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3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6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8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7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4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6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5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C665-75C5-44D0-AB2B-49536150E7CB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D4084-438E-4E66-B71E-27A1935DE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ah4sci.com/" TargetMode="External"/><Relationship Id="rId13" Type="http://schemas.openxmlformats.org/officeDocument/2006/relationships/hyperlink" Target="https://www.youtube.com/watch?v=-zcROMqreIY" TargetMode="External"/><Relationship Id="rId3" Type="http://schemas.openxmlformats.org/officeDocument/2006/relationships/hyperlink" Target="http://leah4sci.com/organic-chemistry-video-library/organic-chemistry-basics-to-build-a-strong-orgo-foundation/" TargetMode="External"/><Relationship Id="rId7" Type="http://schemas.openxmlformats.org/officeDocument/2006/relationships/hyperlink" Target="https://www.youtube.com/watch?v=J03H472fAKI" TargetMode="External"/><Relationship Id="rId12" Type="http://schemas.openxmlformats.org/officeDocument/2006/relationships/hyperlink" Target="https://www.youtube.com/watch?v=-KgGasoVjbM" TargetMode="External"/><Relationship Id="rId2" Type="http://schemas.openxmlformats.org/officeDocument/2006/relationships/hyperlink" Target="http://www.leah4sci.com/orgobas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6r3x82KpW8" TargetMode="External"/><Relationship Id="rId11" Type="http://schemas.openxmlformats.org/officeDocument/2006/relationships/hyperlink" Target="https://www.youtube.com/watch?v=WBkNG-I4FtA" TargetMode="External"/><Relationship Id="rId5" Type="http://schemas.openxmlformats.org/officeDocument/2006/relationships/hyperlink" Target="https://www.youtube.com/watch?v=pT8nrBrTOm4" TargetMode="External"/><Relationship Id="rId15" Type="http://schemas.openxmlformats.org/officeDocument/2006/relationships/hyperlink" Target="https://www.youtube.com/watch?v=-t-UkKdvBk0" TargetMode="External"/><Relationship Id="rId10" Type="http://schemas.openxmlformats.org/officeDocument/2006/relationships/hyperlink" Target="http://leah4sci.com/carbocation-stability-and-ranking/" TargetMode="External"/><Relationship Id="rId4" Type="http://schemas.openxmlformats.org/officeDocument/2006/relationships/hyperlink" Target="https://www.youtube.com/watch?v=YcSPPKESpwc" TargetMode="External"/><Relationship Id="rId9" Type="http://schemas.openxmlformats.org/officeDocument/2006/relationships/hyperlink" Target="https://www.youtube.com/watch?v=gYOIQ0zTigQ" TargetMode="External"/><Relationship Id="rId14" Type="http://schemas.openxmlformats.org/officeDocument/2006/relationships/hyperlink" Target="https://www.youtube.com/watch?v=zm1-gUxKr3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1028702"/>
            <a:ext cx="10531929" cy="5770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Alkene Videos </a:t>
            </a:r>
            <a:r>
              <a:rPr lang="en-US" dirty="0" smtClean="0"/>
              <a:t>and Tutorials </a:t>
            </a:r>
            <a:r>
              <a:rPr lang="en-US" smtClean="0"/>
              <a:t>– </a:t>
            </a:r>
            <a:r>
              <a:rPr lang="en-US" smtClean="0"/>
              <a:t>#1 Intro </a:t>
            </a:r>
            <a:r>
              <a:rPr lang="en-US" sz="3100" dirty="0" smtClean="0"/>
              <a:t>(updated 2019)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921" y="1847170"/>
            <a:ext cx="8352065" cy="42862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b="1" u="sng" dirty="0"/>
              <a:t>The first 2 are optional, but encouraged</a:t>
            </a:r>
            <a:r>
              <a:rPr lang="en-US" sz="1800" dirty="0"/>
              <a:t>:</a:t>
            </a:r>
            <a:endParaRPr lang="en-US" sz="1800" dirty="0">
              <a:hlinkClick r:id="rId2"/>
            </a:endParaRPr>
          </a:p>
          <a:p>
            <a:r>
              <a:rPr lang="en-US" sz="1800" dirty="0">
                <a:hlinkClick r:id="rId2"/>
              </a:rPr>
              <a:t>  www.leah4sci.com/orgobasics</a:t>
            </a:r>
            <a:r>
              <a:rPr lang="en-US" sz="1800" dirty="0"/>
              <a:t>  </a:t>
            </a:r>
            <a:r>
              <a:rPr lang="en-US" sz="1800" dirty="0"/>
              <a:t>(Intro to </a:t>
            </a:r>
            <a:r>
              <a:rPr lang="en-US" sz="1800" dirty="0"/>
              <a:t>Organic- basic review)</a:t>
            </a:r>
            <a:endParaRPr lang="en-US" sz="1800" dirty="0"/>
          </a:p>
          <a:p>
            <a:r>
              <a:rPr lang="en-US" sz="1800" dirty="0"/>
              <a:t>Go to: </a:t>
            </a:r>
            <a:r>
              <a:rPr lang="en-US" sz="1800" dirty="0">
                <a:hlinkClick r:id="rId3"/>
              </a:rPr>
              <a:t>http://leah4sci.com/organic-chemistry-video-library/organic-chemistry-basics-to-build-a-strong-orgo-foundation</a:t>
            </a:r>
            <a:r>
              <a:rPr lang="en-US" sz="1800" dirty="0">
                <a:hlinkClick r:id="rId3"/>
              </a:rPr>
              <a:t>/</a:t>
            </a:r>
            <a:r>
              <a:rPr lang="en-US" sz="1800" dirty="0"/>
              <a:t> (Review of sp3 hybridization)</a:t>
            </a:r>
            <a:endParaRPr lang="en-US" sz="1800" dirty="0"/>
          </a:p>
          <a:p>
            <a:r>
              <a:rPr lang="en-US" sz="2600" b="1" u="sng" dirty="0" smtClean="0"/>
              <a:t>Everyone needs to watch the  following</a:t>
            </a:r>
            <a:r>
              <a:rPr lang="en-US" sz="2600" dirty="0" smtClean="0"/>
              <a:t>:</a:t>
            </a:r>
            <a:endParaRPr lang="en-US" sz="2600" dirty="0"/>
          </a:p>
          <a:p>
            <a:r>
              <a:rPr lang="en-US" sz="1800" dirty="0"/>
              <a:t>1- Sigma and Pi bonds. Watch either: </a:t>
            </a:r>
            <a:r>
              <a:rPr lang="en-US" sz="1800" dirty="0">
                <a:hlinkClick r:id="rId4"/>
              </a:rPr>
              <a:t>https://www.youtube.com/watch?v=YcSPPKESpwc</a:t>
            </a:r>
            <a:r>
              <a:rPr lang="en-US" sz="1800" dirty="0"/>
              <a:t> or </a:t>
            </a:r>
            <a:r>
              <a:rPr lang="en-US" sz="1800" dirty="0">
                <a:hlinkClick r:id="rId5"/>
              </a:rPr>
              <a:t>https://www.youtube.com/watch?v=pT8nrBrTOm4</a:t>
            </a:r>
            <a:r>
              <a:rPr lang="en-US" sz="1800" dirty="0"/>
              <a:t> </a:t>
            </a:r>
            <a:endParaRPr lang="en-US" sz="1800" dirty="0"/>
          </a:p>
          <a:p>
            <a:r>
              <a:rPr lang="en-US" sz="1800" dirty="0"/>
              <a:t>2</a:t>
            </a:r>
            <a:r>
              <a:rPr lang="en-US" sz="1800" dirty="0"/>
              <a:t>- Video: </a:t>
            </a:r>
            <a:r>
              <a:rPr lang="en-US" sz="1800" dirty="0"/>
              <a:t>sp2 and </a:t>
            </a:r>
            <a:r>
              <a:rPr lang="en-US" sz="1800" dirty="0" err="1"/>
              <a:t>sp</a:t>
            </a:r>
            <a:r>
              <a:rPr lang="en-US" sz="1800" dirty="0"/>
              <a:t> hybridization (includes carbocation) </a:t>
            </a:r>
            <a:r>
              <a:rPr lang="en-US" sz="1800" dirty="0">
                <a:hlinkClick r:id="rId6"/>
              </a:rPr>
              <a:t>https://www.youtube.com/watch?v=n6r3x82KpW8</a:t>
            </a:r>
            <a:endParaRPr lang="en-US" sz="1800" dirty="0"/>
          </a:p>
          <a:p>
            <a:r>
              <a:rPr lang="en-US" sz="1800" dirty="0"/>
              <a:t>3- Video: </a:t>
            </a:r>
            <a:r>
              <a:rPr lang="en-US" sz="1800" dirty="0"/>
              <a:t>Formal charge in organic molecules: </a:t>
            </a:r>
            <a:r>
              <a:rPr lang="en-US" sz="1800" dirty="0">
                <a:hlinkClick r:id="rId7"/>
              </a:rPr>
              <a:t>https://www.youtube.com/watch?v=J03H472fAKI</a:t>
            </a:r>
            <a:r>
              <a:rPr lang="en-US" sz="1800" dirty="0"/>
              <a:t> </a:t>
            </a:r>
          </a:p>
          <a:p>
            <a:pPr lvl="1"/>
            <a:r>
              <a:rPr lang="en-US" sz="1500" i="1" dirty="0"/>
              <a:t>*If </a:t>
            </a:r>
            <a:r>
              <a:rPr lang="en-US" sz="1500" i="1" dirty="0"/>
              <a:t>review is needed, watch </a:t>
            </a:r>
            <a:r>
              <a:rPr lang="en-US" sz="1500" i="1" dirty="0">
                <a:hlinkClick r:id="rId8"/>
              </a:rPr>
              <a:t>www.leah4sci.com</a:t>
            </a:r>
            <a:r>
              <a:rPr lang="en-US" sz="1500" i="1" dirty="0"/>
              <a:t>  video on </a:t>
            </a:r>
            <a:r>
              <a:rPr lang="en-US" sz="1500" i="1" dirty="0"/>
              <a:t>Lewis </a:t>
            </a:r>
            <a:r>
              <a:rPr lang="en-US" sz="1500" i="1" dirty="0"/>
              <a:t>Structures (I think it’s her Video #5</a:t>
            </a:r>
            <a:endParaRPr lang="en-US" sz="1500" i="1" dirty="0"/>
          </a:p>
          <a:p>
            <a:r>
              <a:rPr lang="en-US" sz="1800" dirty="0" smtClean="0"/>
              <a:t>4- Electron pushing arrows: Watch the first two minutes, then skip to the part on mechanisms (starts around 7:45). </a:t>
            </a:r>
            <a:r>
              <a:rPr lang="en-US" sz="1800" dirty="0">
                <a:hlinkClick r:id="rId9"/>
              </a:rPr>
              <a:t>https://</a:t>
            </a:r>
            <a:r>
              <a:rPr lang="en-US" sz="1800" dirty="0" smtClean="0">
                <a:hlinkClick r:id="rId9"/>
              </a:rPr>
              <a:t>www.youtube.com/watch?v=gYOIQ0zTigQ</a:t>
            </a:r>
            <a:r>
              <a:rPr lang="en-US" sz="1800" dirty="0" smtClean="0"/>
              <a:t>  (FYI- from ~ 2:00-7:45 </a:t>
            </a:r>
            <a:r>
              <a:rPr lang="en-US" sz="1800" dirty="0"/>
              <a:t>is on </a:t>
            </a:r>
            <a:r>
              <a:rPr lang="en-US" sz="1800" dirty="0" smtClean="0"/>
              <a:t>resonance)</a:t>
            </a:r>
          </a:p>
          <a:p>
            <a:r>
              <a:rPr lang="en-US" sz="1800" dirty="0" smtClean="0"/>
              <a:t>5- </a:t>
            </a:r>
            <a:r>
              <a:rPr lang="en-US" sz="1800" dirty="0" err="1" smtClean="0"/>
              <a:t>Carbocations</a:t>
            </a:r>
            <a:r>
              <a:rPr lang="en-US" sz="1800" dirty="0"/>
              <a:t>: </a:t>
            </a:r>
            <a:r>
              <a:rPr lang="en-US" sz="1800" dirty="0">
                <a:hlinkClick r:id="rId10"/>
              </a:rPr>
              <a:t>http://leah4sci.com/carbocation-stability-and-ranking</a:t>
            </a:r>
            <a:r>
              <a:rPr lang="en-US" sz="1800" dirty="0" smtClean="0">
                <a:hlinkClick r:id="rId10"/>
              </a:rPr>
              <a:t>/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6</a:t>
            </a:r>
            <a:r>
              <a:rPr lang="en-US" sz="1800" dirty="0" smtClean="0"/>
              <a:t>-  </a:t>
            </a:r>
            <a:r>
              <a:rPr lang="en-US" sz="1800" dirty="0" err="1" smtClean="0"/>
              <a:t>Hydrohalogenation</a:t>
            </a:r>
            <a:r>
              <a:rPr lang="en-US" sz="1800" dirty="0" smtClean="0"/>
              <a:t> </a:t>
            </a:r>
            <a:r>
              <a:rPr lang="en-US" sz="1800" dirty="0"/>
              <a:t>addition </a:t>
            </a:r>
            <a:r>
              <a:rPr lang="en-US" sz="1800" dirty="0" smtClean="0"/>
              <a:t>mechanism- </a:t>
            </a:r>
            <a:r>
              <a:rPr lang="en-US" sz="1800" dirty="0"/>
              <a:t>watch </a:t>
            </a:r>
            <a:r>
              <a:rPr lang="en-US" sz="1800" dirty="0">
                <a:hlinkClick r:id="rId11"/>
              </a:rPr>
              <a:t>https://</a:t>
            </a:r>
            <a:r>
              <a:rPr lang="en-US" sz="1800" dirty="0" smtClean="0">
                <a:hlinkClick r:id="rId11"/>
              </a:rPr>
              <a:t>www.youtube.com/watch?v=WBkNG-I4FtA</a:t>
            </a:r>
            <a:r>
              <a:rPr lang="en-US" sz="1800" dirty="0" smtClean="0"/>
              <a:t> (just found this one. Very clear! Also, has a free app (haven’t tried it yet). </a:t>
            </a:r>
            <a:r>
              <a:rPr lang="en-US" sz="1800" dirty="0"/>
              <a:t>The watch: </a:t>
            </a:r>
            <a:r>
              <a:rPr lang="en-US" sz="1800" dirty="0">
                <a:hlinkClick r:id="rId12"/>
              </a:rPr>
              <a:t>https://www.youtube.com/watch?v=-</a:t>
            </a:r>
            <a:r>
              <a:rPr lang="en-US" sz="1800" dirty="0" smtClean="0">
                <a:hlinkClick r:id="rId12"/>
              </a:rPr>
              <a:t>KgGasoVjbM</a:t>
            </a:r>
            <a:r>
              <a:rPr lang="en-US" sz="1800" dirty="0" smtClean="0"/>
              <a:t> . FYI- you can subscribe to her channel. Also, here’s an alternate video  </a:t>
            </a:r>
            <a:r>
              <a:rPr lang="en-US" sz="1800" dirty="0" smtClean="0">
                <a:hlinkClick r:id="rId13"/>
              </a:rPr>
              <a:t>https</a:t>
            </a:r>
            <a:r>
              <a:rPr lang="en-US" sz="1800" dirty="0">
                <a:hlinkClick r:id="rId13"/>
              </a:rPr>
              <a:t>://www.youtube.com/watch?v=-</a:t>
            </a:r>
            <a:r>
              <a:rPr lang="en-US" sz="1800" dirty="0" smtClean="0">
                <a:hlinkClick r:id="rId13"/>
              </a:rPr>
              <a:t>zcROMqreIY</a:t>
            </a:r>
            <a:r>
              <a:rPr lang="en-US" sz="1800" dirty="0" smtClean="0"/>
              <a:t>    </a:t>
            </a:r>
            <a:endParaRPr lang="en-US" sz="1800" dirty="0"/>
          </a:p>
          <a:p>
            <a:r>
              <a:rPr lang="en-US" sz="1800" dirty="0" smtClean="0"/>
              <a:t>7- </a:t>
            </a:r>
            <a:r>
              <a:rPr lang="en-US" sz="1800" dirty="0"/>
              <a:t>Video: </a:t>
            </a:r>
            <a:r>
              <a:rPr lang="en-US" sz="1800" dirty="0"/>
              <a:t>Resonance- </a:t>
            </a:r>
            <a:r>
              <a:rPr lang="en-US" sz="1800" dirty="0">
                <a:hlinkClick r:id="rId14"/>
              </a:rPr>
              <a:t>https://</a:t>
            </a:r>
            <a:r>
              <a:rPr lang="en-US" sz="1800" dirty="0">
                <a:hlinkClick r:id="rId14"/>
              </a:rPr>
              <a:t>www.youtube.com/watch?v=zm1-gUxKr3g</a:t>
            </a:r>
            <a:r>
              <a:rPr lang="en-US" sz="1800" dirty="0"/>
              <a:t> (I think it’s her video #6)</a:t>
            </a:r>
            <a:endParaRPr lang="en-US" sz="1800" dirty="0"/>
          </a:p>
          <a:p>
            <a:r>
              <a:rPr lang="en-US" sz="1800" dirty="0"/>
              <a:t>8</a:t>
            </a:r>
            <a:r>
              <a:rPr lang="en-US" sz="1800" dirty="0" smtClean="0"/>
              <a:t>- </a:t>
            </a:r>
            <a:r>
              <a:rPr lang="en-US" sz="1800" dirty="0"/>
              <a:t>Video: </a:t>
            </a:r>
            <a:r>
              <a:rPr lang="en-US" sz="1800" dirty="0"/>
              <a:t>Partial Resonance- </a:t>
            </a:r>
            <a:r>
              <a:rPr lang="en-US" sz="1800" dirty="0">
                <a:hlinkClick r:id="rId15"/>
              </a:rPr>
              <a:t>https://www.youtube.com/watch?v=-</a:t>
            </a:r>
            <a:r>
              <a:rPr lang="en-US" sz="1800" dirty="0">
                <a:hlinkClick r:id="rId15"/>
              </a:rPr>
              <a:t>t-UkKdvBk0</a:t>
            </a:r>
            <a:r>
              <a:rPr lang="en-US" sz="1800" dirty="0"/>
              <a:t> (think it’s video #7)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099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245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Alkene Videos and Tutorials – #1 Intro (updated 2019)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Alkene Videos #1 – Intro Must watch!</dc:title>
  <dc:creator>Susan Phillips</dc:creator>
  <cp:lastModifiedBy>Susan Phillips</cp:lastModifiedBy>
  <cp:revision>15</cp:revision>
  <dcterms:created xsi:type="dcterms:W3CDTF">2016-02-08T16:50:03Z</dcterms:created>
  <dcterms:modified xsi:type="dcterms:W3CDTF">2019-02-24T02:11:52Z</dcterms:modified>
</cp:coreProperties>
</file>