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061A4-6B13-416C-965C-1D782558827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1007BEE-2661-4BFD-8C5C-3BF272486AC7}">
      <dgm:prSet/>
      <dgm:spPr/>
      <dgm:t>
        <a:bodyPr/>
        <a:lstStyle/>
        <a:p>
          <a:r>
            <a:rPr lang="en-US"/>
            <a:t>The changes made to the administration of the test will accommodate those impacted by the spread of the Coronavirus that has interrupted face-to-face learning and review.</a:t>
          </a:r>
        </a:p>
      </dgm:t>
    </dgm:pt>
    <dgm:pt modelId="{C2271C01-25E6-4140-B151-9D99B04F4E73}" type="parTrans" cxnId="{CC0038CD-281B-49BB-B8B6-D7DD02523E4D}">
      <dgm:prSet/>
      <dgm:spPr/>
      <dgm:t>
        <a:bodyPr/>
        <a:lstStyle/>
        <a:p>
          <a:endParaRPr lang="en-US"/>
        </a:p>
      </dgm:t>
    </dgm:pt>
    <dgm:pt modelId="{4EDAA2E5-D713-4851-B638-DE757AF300FB}" type="sibTrans" cxnId="{CC0038CD-281B-49BB-B8B6-D7DD02523E4D}">
      <dgm:prSet/>
      <dgm:spPr/>
      <dgm:t>
        <a:bodyPr/>
        <a:lstStyle/>
        <a:p>
          <a:endParaRPr lang="en-US"/>
        </a:p>
      </dgm:t>
    </dgm:pt>
    <dgm:pt modelId="{DA60B759-126E-4BDE-9298-6948E465E1F1}">
      <dgm:prSet/>
      <dgm:spPr/>
      <dgm:t>
        <a:bodyPr/>
        <a:lstStyle/>
        <a:p>
          <a:r>
            <a:rPr lang="en-US"/>
            <a:t>45 minutes</a:t>
          </a:r>
        </a:p>
      </dgm:t>
    </dgm:pt>
    <dgm:pt modelId="{E30BC87F-17DE-4FE4-B1EB-75816C6A6E43}" type="parTrans" cxnId="{1B268CAD-40F4-4135-8079-FB9E2310AC38}">
      <dgm:prSet/>
      <dgm:spPr/>
      <dgm:t>
        <a:bodyPr/>
        <a:lstStyle/>
        <a:p>
          <a:endParaRPr lang="en-US"/>
        </a:p>
      </dgm:t>
    </dgm:pt>
    <dgm:pt modelId="{39E1C8D3-4BF3-48F7-9532-70F410C4D1E8}" type="sibTrans" cxnId="{1B268CAD-40F4-4135-8079-FB9E2310AC38}">
      <dgm:prSet/>
      <dgm:spPr/>
      <dgm:t>
        <a:bodyPr/>
        <a:lstStyle/>
        <a:p>
          <a:endParaRPr lang="en-US"/>
        </a:p>
      </dgm:t>
    </dgm:pt>
    <dgm:pt modelId="{1C6CAB58-E8E5-4CC1-ABFB-8DD198F303D8}">
      <dgm:prSet/>
      <dgm:spPr/>
      <dgm:t>
        <a:bodyPr/>
        <a:lstStyle/>
        <a:p>
          <a:r>
            <a:rPr lang="en-US"/>
            <a:t>Online and students can take on any device</a:t>
          </a:r>
        </a:p>
      </dgm:t>
    </dgm:pt>
    <dgm:pt modelId="{100F979D-DA7B-4295-9FAF-5689E40A5535}" type="parTrans" cxnId="{29B5DE30-8C9D-4258-B79A-B01DFCEFB013}">
      <dgm:prSet/>
      <dgm:spPr/>
      <dgm:t>
        <a:bodyPr/>
        <a:lstStyle/>
        <a:p>
          <a:endParaRPr lang="en-US"/>
        </a:p>
      </dgm:t>
    </dgm:pt>
    <dgm:pt modelId="{5580C764-ACFE-4CA4-8C6C-49834E06E36D}" type="sibTrans" cxnId="{29B5DE30-8C9D-4258-B79A-B01DFCEFB013}">
      <dgm:prSet/>
      <dgm:spPr/>
      <dgm:t>
        <a:bodyPr/>
        <a:lstStyle/>
        <a:p>
          <a:endParaRPr lang="en-US"/>
        </a:p>
      </dgm:t>
    </dgm:pt>
    <dgm:pt modelId="{D165C502-5CCC-456E-8188-F68CF7E48D6F}">
      <dgm:prSet/>
      <dgm:spPr/>
      <dgm:t>
        <a:bodyPr/>
        <a:lstStyle/>
        <a:p>
          <a:r>
            <a:rPr lang="en-US"/>
            <a:t>Will be a written exam (no multiple choice) </a:t>
          </a:r>
        </a:p>
      </dgm:t>
    </dgm:pt>
    <dgm:pt modelId="{2F0E1B88-247D-43DA-A510-84E24443136A}" type="parTrans" cxnId="{11284C25-D2E4-4ECE-9FD4-3E5C3D6F7D3F}">
      <dgm:prSet/>
      <dgm:spPr/>
      <dgm:t>
        <a:bodyPr/>
        <a:lstStyle/>
        <a:p>
          <a:endParaRPr lang="en-US"/>
        </a:p>
      </dgm:t>
    </dgm:pt>
    <dgm:pt modelId="{9313C895-0F83-48CD-A949-899D986876D0}" type="sibTrans" cxnId="{11284C25-D2E4-4ECE-9FD4-3E5C3D6F7D3F}">
      <dgm:prSet/>
      <dgm:spPr/>
      <dgm:t>
        <a:bodyPr/>
        <a:lstStyle/>
        <a:p>
          <a:endParaRPr lang="en-US"/>
        </a:p>
      </dgm:t>
    </dgm:pt>
    <dgm:pt modelId="{2110E7EB-1F77-466E-BAD3-12E9748DE7D8}">
      <dgm:prSet/>
      <dgm:spPr/>
      <dgm:t>
        <a:bodyPr/>
        <a:lstStyle/>
        <a:p>
          <a:r>
            <a:rPr lang="en-US"/>
            <a:t>Will cover partial course content to address units not covered by teachers by mid-March</a:t>
          </a:r>
        </a:p>
      </dgm:t>
    </dgm:pt>
    <dgm:pt modelId="{3F907242-573C-478B-B180-0C60A6624B00}" type="parTrans" cxnId="{8D45BBB0-CFCC-4686-AFD3-7F931E192271}">
      <dgm:prSet/>
      <dgm:spPr/>
      <dgm:t>
        <a:bodyPr/>
        <a:lstStyle/>
        <a:p>
          <a:endParaRPr lang="en-US"/>
        </a:p>
      </dgm:t>
    </dgm:pt>
    <dgm:pt modelId="{09BF62E7-0CE8-4D49-BBA8-6F9AE82FAFCA}" type="sibTrans" cxnId="{8D45BBB0-CFCC-4686-AFD3-7F931E192271}">
      <dgm:prSet/>
      <dgm:spPr/>
      <dgm:t>
        <a:bodyPr/>
        <a:lstStyle/>
        <a:p>
          <a:endParaRPr lang="en-US"/>
        </a:p>
      </dgm:t>
    </dgm:pt>
    <dgm:pt modelId="{6F35F6C4-BA85-4BD3-B577-9F7EA56553CE}" type="pres">
      <dgm:prSet presAssocID="{0B2061A4-6B13-416C-965C-1D7825588270}" presName="root" presStyleCnt="0">
        <dgm:presLayoutVars>
          <dgm:dir/>
          <dgm:resizeHandles val="exact"/>
        </dgm:presLayoutVars>
      </dgm:prSet>
      <dgm:spPr/>
    </dgm:pt>
    <dgm:pt modelId="{0ED24E7D-FC60-47AD-98A0-D1AC8FEC929C}" type="pres">
      <dgm:prSet presAssocID="{C1007BEE-2661-4BFD-8C5C-3BF272486AC7}" presName="compNode" presStyleCnt="0"/>
      <dgm:spPr/>
    </dgm:pt>
    <dgm:pt modelId="{E4E800D2-2AAB-492E-86D0-CD7FF84FA867}" type="pres">
      <dgm:prSet presAssocID="{C1007BEE-2661-4BFD-8C5C-3BF272486AC7}" presName="bgRect" presStyleLbl="bgShp" presStyleIdx="0" presStyleCnt="5"/>
      <dgm:spPr/>
    </dgm:pt>
    <dgm:pt modelId="{5F4704DA-600A-49FF-8753-BBB72D18563B}" type="pres">
      <dgm:prSet presAssocID="{C1007BEE-2661-4BFD-8C5C-3BF272486A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C668C093-FD80-4665-97F7-6D31C5382521}" type="pres">
      <dgm:prSet presAssocID="{C1007BEE-2661-4BFD-8C5C-3BF272486AC7}" presName="spaceRect" presStyleCnt="0"/>
      <dgm:spPr/>
    </dgm:pt>
    <dgm:pt modelId="{E13B4B4F-6157-4A38-8845-6AB33D9E6141}" type="pres">
      <dgm:prSet presAssocID="{C1007BEE-2661-4BFD-8C5C-3BF272486AC7}" presName="parTx" presStyleLbl="revTx" presStyleIdx="0" presStyleCnt="5">
        <dgm:presLayoutVars>
          <dgm:chMax val="0"/>
          <dgm:chPref val="0"/>
        </dgm:presLayoutVars>
      </dgm:prSet>
      <dgm:spPr/>
    </dgm:pt>
    <dgm:pt modelId="{B168A698-1946-4C51-9BFA-C3F44686AEEA}" type="pres">
      <dgm:prSet presAssocID="{4EDAA2E5-D713-4851-B638-DE757AF300FB}" presName="sibTrans" presStyleCnt="0"/>
      <dgm:spPr/>
    </dgm:pt>
    <dgm:pt modelId="{E16AB2D9-A58E-48C8-9268-689800A7D148}" type="pres">
      <dgm:prSet presAssocID="{DA60B759-126E-4BDE-9298-6948E465E1F1}" presName="compNode" presStyleCnt="0"/>
      <dgm:spPr/>
    </dgm:pt>
    <dgm:pt modelId="{6542A6E4-7D4B-45BE-9AE3-DF10A27E998D}" type="pres">
      <dgm:prSet presAssocID="{DA60B759-126E-4BDE-9298-6948E465E1F1}" presName="bgRect" presStyleLbl="bgShp" presStyleIdx="1" presStyleCnt="5"/>
      <dgm:spPr/>
    </dgm:pt>
    <dgm:pt modelId="{C4B979CB-A765-4B24-9AF4-3F5007529F39}" type="pres">
      <dgm:prSet presAssocID="{DA60B759-126E-4BDE-9298-6948E465E1F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C3CD188-3B48-422E-BEEA-05F1CC74F982}" type="pres">
      <dgm:prSet presAssocID="{DA60B759-126E-4BDE-9298-6948E465E1F1}" presName="spaceRect" presStyleCnt="0"/>
      <dgm:spPr/>
    </dgm:pt>
    <dgm:pt modelId="{601E5B1E-CAAE-4332-BDBC-B58470F6DADA}" type="pres">
      <dgm:prSet presAssocID="{DA60B759-126E-4BDE-9298-6948E465E1F1}" presName="parTx" presStyleLbl="revTx" presStyleIdx="1" presStyleCnt="5">
        <dgm:presLayoutVars>
          <dgm:chMax val="0"/>
          <dgm:chPref val="0"/>
        </dgm:presLayoutVars>
      </dgm:prSet>
      <dgm:spPr/>
    </dgm:pt>
    <dgm:pt modelId="{42A1D5C6-CBF3-4432-8EC5-70BC217A080D}" type="pres">
      <dgm:prSet presAssocID="{39E1C8D3-4BF3-48F7-9532-70F410C4D1E8}" presName="sibTrans" presStyleCnt="0"/>
      <dgm:spPr/>
    </dgm:pt>
    <dgm:pt modelId="{3654D20A-8075-436B-B6EB-FB69B411FC24}" type="pres">
      <dgm:prSet presAssocID="{1C6CAB58-E8E5-4CC1-ABFB-8DD198F303D8}" presName="compNode" presStyleCnt="0"/>
      <dgm:spPr/>
    </dgm:pt>
    <dgm:pt modelId="{66FA07D4-0FB6-42C1-863A-BAD5D1F25B61}" type="pres">
      <dgm:prSet presAssocID="{1C6CAB58-E8E5-4CC1-ABFB-8DD198F303D8}" presName="bgRect" presStyleLbl="bgShp" presStyleIdx="2" presStyleCnt="5"/>
      <dgm:spPr/>
    </dgm:pt>
    <dgm:pt modelId="{18E80156-2D22-4F11-AC8A-C6857F0759FF}" type="pres">
      <dgm:prSet presAssocID="{1C6CAB58-E8E5-4CC1-ABFB-8DD198F303D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51F93D48-E108-4C1E-AC02-152E56173548}" type="pres">
      <dgm:prSet presAssocID="{1C6CAB58-E8E5-4CC1-ABFB-8DD198F303D8}" presName="spaceRect" presStyleCnt="0"/>
      <dgm:spPr/>
    </dgm:pt>
    <dgm:pt modelId="{235096D0-BA67-4077-9152-C4B65B6F4F12}" type="pres">
      <dgm:prSet presAssocID="{1C6CAB58-E8E5-4CC1-ABFB-8DD198F303D8}" presName="parTx" presStyleLbl="revTx" presStyleIdx="2" presStyleCnt="5">
        <dgm:presLayoutVars>
          <dgm:chMax val="0"/>
          <dgm:chPref val="0"/>
        </dgm:presLayoutVars>
      </dgm:prSet>
      <dgm:spPr/>
    </dgm:pt>
    <dgm:pt modelId="{89FB5C0D-8127-461E-A8CA-AA33E34C7834}" type="pres">
      <dgm:prSet presAssocID="{5580C764-ACFE-4CA4-8C6C-49834E06E36D}" presName="sibTrans" presStyleCnt="0"/>
      <dgm:spPr/>
    </dgm:pt>
    <dgm:pt modelId="{10F22C37-1F59-4256-B7B9-25C1B687B3C0}" type="pres">
      <dgm:prSet presAssocID="{D165C502-5CCC-456E-8188-F68CF7E48D6F}" presName="compNode" presStyleCnt="0"/>
      <dgm:spPr/>
    </dgm:pt>
    <dgm:pt modelId="{C8FBC315-0AF5-4137-9D7C-EF50EF48E516}" type="pres">
      <dgm:prSet presAssocID="{D165C502-5CCC-456E-8188-F68CF7E48D6F}" presName="bgRect" presStyleLbl="bgShp" presStyleIdx="3" presStyleCnt="5"/>
      <dgm:spPr/>
    </dgm:pt>
    <dgm:pt modelId="{B43D93F5-B03C-4FA5-95C9-84BFBBC93024}" type="pres">
      <dgm:prSet presAssocID="{D165C502-5CCC-456E-8188-F68CF7E48D6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CA60858A-7BBC-4718-B309-DE4390C3B04B}" type="pres">
      <dgm:prSet presAssocID="{D165C502-5CCC-456E-8188-F68CF7E48D6F}" presName="spaceRect" presStyleCnt="0"/>
      <dgm:spPr/>
    </dgm:pt>
    <dgm:pt modelId="{9B12FF04-2BE2-4EA4-A7D9-C33EBC4A9573}" type="pres">
      <dgm:prSet presAssocID="{D165C502-5CCC-456E-8188-F68CF7E48D6F}" presName="parTx" presStyleLbl="revTx" presStyleIdx="3" presStyleCnt="5">
        <dgm:presLayoutVars>
          <dgm:chMax val="0"/>
          <dgm:chPref val="0"/>
        </dgm:presLayoutVars>
      </dgm:prSet>
      <dgm:spPr/>
    </dgm:pt>
    <dgm:pt modelId="{7ECEE0ED-732A-4758-BF97-D6B66DD888D5}" type="pres">
      <dgm:prSet presAssocID="{9313C895-0F83-48CD-A949-899D986876D0}" presName="sibTrans" presStyleCnt="0"/>
      <dgm:spPr/>
    </dgm:pt>
    <dgm:pt modelId="{8D77C9C3-A5A8-469B-A021-66EF0FCA41AA}" type="pres">
      <dgm:prSet presAssocID="{2110E7EB-1F77-466E-BAD3-12E9748DE7D8}" presName="compNode" presStyleCnt="0"/>
      <dgm:spPr/>
    </dgm:pt>
    <dgm:pt modelId="{EB556409-87C0-46B1-A4BE-19648D45F264}" type="pres">
      <dgm:prSet presAssocID="{2110E7EB-1F77-466E-BAD3-12E9748DE7D8}" presName="bgRect" presStyleLbl="bgShp" presStyleIdx="4" presStyleCnt="5"/>
      <dgm:spPr/>
    </dgm:pt>
    <dgm:pt modelId="{136975DE-18E1-469C-B426-66B68340DE83}" type="pres">
      <dgm:prSet presAssocID="{2110E7EB-1F77-466E-BAD3-12E9748DE7D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4DACD17-93B9-48E8-94A8-BF93796AA4EE}" type="pres">
      <dgm:prSet presAssocID="{2110E7EB-1F77-466E-BAD3-12E9748DE7D8}" presName="spaceRect" presStyleCnt="0"/>
      <dgm:spPr/>
    </dgm:pt>
    <dgm:pt modelId="{05AA166C-5984-42B7-A404-6006757C1589}" type="pres">
      <dgm:prSet presAssocID="{2110E7EB-1F77-466E-BAD3-12E9748DE7D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F9EA911-5D11-4017-ACB2-3BA20D3C1153}" type="presOf" srcId="{D165C502-5CCC-456E-8188-F68CF7E48D6F}" destId="{9B12FF04-2BE2-4EA4-A7D9-C33EBC4A9573}" srcOrd="0" destOrd="0" presId="urn:microsoft.com/office/officeart/2018/2/layout/IconVerticalSolidList"/>
    <dgm:cxn modelId="{11284C25-D2E4-4ECE-9FD4-3E5C3D6F7D3F}" srcId="{0B2061A4-6B13-416C-965C-1D7825588270}" destId="{D165C502-5CCC-456E-8188-F68CF7E48D6F}" srcOrd="3" destOrd="0" parTransId="{2F0E1B88-247D-43DA-A510-84E24443136A}" sibTransId="{9313C895-0F83-48CD-A949-899D986876D0}"/>
    <dgm:cxn modelId="{650BC62B-AB06-4E28-B3B9-509120076D86}" type="presOf" srcId="{0B2061A4-6B13-416C-965C-1D7825588270}" destId="{6F35F6C4-BA85-4BD3-B577-9F7EA56553CE}" srcOrd="0" destOrd="0" presId="urn:microsoft.com/office/officeart/2018/2/layout/IconVerticalSolidList"/>
    <dgm:cxn modelId="{29B5DE30-8C9D-4258-B79A-B01DFCEFB013}" srcId="{0B2061A4-6B13-416C-965C-1D7825588270}" destId="{1C6CAB58-E8E5-4CC1-ABFB-8DD198F303D8}" srcOrd="2" destOrd="0" parTransId="{100F979D-DA7B-4295-9FAF-5689E40A5535}" sibTransId="{5580C764-ACFE-4CA4-8C6C-49834E06E36D}"/>
    <dgm:cxn modelId="{297EAF3E-F019-40FA-8F49-FFAA9BA72D04}" type="presOf" srcId="{1C6CAB58-E8E5-4CC1-ABFB-8DD198F303D8}" destId="{235096D0-BA67-4077-9152-C4B65B6F4F12}" srcOrd="0" destOrd="0" presId="urn:microsoft.com/office/officeart/2018/2/layout/IconVerticalSolidList"/>
    <dgm:cxn modelId="{D77BD759-6B7B-49A1-9E8A-7E9388C7AE41}" type="presOf" srcId="{DA60B759-126E-4BDE-9298-6948E465E1F1}" destId="{601E5B1E-CAAE-4332-BDBC-B58470F6DADA}" srcOrd="0" destOrd="0" presId="urn:microsoft.com/office/officeart/2018/2/layout/IconVerticalSolidList"/>
    <dgm:cxn modelId="{B4A30D7F-E4A8-4DC7-B705-6D4D0615554A}" type="presOf" srcId="{2110E7EB-1F77-466E-BAD3-12E9748DE7D8}" destId="{05AA166C-5984-42B7-A404-6006757C1589}" srcOrd="0" destOrd="0" presId="urn:microsoft.com/office/officeart/2018/2/layout/IconVerticalSolidList"/>
    <dgm:cxn modelId="{1B268CAD-40F4-4135-8079-FB9E2310AC38}" srcId="{0B2061A4-6B13-416C-965C-1D7825588270}" destId="{DA60B759-126E-4BDE-9298-6948E465E1F1}" srcOrd="1" destOrd="0" parTransId="{E30BC87F-17DE-4FE4-B1EB-75816C6A6E43}" sibTransId="{39E1C8D3-4BF3-48F7-9532-70F410C4D1E8}"/>
    <dgm:cxn modelId="{8D45BBB0-CFCC-4686-AFD3-7F931E192271}" srcId="{0B2061A4-6B13-416C-965C-1D7825588270}" destId="{2110E7EB-1F77-466E-BAD3-12E9748DE7D8}" srcOrd="4" destOrd="0" parTransId="{3F907242-573C-478B-B180-0C60A6624B00}" sibTransId="{09BF62E7-0CE8-4D49-BBA8-6F9AE82FAFCA}"/>
    <dgm:cxn modelId="{CC0038CD-281B-49BB-B8B6-D7DD02523E4D}" srcId="{0B2061A4-6B13-416C-965C-1D7825588270}" destId="{C1007BEE-2661-4BFD-8C5C-3BF272486AC7}" srcOrd="0" destOrd="0" parTransId="{C2271C01-25E6-4140-B151-9D99B04F4E73}" sibTransId="{4EDAA2E5-D713-4851-B638-DE757AF300FB}"/>
    <dgm:cxn modelId="{794F6EDB-C3B6-4B5C-9478-627AE08433F4}" type="presOf" srcId="{C1007BEE-2661-4BFD-8C5C-3BF272486AC7}" destId="{E13B4B4F-6157-4A38-8845-6AB33D9E6141}" srcOrd="0" destOrd="0" presId="urn:microsoft.com/office/officeart/2018/2/layout/IconVerticalSolidList"/>
    <dgm:cxn modelId="{C0BF40BC-A423-43DF-9C57-86BD0F0D669A}" type="presParOf" srcId="{6F35F6C4-BA85-4BD3-B577-9F7EA56553CE}" destId="{0ED24E7D-FC60-47AD-98A0-D1AC8FEC929C}" srcOrd="0" destOrd="0" presId="urn:microsoft.com/office/officeart/2018/2/layout/IconVerticalSolidList"/>
    <dgm:cxn modelId="{47C81E3F-D7ED-44E2-A443-F9175CFB76B0}" type="presParOf" srcId="{0ED24E7D-FC60-47AD-98A0-D1AC8FEC929C}" destId="{E4E800D2-2AAB-492E-86D0-CD7FF84FA867}" srcOrd="0" destOrd="0" presId="urn:microsoft.com/office/officeart/2018/2/layout/IconVerticalSolidList"/>
    <dgm:cxn modelId="{C356D0FF-C803-4344-894B-469D5CBFFAAC}" type="presParOf" srcId="{0ED24E7D-FC60-47AD-98A0-D1AC8FEC929C}" destId="{5F4704DA-600A-49FF-8753-BBB72D18563B}" srcOrd="1" destOrd="0" presId="urn:microsoft.com/office/officeart/2018/2/layout/IconVerticalSolidList"/>
    <dgm:cxn modelId="{E333C688-688C-487F-B6EB-4421AE0507B0}" type="presParOf" srcId="{0ED24E7D-FC60-47AD-98A0-D1AC8FEC929C}" destId="{C668C093-FD80-4665-97F7-6D31C5382521}" srcOrd="2" destOrd="0" presId="urn:microsoft.com/office/officeart/2018/2/layout/IconVerticalSolidList"/>
    <dgm:cxn modelId="{C08EB079-72A6-404C-8337-552E9606A71D}" type="presParOf" srcId="{0ED24E7D-FC60-47AD-98A0-D1AC8FEC929C}" destId="{E13B4B4F-6157-4A38-8845-6AB33D9E6141}" srcOrd="3" destOrd="0" presId="urn:microsoft.com/office/officeart/2018/2/layout/IconVerticalSolidList"/>
    <dgm:cxn modelId="{4584979D-5208-4AB4-9B11-65F16DE09B95}" type="presParOf" srcId="{6F35F6C4-BA85-4BD3-B577-9F7EA56553CE}" destId="{B168A698-1946-4C51-9BFA-C3F44686AEEA}" srcOrd="1" destOrd="0" presId="urn:microsoft.com/office/officeart/2018/2/layout/IconVerticalSolidList"/>
    <dgm:cxn modelId="{9DA6ED7A-2228-4393-9ECC-4021767005F1}" type="presParOf" srcId="{6F35F6C4-BA85-4BD3-B577-9F7EA56553CE}" destId="{E16AB2D9-A58E-48C8-9268-689800A7D148}" srcOrd="2" destOrd="0" presId="urn:microsoft.com/office/officeart/2018/2/layout/IconVerticalSolidList"/>
    <dgm:cxn modelId="{21080755-9A01-4213-B1A5-238BAAF79829}" type="presParOf" srcId="{E16AB2D9-A58E-48C8-9268-689800A7D148}" destId="{6542A6E4-7D4B-45BE-9AE3-DF10A27E998D}" srcOrd="0" destOrd="0" presId="urn:microsoft.com/office/officeart/2018/2/layout/IconVerticalSolidList"/>
    <dgm:cxn modelId="{84D9B09D-3772-4A7F-B625-75689164EDAE}" type="presParOf" srcId="{E16AB2D9-A58E-48C8-9268-689800A7D148}" destId="{C4B979CB-A765-4B24-9AF4-3F5007529F39}" srcOrd="1" destOrd="0" presId="urn:microsoft.com/office/officeart/2018/2/layout/IconVerticalSolidList"/>
    <dgm:cxn modelId="{E28080B3-336D-4CF2-ADF6-47E50E2D3D18}" type="presParOf" srcId="{E16AB2D9-A58E-48C8-9268-689800A7D148}" destId="{AC3CD188-3B48-422E-BEEA-05F1CC74F982}" srcOrd="2" destOrd="0" presId="urn:microsoft.com/office/officeart/2018/2/layout/IconVerticalSolidList"/>
    <dgm:cxn modelId="{727B4092-38E9-4845-900E-DD5405A4FCD2}" type="presParOf" srcId="{E16AB2D9-A58E-48C8-9268-689800A7D148}" destId="{601E5B1E-CAAE-4332-BDBC-B58470F6DADA}" srcOrd="3" destOrd="0" presId="urn:microsoft.com/office/officeart/2018/2/layout/IconVerticalSolidList"/>
    <dgm:cxn modelId="{1847D30F-F9DB-4CA4-B048-068C5242DEB8}" type="presParOf" srcId="{6F35F6C4-BA85-4BD3-B577-9F7EA56553CE}" destId="{42A1D5C6-CBF3-4432-8EC5-70BC217A080D}" srcOrd="3" destOrd="0" presId="urn:microsoft.com/office/officeart/2018/2/layout/IconVerticalSolidList"/>
    <dgm:cxn modelId="{D59A331A-1514-46A2-83BF-CA26778F744D}" type="presParOf" srcId="{6F35F6C4-BA85-4BD3-B577-9F7EA56553CE}" destId="{3654D20A-8075-436B-B6EB-FB69B411FC24}" srcOrd="4" destOrd="0" presId="urn:microsoft.com/office/officeart/2018/2/layout/IconVerticalSolidList"/>
    <dgm:cxn modelId="{E3E4B40A-380C-46A7-A213-CCD11FDC5086}" type="presParOf" srcId="{3654D20A-8075-436B-B6EB-FB69B411FC24}" destId="{66FA07D4-0FB6-42C1-863A-BAD5D1F25B61}" srcOrd="0" destOrd="0" presId="urn:microsoft.com/office/officeart/2018/2/layout/IconVerticalSolidList"/>
    <dgm:cxn modelId="{2A054185-AECC-4AB9-A95D-6FDC8EED792E}" type="presParOf" srcId="{3654D20A-8075-436B-B6EB-FB69B411FC24}" destId="{18E80156-2D22-4F11-AC8A-C6857F0759FF}" srcOrd="1" destOrd="0" presId="urn:microsoft.com/office/officeart/2018/2/layout/IconVerticalSolidList"/>
    <dgm:cxn modelId="{887A477D-5A4E-4DB8-A8E1-154A15B286DC}" type="presParOf" srcId="{3654D20A-8075-436B-B6EB-FB69B411FC24}" destId="{51F93D48-E108-4C1E-AC02-152E56173548}" srcOrd="2" destOrd="0" presId="urn:microsoft.com/office/officeart/2018/2/layout/IconVerticalSolidList"/>
    <dgm:cxn modelId="{8451FAAA-8FAE-41EF-AE83-382117BE4601}" type="presParOf" srcId="{3654D20A-8075-436B-B6EB-FB69B411FC24}" destId="{235096D0-BA67-4077-9152-C4B65B6F4F12}" srcOrd="3" destOrd="0" presId="urn:microsoft.com/office/officeart/2018/2/layout/IconVerticalSolidList"/>
    <dgm:cxn modelId="{E8EC5B50-1637-4325-9FA3-A28E0AE6CB67}" type="presParOf" srcId="{6F35F6C4-BA85-4BD3-B577-9F7EA56553CE}" destId="{89FB5C0D-8127-461E-A8CA-AA33E34C7834}" srcOrd="5" destOrd="0" presId="urn:microsoft.com/office/officeart/2018/2/layout/IconVerticalSolidList"/>
    <dgm:cxn modelId="{CAE42BA7-BC08-4A52-B086-062EBE606D2B}" type="presParOf" srcId="{6F35F6C4-BA85-4BD3-B577-9F7EA56553CE}" destId="{10F22C37-1F59-4256-B7B9-25C1B687B3C0}" srcOrd="6" destOrd="0" presId="urn:microsoft.com/office/officeart/2018/2/layout/IconVerticalSolidList"/>
    <dgm:cxn modelId="{2BB83039-81BC-4ADC-8A56-A395E607D346}" type="presParOf" srcId="{10F22C37-1F59-4256-B7B9-25C1B687B3C0}" destId="{C8FBC315-0AF5-4137-9D7C-EF50EF48E516}" srcOrd="0" destOrd="0" presId="urn:microsoft.com/office/officeart/2018/2/layout/IconVerticalSolidList"/>
    <dgm:cxn modelId="{5B2093E7-164B-4365-ADB4-DB3220C761EF}" type="presParOf" srcId="{10F22C37-1F59-4256-B7B9-25C1B687B3C0}" destId="{B43D93F5-B03C-4FA5-95C9-84BFBBC93024}" srcOrd="1" destOrd="0" presId="urn:microsoft.com/office/officeart/2018/2/layout/IconVerticalSolidList"/>
    <dgm:cxn modelId="{A5C26907-FABE-4527-A6C5-AB5F8D8096C7}" type="presParOf" srcId="{10F22C37-1F59-4256-B7B9-25C1B687B3C0}" destId="{CA60858A-7BBC-4718-B309-DE4390C3B04B}" srcOrd="2" destOrd="0" presId="urn:microsoft.com/office/officeart/2018/2/layout/IconVerticalSolidList"/>
    <dgm:cxn modelId="{DE30619B-EBA8-43FA-ABF0-B5D0060748FD}" type="presParOf" srcId="{10F22C37-1F59-4256-B7B9-25C1B687B3C0}" destId="{9B12FF04-2BE2-4EA4-A7D9-C33EBC4A9573}" srcOrd="3" destOrd="0" presId="urn:microsoft.com/office/officeart/2018/2/layout/IconVerticalSolidList"/>
    <dgm:cxn modelId="{27BEC8EA-F843-4426-B2C3-08D5C4D9F074}" type="presParOf" srcId="{6F35F6C4-BA85-4BD3-B577-9F7EA56553CE}" destId="{7ECEE0ED-732A-4758-BF97-D6B66DD888D5}" srcOrd="7" destOrd="0" presId="urn:microsoft.com/office/officeart/2018/2/layout/IconVerticalSolidList"/>
    <dgm:cxn modelId="{D9DB40C2-83D7-455A-8AB9-C1E4274FDE28}" type="presParOf" srcId="{6F35F6C4-BA85-4BD3-B577-9F7EA56553CE}" destId="{8D77C9C3-A5A8-469B-A021-66EF0FCA41AA}" srcOrd="8" destOrd="0" presId="urn:microsoft.com/office/officeart/2018/2/layout/IconVerticalSolidList"/>
    <dgm:cxn modelId="{19306E1F-9AA8-4C25-9EAC-D6BBCDA946BE}" type="presParOf" srcId="{8D77C9C3-A5A8-469B-A021-66EF0FCA41AA}" destId="{EB556409-87C0-46B1-A4BE-19648D45F264}" srcOrd="0" destOrd="0" presId="urn:microsoft.com/office/officeart/2018/2/layout/IconVerticalSolidList"/>
    <dgm:cxn modelId="{381646F9-AA9C-4200-907A-61E9249D8650}" type="presParOf" srcId="{8D77C9C3-A5A8-469B-A021-66EF0FCA41AA}" destId="{136975DE-18E1-469C-B426-66B68340DE83}" srcOrd="1" destOrd="0" presId="urn:microsoft.com/office/officeart/2018/2/layout/IconVerticalSolidList"/>
    <dgm:cxn modelId="{04E19700-1677-4B49-AE40-E4D8CCB6E6F9}" type="presParOf" srcId="{8D77C9C3-A5A8-469B-A021-66EF0FCA41AA}" destId="{D4DACD17-93B9-48E8-94A8-BF93796AA4EE}" srcOrd="2" destOrd="0" presId="urn:microsoft.com/office/officeart/2018/2/layout/IconVerticalSolidList"/>
    <dgm:cxn modelId="{EAD3B16A-7659-418C-BC33-C63AD96EF668}" type="presParOf" srcId="{8D77C9C3-A5A8-469B-A021-66EF0FCA41AA}" destId="{05AA166C-5984-42B7-A404-6006757C15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6B196-03D2-490A-9F91-F24E512B0B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FD53E27-5534-46EB-9000-5A9026EFA701}">
      <dgm:prSet/>
      <dgm:spPr/>
      <dgm:t>
        <a:bodyPr/>
        <a:lstStyle/>
        <a:p>
          <a:r>
            <a:rPr lang="en-US"/>
            <a:t>On April 3</a:t>
          </a:r>
          <a:r>
            <a:rPr lang="en-US" baseline="30000"/>
            <a:t>rd</a:t>
          </a:r>
          <a:r>
            <a:rPr lang="en-US"/>
            <a:t>, the College Board will be announcing the type of writing assessment to be administered.</a:t>
          </a:r>
        </a:p>
      </dgm:t>
    </dgm:pt>
    <dgm:pt modelId="{9BB2A377-2D38-4CE0-94D0-D154A98E6CE0}" type="parTrans" cxnId="{B1068982-32AC-477E-8DEC-1C3E6DB6145A}">
      <dgm:prSet/>
      <dgm:spPr/>
      <dgm:t>
        <a:bodyPr/>
        <a:lstStyle/>
        <a:p>
          <a:endParaRPr lang="en-US"/>
        </a:p>
      </dgm:t>
    </dgm:pt>
    <dgm:pt modelId="{323590E9-C866-4012-AA6F-E1B27B8D3038}" type="sibTrans" cxnId="{B1068982-32AC-477E-8DEC-1C3E6DB6145A}">
      <dgm:prSet/>
      <dgm:spPr/>
      <dgm:t>
        <a:bodyPr/>
        <a:lstStyle/>
        <a:p>
          <a:endParaRPr lang="en-US"/>
        </a:p>
      </dgm:t>
    </dgm:pt>
    <dgm:pt modelId="{D9B09E53-7312-4FB8-A5B1-B54EF27DFD4F}">
      <dgm:prSet/>
      <dgm:spPr/>
      <dgm:t>
        <a:bodyPr/>
        <a:lstStyle/>
        <a:p>
          <a:r>
            <a:rPr lang="en-US"/>
            <a:t>In addition, they will release more information regarding resources and options for students and teachers.</a:t>
          </a:r>
        </a:p>
      </dgm:t>
    </dgm:pt>
    <dgm:pt modelId="{7CCF67AC-6FA7-415D-A9B9-A7F014B90075}" type="parTrans" cxnId="{DA199DEE-230C-45C4-BF7B-A699F815308F}">
      <dgm:prSet/>
      <dgm:spPr/>
      <dgm:t>
        <a:bodyPr/>
        <a:lstStyle/>
        <a:p>
          <a:endParaRPr lang="en-US"/>
        </a:p>
      </dgm:t>
    </dgm:pt>
    <dgm:pt modelId="{5F4BE237-FE3D-40EC-9CB5-E28643A506C4}" type="sibTrans" cxnId="{DA199DEE-230C-45C4-BF7B-A699F815308F}">
      <dgm:prSet/>
      <dgm:spPr/>
      <dgm:t>
        <a:bodyPr/>
        <a:lstStyle/>
        <a:p>
          <a:endParaRPr lang="en-US"/>
        </a:p>
      </dgm:t>
    </dgm:pt>
    <dgm:pt modelId="{FDC02D7D-1773-4233-82F1-C1EFC36351FF}">
      <dgm:prSet/>
      <dgm:spPr/>
      <dgm:t>
        <a:bodyPr/>
        <a:lstStyle/>
        <a:p>
          <a:r>
            <a:rPr lang="en-US"/>
            <a:t>Please look for another video following April 3</a:t>
          </a:r>
          <a:r>
            <a:rPr lang="en-US" baseline="30000"/>
            <a:t>rd</a:t>
          </a:r>
          <a:r>
            <a:rPr lang="en-US"/>
            <a:t>. </a:t>
          </a:r>
        </a:p>
      </dgm:t>
    </dgm:pt>
    <dgm:pt modelId="{D36D9150-65BE-4C79-B1A7-782C1348725D}" type="parTrans" cxnId="{B494815D-2451-450C-B09F-4C95B213046F}">
      <dgm:prSet/>
      <dgm:spPr/>
      <dgm:t>
        <a:bodyPr/>
        <a:lstStyle/>
        <a:p>
          <a:endParaRPr lang="en-US"/>
        </a:p>
      </dgm:t>
    </dgm:pt>
    <dgm:pt modelId="{454608EB-9FA2-49C9-9861-F2BA59CD56E8}" type="sibTrans" cxnId="{B494815D-2451-450C-B09F-4C95B213046F}">
      <dgm:prSet/>
      <dgm:spPr/>
      <dgm:t>
        <a:bodyPr/>
        <a:lstStyle/>
        <a:p>
          <a:endParaRPr lang="en-US"/>
        </a:p>
      </dgm:t>
    </dgm:pt>
    <dgm:pt modelId="{7BF23BB9-9BE8-476C-9B8F-2C0D49D807E4}" type="pres">
      <dgm:prSet presAssocID="{8736B196-03D2-490A-9F91-F24E512B0B7F}" presName="root" presStyleCnt="0">
        <dgm:presLayoutVars>
          <dgm:dir/>
          <dgm:resizeHandles val="exact"/>
        </dgm:presLayoutVars>
      </dgm:prSet>
      <dgm:spPr/>
    </dgm:pt>
    <dgm:pt modelId="{1A01DB92-2E77-440D-89D4-A414B5D5CFEC}" type="pres">
      <dgm:prSet presAssocID="{FFD53E27-5534-46EB-9000-5A9026EFA701}" presName="compNode" presStyleCnt="0"/>
      <dgm:spPr/>
    </dgm:pt>
    <dgm:pt modelId="{2DAE7A29-D123-49F5-A981-8EF44F84DAB5}" type="pres">
      <dgm:prSet presAssocID="{FFD53E27-5534-46EB-9000-5A9026EFA701}" presName="bgRect" presStyleLbl="bgShp" presStyleIdx="0" presStyleCnt="3"/>
      <dgm:spPr/>
    </dgm:pt>
    <dgm:pt modelId="{6D44AF2B-4823-487B-801D-A6839021C5B3}" type="pres">
      <dgm:prSet presAssocID="{FFD53E27-5534-46EB-9000-5A9026EFA70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FCCFC7E-1F13-40D0-B549-85EC66D70565}" type="pres">
      <dgm:prSet presAssocID="{FFD53E27-5534-46EB-9000-5A9026EFA701}" presName="spaceRect" presStyleCnt="0"/>
      <dgm:spPr/>
    </dgm:pt>
    <dgm:pt modelId="{C17F7AFB-C1FC-4CF6-A618-4F8FD7E49E87}" type="pres">
      <dgm:prSet presAssocID="{FFD53E27-5534-46EB-9000-5A9026EFA701}" presName="parTx" presStyleLbl="revTx" presStyleIdx="0" presStyleCnt="3">
        <dgm:presLayoutVars>
          <dgm:chMax val="0"/>
          <dgm:chPref val="0"/>
        </dgm:presLayoutVars>
      </dgm:prSet>
      <dgm:spPr/>
    </dgm:pt>
    <dgm:pt modelId="{06349AA0-A0BA-49FE-BF32-F3FAFF3AFE05}" type="pres">
      <dgm:prSet presAssocID="{323590E9-C866-4012-AA6F-E1B27B8D3038}" presName="sibTrans" presStyleCnt="0"/>
      <dgm:spPr/>
    </dgm:pt>
    <dgm:pt modelId="{128549A5-0475-446E-B0E2-55E84C371608}" type="pres">
      <dgm:prSet presAssocID="{D9B09E53-7312-4FB8-A5B1-B54EF27DFD4F}" presName="compNode" presStyleCnt="0"/>
      <dgm:spPr/>
    </dgm:pt>
    <dgm:pt modelId="{8B623CA4-A567-41BD-A477-7C1A8803D0F2}" type="pres">
      <dgm:prSet presAssocID="{D9B09E53-7312-4FB8-A5B1-B54EF27DFD4F}" presName="bgRect" presStyleLbl="bgShp" presStyleIdx="1" presStyleCnt="3"/>
      <dgm:spPr/>
    </dgm:pt>
    <dgm:pt modelId="{44B4EF12-9531-4842-9355-FC86ED3555FE}" type="pres">
      <dgm:prSet presAssocID="{D9B09E53-7312-4FB8-A5B1-B54EF27DFD4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32FB4F-A016-46D9-9F5C-91053AE8F369}" type="pres">
      <dgm:prSet presAssocID="{D9B09E53-7312-4FB8-A5B1-B54EF27DFD4F}" presName="spaceRect" presStyleCnt="0"/>
      <dgm:spPr/>
    </dgm:pt>
    <dgm:pt modelId="{E18569D3-847F-4D4F-8A33-54F2F7B64F21}" type="pres">
      <dgm:prSet presAssocID="{D9B09E53-7312-4FB8-A5B1-B54EF27DFD4F}" presName="parTx" presStyleLbl="revTx" presStyleIdx="1" presStyleCnt="3">
        <dgm:presLayoutVars>
          <dgm:chMax val="0"/>
          <dgm:chPref val="0"/>
        </dgm:presLayoutVars>
      </dgm:prSet>
      <dgm:spPr/>
    </dgm:pt>
    <dgm:pt modelId="{DD701049-64E3-4057-9156-DD6035C680D1}" type="pres">
      <dgm:prSet presAssocID="{5F4BE237-FE3D-40EC-9CB5-E28643A506C4}" presName="sibTrans" presStyleCnt="0"/>
      <dgm:spPr/>
    </dgm:pt>
    <dgm:pt modelId="{7E6A2E02-B17A-47E1-A322-2FE9AB87896A}" type="pres">
      <dgm:prSet presAssocID="{FDC02D7D-1773-4233-82F1-C1EFC36351FF}" presName="compNode" presStyleCnt="0"/>
      <dgm:spPr/>
    </dgm:pt>
    <dgm:pt modelId="{A09F3DAD-B873-43C8-8B0E-E0D3C887B1EE}" type="pres">
      <dgm:prSet presAssocID="{FDC02D7D-1773-4233-82F1-C1EFC36351FF}" presName="bgRect" presStyleLbl="bgShp" presStyleIdx="2" presStyleCnt="3"/>
      <dgm:spPr/>
    </dgm:pt>
    <dgm:pt modelId="{85673856-99C4-46FF-84DB-F666C8EEF045}" type="pres">
      <dgm:prSet presAssocID="{FDC02D7D-1773-4233-82F1-C1EFC36351F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87991C20-04F5-497F-A7E1-20A4F4EAD28C}" type="pres">
      <dgm:prSet presAssocID="{FDC02D7D-1773-4233-82F1-C1EFC36351FF}" presName="spaceRect" presStyleCnt="0"/>
      <dgm:spPr/>
    </dgm:pt>
    <dgm:pt modelId="{1C4945A0-7344-4877-AD92-578D144B7819}" type="pres">
      <dgm:prSet presAssocID="{FDC02D7D-1773-4233-82F1-C1EFC36351F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0277607-4608-4E81-A782-0924EEF97A60}" type="presOf" srcId="{8736B196-03D2-490A-9F91-F24E512B0B7F}" destId="{7BF23BB9-9BE8-476C-9B8F-2C0D49D807E4}" srcOrd="0" destOrd="0" presId="urn:microsoft.com/office/officeart/2018/2/layout/IconVerticalSolidList"/>
    <dgm:cxn modelId="{B494815D-2451-450C-B09F-4C95B213046F}" srcId="{8736B196-03D2-490A-9F91-F24E512B0B7F}" destId="{FDC02D7D-1773-4233-82F1-C1EFC36351FF}" srcOrd="2" destOrd="0" parTransId="{D36D9150-65BE-4C79-B1A7-782C1348725D}" sibTransId="{454608EB-9FA2-49C9-9861-F2BA59CD56E8}"/>
    <dgm:cxn modelId="{1FCCF580-F328-4ACB-B989-BAEF313AACF4}" type="presOf" srcId="{D9B09E53-7312-4FB8-A5B1-B54EF27DFD4F}" destId="{E18569D3-847F-4D4F-8A33-54F2F7B64F21}" srcOrd="0" destOrd="0" presId="urn:microsoft.com/office/officeart/2018/2/layout/IconVerticalSolidList"/>
    <dgm:cxn modelId="{B1068982-32AC-477E-8DEC-1C3E6DB6145A}" srcId="{8736B196-03D2-490A-9F91-F24E512B0B7F}" destId="{FFD53E27-5534-46EB-9000-5A9026EFA701}" srcOrd="0" destOrd="0" parTransId="{9BB2A377-2D38-4CE0-94D0-D154A98E6CE0}" sibTransId="{323590E9-C866-4012-AA6F-E1B27B8D3038}"/>
    <dgm:cxn modelId="{4B0A6EA3-EABC-4580-BAF8-541AAA7FF9A3}" type="presOf" srcId="{FFD53E27-5534-46EB-9000-5A9026EFA701}" destId="{C17F7AFB-C1FC-4CF6-A618-4F8FD7E49E87}" srcOrd="0" destOrd="0" presId="urn:microsoft.com/office/officeart/2018/2/layout/IconVerticalSolidList"/>
    <dgm:cxn modelId="{04B73FBF-171E-4085-B02E-597955E09BEB}" type="presOf" srcId="{FDC02D7D-1773-4233-82F1-C1EFC36351FF}" destId="{1C4945A0-7344-4877-AD92-578D144B7819}" srcOrd="0" destOrd="0" presId="urn:microsoft.com/office/officeart/2018/2/layout/IconVerticalSolidList"/>
    <dgm:cxn modelId="{DA199DEE-230C-45C4-BF7B-A699F815308F}" srcId="{8736B196-03D2-490A-9F91-F24E512B0B7F}" destId="{D9B09E53-7312-4FB8-A5B1-B54EF27DFD4F}" srcOrd="1" destOrd="0" parTransId="{7CCF67AC-6FA7-415D-A9B9-A7F014B90075}" sibTransId="{5F4BE237-FE3D-40EC-9CB5-E28643A506C4}"/>
    <dgm:cxn modelId="{040FED78-9D0F-4422-A89F-A842D1530C11}" type="presParOf" srcId="{7BF23BB9-9BE8-476C-9B8F-2C0D49D807E4}" destId="{1A01DB92-2E77-440D-89D4-A414B5D5CFEC}" srcOrd="0" destOrd="0" presId="urn:microsoft.com/office/officeart/2018/2/layout/IconVerticalSolidList"/>
    <dgm:cxn modelId="{1E714841-4AF6-4877-9650-3DEAC6E501B9}" type="presParOf" srcId="{1A01DB92-2E77-440D-89D4-A414B5D5CFEC}" destId="{2DAE7A29-D123-49F5-A981-8EF44F84DAB5}" srcOrd="0" destOrd="0" presId="urn:microsoft.com/office/officeart/2018/2/layout/IconVerticalSolidList"/>
    <dgm:cxn modelId="{C4982EE3-BA45-4F36-809A-082D98BC9F86}" type="presParOf" srcId="{1A01DB92-2E77-440D-89D4-A414B5D5CFEC}" destId="{6D44AF2B-4823-487B-801D-A6839021C5B3}" srcOrd="1" destOrd="0" presId="urn:microsoft.com/office/officeart/2018/2/layout/IconVerticalSolidList"/>
    <dgm:cxn modelId="{3ECC4B79-7068-474F-8A10-ED5AA1F7F78F}" type="presParOf" srcId="{1A01DB92-2E77-440D-89D4-A414B5D5CFEC}" destId="{0FCCFC7E-1F13-40D0-B549-85EC66D70565}" srcOrd="2" destOrd="0" presId="urn:microsoft.com/office/officeart/2018/2/layout/IconVerticalSolidList"/>
    <dgm:cxn modelId="{67AB894B-1720-4258-BF87-E697236B7C4C}" type="presParOf" srcId="{1A01DB92-2E77-440D-89D4-A414B5D5CFEC}" destId="{C17F7AFB-C1FC-4CF6-A618-4F8FD7E49E87}" srcOrd="3" destOrd="0" presId="urn:microsoft.com/office/officeart/2018/2/layout/IconVerticalSolidList"/>
    <dgm:cxn modelId="{472E6900-5058-4B9C-83D4-5A0C09ED9E56}" type="presParOf" srcId="{7BF23BB9-9BE8-476C-9B8F-2C0D49D807E4}" destId="{06349AA0-A0BA-49FE-BF32-F3FAFF3AFE05}" srcOrd="1" destOrd="0" presId="urn:microsoft.com/office/officeart/2018/2/layout/IconVerticalSolidList"/>
    <dgm:cxn modelId="{EB3432B3-BD94-4512-B5F7-729AD6C9089F}" type="presParOf" srcId="{7BF23BB9-9BE8-476C-9B8F-2C0D49D807E4}" destId="{128549A5-0475-446E-B0E2-55E84C371608}" srcOrd="2" destOrd="0" presId="urn:microsoft.com/office/officeart/2018/2/layout/IconVerticalSolidList"/>
    <dgm:cxn modelId="{707A25A8-26A9-4400-A58B-049C05E39516}" type="presParOf" srcId="{128549A5-0475-446E-B0E2-55E84C371608}" destId="{8B623CA4-A567-41BD-A477-7C1A8803D0F2}" srcOrd="0" destOrd="0" presId="urn:microsoft.com/office/officeart/2018/2/layout/IconVerticalSolidList"/>
    <dgm:cxn modelId="{8912AD40-F6D9-4B5D-9DB1-47F3ADA38CD9}" type="presParOf" srcId="{128549A5-0475-446E-B0E2-55E84C371608}" destId="{44B4EF12-9531-4842-9355-FC86ED3555FE}" srcOrd="1" destOrd="0" presId="urn:microsoft.com/office/officeart/2018/2/layout/IconVerticalSolidList"/>
    <dgm:cxn modelId="{87BE38AE-BF9E-40DD-A1EF-F5649D8E9227}" type="presParOf" srcId="{128549A5-0475-446E-B0E2-55E84C371608}" destId="{0632FB4F-A016-46D9-9F5C-91053AE8F369}" srcOrd="2" destOrd="0" presId="urn:microsoft.com/office/officeart/2018/2/layout/IconVerticalSolidList"/>
    <dgm:cxn modelId="{6F08746A-73F4-49CC-B001-47099DA45CD4}" type="presParOf" srcId="{128549A5-0475-446E-B0E2-55E84C371608}" destId="{E18569D3-847F-4D4F-8A33-54F2F7B64F21}" srcOrd="3" destOrd="0" presId="urn:microsoft.com/office/officeart/2018/2/layout/IconVerticalSolidList"/>
    <dgm:cxn modelId="{837DB32E-E243-4902-B606-B126456A0DB5}" type="presParOf" srcId="{7BF23BB9-9BE8-476C-9B8F-2C0D49D807E4}" destId="{DD701049-64E3-4057-9156-DD6035C680D1}" srcOrd="3" destOrd="0" presId="urn:microsoft.com/office/officeart/2018/2/layout/IconVerticalSolidList"/>
    <dgm:cxn modelId="{3EBF0396-9386-4BD1-9DAF-401953D05B81}" type="presParOf" srcId="{7BF23BB9-9BE8-476C-9B8F-2C0D49D807E4}" destId="{7E6A2E02-B17A-47E1-A322-2FE9AB87896A}" srcOrd="4" destOrd="0" presId="urn:microsoft.com/office/officeart/2018/2/layout/IconVerticalSolidList"/>
    <dgm:cxn modelId="{EDC20099-8C59-4639-A4B0-691DAF42D7D2}" type="presParOf" srcId="{7E6A2E02-B17A-47E1-A322-2FE9AB87896A}" destId="{A09F3DAD-B873-43C8-8B0E-E0D3C887B1EE}" srcOrd="0" destOrd="0" presId="urn:microsoft.com/office/officeart/2018/2/layout/IconVerticalSolidList"/>
    <dgm:cxn modelId="{69688858-AD11-4017-BC29-39A0DDAC38F8}" type="presParOf" srcId="{7E6A2E02-B17A-47E1-A322-2FE9AB87896A}" destId="{85673856-99C4-46FF-84DB-F666C8EEF045}" srcOrd="1" destOrd="0" presId="urn:microsoft.com/office/officeart/2018/2/layout/IconVerticalSolidList"/>
    <dgm:cxn modelId="{3374CC09-1B17-47ED-BE7A-114C336AE79A}" type="presParOf" srcId="{7E6A2E02-B17A-47E1-A322-2FE9AB87896A}" destId="{87991C20-04F5-497F-A7E1-20A4F4EAD28C}" srcOrd="2" destOrd="0" presId="urn:microsoft.com/office/officeart/2018/2/layout/IconVerticalSolidList"/>
    <dgm:cxn modelId="{2E11B25B-AB6A-4D41-9761-875A1ED43531}" type="presParOf" srcId="{7E6A2E02-B17A-47E1-A322-2FE9AB87896A}" destId="{1C4945A0-7344-4877-AD92-578D144B78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800D2-2AAB-492E-86D0-CD7FF84FA867}">
      <dsp:nvSpPr>
        <dsp:cNvPr id="0" name=""/>
        <dsp:cNvSpPr/>
      </dsp:nvSpPr>
      <dsp:spPr>
        <a:xfrm>
          <a:off x="0" y="4300"/>
          <a:ext cx="6263640" cy="916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704DA-600A-49FF-8753-BBB72D18563B}">
      <dsp:nvSpPr>
        <dsp:cNvPr id="0" name=""/>
        <dsp:cNvSpPr/>
      </dsp:nvSpPr>
      <dsp:spPr>
        <a:xfrm>
          <a:off x="277094" y="210403"/>
          <a:ext cx="503807" cy="5038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B4B4F-6157-4A38-8845-6AB33D9E6141}">
      <dsp:nvSpPr>
        <dsp:cNvPr id="0" name=""/>
        <dsp:cNvSpPr/>
      </dsp:nvSpPr>
      <dsp:spPr>
        <a:xfrm>
          <a:off x="1057996" y="4300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 changes made to the administration of the test will accommodate those impacted by the spread of the Coronavirus that has interrupted face-to-face learning and review.</a:t>
          </a:r>
        </a:p>
      </dsp:txBody>
      <dsp:txXfrm>
        <a:off x="1057996" y="4300"/>
        <a:ext cx="5205643" cy="916014"/>
      </dsp:txXfrm>
    </dsp:sp>
    <dsp:sp modelId="{6542A6E4-7D4B-45BE-9AE3-DF10A27E998D}">
      <dsp:nvSpPr>
        <dsp:cNvPr id="0" name=""/>
        <dsp:cNvSpPr/>
      </dsp:nvSpPr>
      <dsp:spPr>
        <a:xfrm>
          <a:off x="0" y="1149318"/>
          <a:ext cx="6263640" cy="916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979CB-A765-4B24-9AF4-3F5007529F39}">
      <dsp:nvSpPr>
        <dsp:cNvPr id="0" name=""/>
        <dsp:cNvSpPr/>
      </dsp:nvSpPr>
      <dsp:spPr>
        <a:xfrm>
          <a:off x="277094" y="1355421"/>
          <a:ext cx="503807" cy="5038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E5B1E-CAAE-4332-BDBC-B58470F6DADA}">
      <dsp:nvSpPr>
        <dsp:cNvPr id="0" name=""/>
        <dsp:cNvSpPr/>
      </dsp:nvSpPr>
      <dsp:spPr>
        <a:xfrm>
          <a:off x="1057996" y="1149318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45 minutes</a:t>
          </a:r>
        </a:p>
      </dsp:txBody>
      <dsp:txXfrm>
        <a:off x="1057996" y="1149318"/>
        <a:ext cx="5205643" cy="916014"/>
      </dsp:txXfrm>
    </dsp:sp>
    <dsp:sp modelId="{66FA07D4-0FB6-42C1-863A-BAD5D1F25B61}">
      <dsp:nvSpPr>
        <dsp:cNvPr id="0" name=""/>
        <dsp:cNvSpPr/>
      </dsp:nvSpPr>
      <dsp:spPr>
        <a:xfrm>
          <a:off x="0" y="2294336"/>
          <a:ext cx="6263640" cy="9160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80156-2D22-4F11-AC8A-C6857F0759FF}">
      <dsp:nvSpPr>
        <dsp:cNvPr id="0" name=""/>
        <dsp:cNvSpPr/>
      </dsp:nvSpPr>
      <dsp:spPr>
        <a:xfrm>
          <a:off x="277094" y="2500440"/>
          <a:ext cx="503807" cy="5038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096D0-BA67-4077-9152-C4B65B6F4F12}">
      <dsp:nvSpPr>
        <dsp:cNvPr id="0" name=""/>
        <dsp:cNvSpPr/>
      </dsp:nvSpPr>
      <dsp:spPr>
        <a:xfrm>
          <a:off x="1057996" y="2294336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Online and students can take on any device</a:t>
          </a:r>
        </a:p>
      </dsp:txBody>
      <dsp:txXfrm>
        <a:off x="1057996" y="2294336"/>
        <a:ext cx="5205643" cy="916014"/>
      </dsp:txXfrm>
    </dsp:sp>
    <dsp:sp modelId="{C8FBC315-0AF5-4137-9D7C-EF50EF48E516}">
      <dsp:nvSpPr>
        <dsp:cNvPr id="0" name=""/>
        <dsp:cNvSpPr/>
      </dsp:nvSpPr>
      <dsp:spPr>
        <a:xfrm>
          <a:off x="0" y="3439354"/>
          <a:ext cx="6263640" cy="9160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D93F5-B03C-4FA5-95C9-84BFBBC93024}">
      <dsp:nvSpPr>
        <dsp:cNvPr id="0" name=""/>
        <dsp:cNvSpPr/>
      </dsp:nvSpPr>
      <dsp:spPr>
        <a:xfrm>
          <a:off x="277094" y="3645458"/>
          <a:ext cx="503807" cy="5038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2FF04-2BE2-4EA4-A7D9-C33EBC4A9573}">
      <dsp:nvSpPr>
        <dsp:cNvPr id="0" name=""/>
        <dsp:cNvSpPr/>
      </dsp:nvSpPr>
      <dsp:spPr>
        <a:xfrm>
          <a:off x="1057996" y="3439354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Will be a written exam (no multiple choice) </a:t>
          </a:r>
        </a:p>
      </dsp:txBody>
      <dsp:txXfrm>
        <a:off x="1057996" y="3439354"/>
        <a:ext cx="5205643" cy="916014"/>
      </dsp:txXfrm>
    </dsp:sp>
    <dsp:sp modelId="{EB556409-87C0-46B1-A4BE-19648D45F264}">
      <dsp:nvSpPr>
        <dsp:cNvPr id="0" name=""/>
        <dsp:cNvSpPr/>
      </dsp:nvSpPr>
      <dsp:spPr>
        <a:xfrm>
          <a:off x="0" y="4584372"/>
          <a:ext cx="6263640" cy="9160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975DE-18E1-469C-B426-66B68340DE83}">
      <dsp:nvSpPr>
        <dsp:cNvPr id="0" name=""/>
        <dsp:cNvSpPr/>
      </dsp:nvSpPr>
      <dsp:spPr>
        <a:xfrm>
          <a:off x="277094" y="4790476"/>
          <a:ext cx="503807" cy="5038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A166C-5984-42B7-A404-6006757C1589}">
      <dsp:nvSpPr>
        <dsp:cNvPr id="0" name=""/>
        <dsp:cNvSpPr/>
      </dsp:nvSpPr>
      <dsp:spPr>
        <a:xfrm>
          <a:off x="1057996" y="4584372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Will cover partial course content to address units not covered by teachers by mid-March</a:t>
          </a:r>
        </a:p>
      </dsp:txBody>
      <dsp:txXfrm>
        <a:off x="1057996" y="4584372"/>
        <a:ext cx="5205643" cy="916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E7A29-D123-49F5-A981-8EF44F84DAB5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4AF2B-4823-487B-801D-A6839021C5B3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F7AFB-C1FC-4CF6-A618-4F8FD7E49E8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On April 3</a:t>
          </a:r>
          <a:r>
            <a:rPr lang="en-US" sz="2300" kern="1200" baseline="30000"/>
            <a:t>rd</a:t>
          </a:r>
          <a:r>
            <a:rPr lang="en-US" sz="2300" kern="1200"/>
            <a:t>, the College Board will be announcing the type of writing assessment to be administered.</a:t>
          </a:r>
        </a:p>
      </dsp:txBody>
      <dsp:txXfrm>
        <a:off x="1941716" y="718"/>
        <a:ext cx="4571887" cy="1681139"/>
      </dsp:txXfrm>
    </dsp:sp>
    <dsp:sp modelId="{8B623CA4-A567-41BD-A477-7C1A8803D0F2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4EF12-9531-4842-9355-FC86ED3555FE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569D3-847F-4D4F-8A33-54F2F7B64F21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 addition, they will release more information regarding resources and options for students and teachers.</a:t>
          </a:r>
        </a:p>
      </dsp:txBody>
      <dsp:txXfrm>
        <a:off x="1941716" y="2102143"/>
        <a:ext cx="4571887" cy="1681139"/>
      </dsp:txXfrm>
    </dsp:sp>
    <dsp:sp modelId="{A09F3DAD-B873-43C8-8B0E-E0D3C887B1EE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73856-99C4-46FF-84DB-F666C8EEF045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945A0-7344-4877-AD92-578D144B7819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Please look for another video following April 3</a:t>
          </a:r>
          <a:r>
            <a:rPr lang="en-US" sz="2300" kern="1200" baseline="30000"/>
            <a:t>rd</a:t>
          </a:r>
          <a:r>
            <a:rPr lang="en-US" sz="2300" kern="1200"/>
            <a:t>. 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704D-76E1-44D1-8851-95540F291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FA728-4B61-4E11-89A1-D38457CEB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230E-1D3F-4ED3-A177-82F51F87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A998D-1287-41D2-8601-584C6679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60CA4-3BD5-42CB-B238-FA644E8F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1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6927-EEDE-4DD0-BE5E-569A5AB5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34E4F-5368-41FB-82E6-5D4DA73C2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A32E3-32BF-4F83-8194-5AD9EC28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23F01-8BA1-46E3-B786-54264E15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B20E-65CF-4E0E-8591-6CBA0D8C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6A457D-D39B-4C66-B1C8-B8A6CA0F0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5B560-9FCC-4476-AF62-3F9079BE6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501F-E4A5-42D2-AAAB-9E17B85B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836A-4ED8-47E4-B631-21AD7926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2DE3D-0D2F-4F1F-A16A-F05486E0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B2FB-14D8-4F69-80D1-A32822FE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EB15B-1684-4D95-B632-3D3380847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DB4B3-B893-4081-A0E5-2B6F6645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CE3AC-FA79-4ADE-BE38-F6D2680B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8601D-A9F4-4CB2-85EE-DEE4B8A1F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2043-A196-46F5-8C0B-256752B6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86D16-227B-4ACC-9854-A36C99751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1F937-FF00-4BD8-A926-992CA81B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C7F3C-2E48-4BDA-8002-486F2DBD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7E6C-DEB7-41D9-A504-4865069A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FAFBD-22C8-4137-8E92-4F7657672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77437-F322-4BC7-99FB-C0A3E1AD7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BC8D6-C455-4ADF-82CC-6A3787525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778B7-B852-4DFD-AA26-711542BE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7924C-87CD-42FE-A089-780B99BA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8CA32-8CA0-4069-A2FC-302762C5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D1AB5-7C90-48E9-A364-BD2955E3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B55B6-3229-487D-A07F-58DB947F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90984-FD05-473E-9612-E9A43C5F4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718D9-040F-4D4A-A7F5-98A4D3A01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734FC9-091D-4BD1-A5DE-5924217A3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0ACD7C-B6D0-4B38-95A5-1DF01E42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28A44-7BB1-4D1C-8CEC-0B6D7DBE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12799-D262-43A1-8006-49BC16C0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55AD-EDFD-40C0-9B02-12648104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391F7-9DE2-4F02-9EFD-8E68A01F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5BBD5-F060-428C-94BC-0B6F00F1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DE538-E9D3-4260-B9D7-97B01D7D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049C91-E6F8-4DFB-A328-F661E573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7A420-516A-437F-80B2-002EF5CA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3137B-7BC9-40FB-A608-BF26C2EF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8258-C54E-475B-827D-3B436CD6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C3149-ABD5-487A-9311-8D8961D6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49556-5533-4B00-8FE9-3EE5D7DE4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4AB54-F891-435D-93AB-09E629EF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C812D-8C30-4B9D-A4AC-215EDC85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C19EF-A125-42D6-BD3C-7B5AD161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4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3CA6-F98C-4ED9-8FD8-77F4903A8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B03DB-A038-4993-A705-4C023C3A9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D5C5E-A595-4563-9BF1-E4C6ABCA6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36C22-7D7C-4C99-8186-16D6A484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138CB-5317-4569-B406-6A42E794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24A42-1E21-43B0-B81C-8A9A7867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2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C50A0-830A-42E6-809D-772B1E3E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57E7-11C4-40EB-A8EE-671ADEE7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4984C-CA30-42D9-80F3-7CC8706D3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D2A28-3DFE-4730-B934-7FC4F636581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D39E0-D8A6-42FE-AE26-C02377673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E29D8-AED9-4D70-9FDC-792C2CE64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B922-1BBD-4AAF-84B6-FCB681E6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5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apcentral.collegeboard.org/about-ap/news-changes/coronavirus-upd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4D8E-DFD0-424A-A366-54DA9F896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8C8F-BF9E-4B78-B53B-DCC5CB11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DEE280-90F1-4A0A-9843-C7ACE37CD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8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D2C541-C0AB-4D18-958E-BDCAACE0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Changes – March 23, 2020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2490B03-B097-4C63-B818-752594946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4194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367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F652D0-2C36-4301-B262-1DC0995F5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285" y="72600"/>
            <a:ext cx="8406873" cy="6785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3AEC50-CC61-4234-954E-BD244A43FB70}"/>
              </a:ext>
            </a:extLst>
          </p:cNvPr>
          <p:cNvSpPr txBox="1"/>
          <p:nvPr/>
        </p:nvSpPr>
        <p:spPr>
          <a:xfrm>
            <a:off x="876300" y="5053846"/>
            <a:ext cx="18060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*CLARIFICATION</a:t>
            </a:r>
            <a:r>
              <a:rPr lang="en-US" sz="1200" dirty="0"/>
              <a:t>: The units that will </a:t>
            </a:r>
            <a:r>
              <a:rPr lang="en-US" sz="1200" b="1" dirty="0"/>
              <a:t>NOT</a:t>
            </a:r>
            <a:r>
              <a:rPr lang="en-US" sz="1200" dirty="0"/>
              <a:t> be covered from</a:t>
            </a:r>
            <a:r>
              <a:rPr lang="en-US" sz="1200" b="1" dirty="0"/>
              <a:t> OUR </a:t>
            </a:r>
            <a:r>
              <a:rPr lang="en-US" sz="1200" dirty="0"/>
              <a:t>AP Bio course (at Wheeler) are: </a:t>
            </a:r>
            <a:r>
              <a:rPr lang="en-US" sz="1200" b="1" dirty="0"/>
              <a:t>Unit 6 (</a:t>
            </a:r>
            <a:r>
              <a:rPr lang="en-US" sz="1200" b="1" dirty="0" err="1"/>
              <a:t>Evol</a:t>
            </a:r>
            <a:r>
              <a:rPr lang="en-US" sz="1200" b="1" dirty="0"/>
              <a:t>) &amp; Unit 7 (Eco). </a:t>
            </a:r>
            <a:r>
              <a:rPr lang="en-US" sz="1200" b="1" u="sng" dirty="0"/>
              <a:t>Our</a:t>
            </a:r>
            <a:r>
              <a:rPr lang="en-US" sz="1200" dirty="0"/>
              <a:t> </a:t>
            </a:r>
            <a:r>
              <a:rPr lang="en-US" sz="1200" b="1" dirty="0"/>
              <a:t>Unit 8 </a:t>
            </a:r>
            <a:r>
              <a:rPr lang="en-US" sz="1200" b="1" u="sng" dirty="0"/>
              <a:t>WILL</a:t>
            </a:r>
            <a:r>
              <a:rPr lang="en-US" sz="1200" b="1" dirty="0"/>
              <a:t> be covered on the </a:t>
            </a:r>
            <a:r>
              <a:rPr lang="en-US" sz="1200" b="1"/>
              <a:t>Exam -</a:t>
            </a:r>
            <a:r>
              <a:rPr lang="en-US" sz="1200" b="1" dirty="0"/>
              <a:t> </a:t>
            </a:r>
            <a:r>
              <a:rPr lang="en-US" sz="1200"/>
              <a:t>it </a:t>
            </a:r>
            <a:r>
              <a:rPr lang="en-US" sz="1200" dirty="0"/>
              <a:t>was an extension of Unit 4 (Communication)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9E05AD-984A-40E5-9C0F-0CF1D009A7AE}"/>
              </a:ext>
            </a:extLst>
          </p:cNvPr>
          <p:cNvSpPr txBox="1"/>
          <p:nvPr/>
        </p:nvSpPr>
        <p:spPr>
          <a:xfrm>
            <a:off x="2377595" y="519112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2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49092-6E95-4DD3-9EAC-6C0DA2C7D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When will we know more?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3EE730-65A9-4D54-89F3-6968195BE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6408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38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CABF4529-0B82-460D-AB8E-28AA07058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EFEF5E-126E-4814-B1FB-2FA5E3F55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841" y="679730"/>
            <a:ext cx="3951414" cy="37870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More information here: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5E6CB-537C-4ECD-BA0D-0E633B919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840" y="4463996"/>
            <a:ext cx="3951414" cy="221112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hlinkClick r:id="rId2"/>
              </a:rPr>
              <a:t>https://apcentral.collegeboard.org/about-ap/news-changes/coronavirus-update</a:t>
            </a:r>
            <a:r>
              <a:rPr lang="en-US" sz="3200" dirty="0"/>
              <a:t> </a:t>
            </a: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605660" y="145634"/>
            <a:ext cx="1715478" cy="69267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269325"/>
            <a:ext cx="6116779" cy="6171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lack, drawing&#10;&#10;Description automatically generated">
            <a:extLst>
              <a:ext uri="{FF2B5EF4-FFF2-40B4-BE49-F238E27FC236}">
                <a16:creationId xmlns:a16="http://schemas.microsoft.com/office/drawing/2014/main" id="{BC0AE536-AACF-494E-BDB8-E04E70CEF6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" b="2"/>
          <a:stretch/>
        </p:blipFill>
        <p:spPr>
          <a:xfrm>
            <a:off x="942597" y="538941"/>
            <a:ext cx="5608830" cy="5632704"/>
          </a:xfrm>
          <a:prstGeom prst="rect">
            <a:avLst/>
          </a:prstGeom>
        </p:spPr>
      </p:pic>
      <p:sp>
        <p:nvSpPr>
          <p:cNvPr id="27" name="Rectangle 15">
            <a:extLst>
              <a:ext uri="{FF2B5EF4-FFF2-40B4-BE49-F238E27FC236}">
                <a16:creationId xmlns:a16="http://schemas.microsoft.com/office/drawing/2014/main" id="{6CF143E5-57C3-46A3-91A2-EDAA7A8E6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0788" y="2754068"/>
            <a:ext cx="149016" cy="1709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188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Changes – March 23, 2020</vt:lpstr>
      <vt:lpstr>PowerPoint Presentation</vt:lpstr>
      <vt:lpstr>When will we know more?</vt:lpstr>
      <vt:lpstr>More information here: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Beemon</dc:creator>
  <cp:lastModifiedBy>Susan Phillips</cp:lastModifiedBy>
  <cp:revision>4</cp:revision>
  <dcterms:created xsi:type="dcterms:W3CDTF">2020-03-23T14:58:15Z</dcterms:created>
  <dcterms:modified xsi:type="dcterms:W3CDTF">2020-03-23T22:33:24Z</dcterms:modified>
</cp:coreProperties>
</file>