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995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77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12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15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4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600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683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61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8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86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52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1AADD-C60C-4928-8F9A-E3A9CEA5CC8D}" type="datetimeFigureOut">
              <a:rPr lang="en-US" smtClean="0"/>
              <a:t>8/17/2012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F5DF-5A03-45A2-B10A-97B3E38EF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725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1470025"/>
          </a:xfrm>
        </p:spPr>
        <p:txBody>
          <a:bodyPr/>
          <a:lstStyle/>
          <a:p>
            <a:r>
              <a:rPr lang="en-US" dirty="0" smtClean="0"/>
              <a:t>BC </a:t>
            </a:r>
            <a:r>
              <a:rPr lang="en-US" dirty="0" err="1" smtClean="0"/>
              <a:t>Ch</a:t>
            </a:r>
            <a:r>
              <a:rPr lang="en-US" dirty="0" smtClean="0"/>
              <a:t> 2 HW Day 2 (p. 64-65)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524000"/>
            <a:ext cx="6400800" cy="4572000"/>
          </a:xfrm>
        </p:spPr>
        <p:txBody>
          <a:bodyPr/>
          <a:lstStyle/>
          <a:p>
            <a:r>
              <a:rPr lang="en-US" dirty="0" smtClean="0"/>
              <a:t>2.41 </a:t>
            </a:r>
            <a:r>
              <a:rPr lang="en-US" dirty="0" smtClean="0"/>
              <a:t>(all except b and </a:t>
            </a:r>
            <a:r>
              <a:rPr lang="en-US" dirty="0" err="1" smtClean="0"/>
              <a:t>i</a:t>
            </a:r>
            <a:r>
              <a:rPr lang="en-US" dirty="0" smtClean="0"/>
              <a:t>); 45; 49 (do </a:t>
            </a:r>
            <a:r>
              <a:rPr lang="en-US" dirty="0" err="1" smtClean="0"/>
              <a:t>e,f</a:t>
            </a:r>
            <a:r>
              <a:rPr lang="en-US" dirty="0" smtClean="0"/>
              <a:t>, j, </a:t>
            </a:r>
            <a:r>
              <a:rPr lang="en-US" dirty="0" err="1" smtClean="0"/>
              <a:t>k,n,q,r</a:t>
            </a:r>
            <a:r>
              <a:rPr lang="en-US" dirty="0" smtClean="0"/>
              <a:t>, s, t); 51; 52; 53 (omit c); 54;55 (omit d); </a:t>
            </a:r>
            <a:r>
              <a:rPr lang="en-US" dirty="0" smtClean="0"/>
              <a:t>61; 63; 64; 65; 69; 76; 80a; 83</a:t>
            </a:r>
            <a:r>
              <a:rPr lang="en-US" smtClean="0"/>
              <a:t>; 89</a:t>
            </a:r>
          </a:p>
          <a:p>
            <a:endParaRPr lang="en-US" dirty="0" smtClean="0"/>
          </a:p>
          <a:p>
            <a:r>
              <a:rPr lang="en-US" b="1" u="sng" dirty="0" smtClean="0"/>
              <a:t>Why</a:t>
            </a:r>
            <a:r>
              <a:rPr lang="en-US" dirty="0" smtClean="0"/>
              <a:t> does Cu have 2 oxidation numbers?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895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73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BC Ch 2 HW Day 2 (p. 64-65)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 Ch 2 HW Day 2 (p. 64-65)</dc:title>
  <dc:creator>Susan Phillips</dc:creator>
  <cp:lastModifiedBy> Susan Phillips</cp:lastModifiedBy>
  <cp:revision>5</cp:revision>
  <dcterms:created xsi:type="dcterms:W3CDTF">2012-08-16T04:30:07Z</dcterms:created>
  <dcterms:modified xsi:type="dcterms:W3CDTF">2012-08-17T15:34:08Z</dcterms:modified>
</cp:coreProperties>
</file>