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6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1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7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9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2F14-8E4C-4CDC-93F3-EFF73960514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1391-E6AE-4993-9B53-96271843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 </a:t>
            </a:r>
            <a:r>
              <a:rPr lang="en-US" dirty="0" err="1" smtClean="0"/>
              <a:t>Ch</a:t>
            </a:r>
            <a:r>
              <a:rPr lang="en-US" dirty="0" smtClean="0"/>
              <a:t> 3 day #1 HW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Chap 3 (sections 3.1-3.6 p. 100-102): 3.17; 18 a and h; 21; 23; 25; 27; 28; 29; 32; 33a,c,g; 34;35;36;37; 39; 43; 45; 52; 53.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6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 </a:t>
            </a:r>
            <a:r>
              <a:rPr lang="en-US" dirty="0" err="1" smtClean="0"/>
              <a:t>Ch</a:t>
            </a:r>
            <a:r>
              <a:rPr lang="en-US" dirty="0" smtClean="0"/>
              <a:t> 3 day #2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Rules sheet that I gave you for drawing Lewis structures.</a:t>
            </a:r>
          </a:p>
          <a:p>
            <a:r>
              <a:rPr lang="en-US" dirty="0" smtClean="0"/>
              <a:t>1- Do the Handout that I gave you and draw Lewis structures (1-15)</a:t>
            </a:r>
          </a:p>
          <a:p>
            <a:r>
              <a:rPr lang="en-US" dirty="0" smtClean="0"/>
              <a:t> From sections 3.7 and 3.8  (P. 102 AND 103), do:</a:t>
            </a:r>
          </a:p>
          <a:p>
            <a:pPr marL="0" indent="0">
              <a:buNone/>
            </a:pPr>
            <a:r>
              <a:rPr lang="en-US" dirty="0" smtClean="0"/>
              <a:t>3.55; 56;59;60;62; try 64 (we will discuss polarity tomorrow, if you have trouble)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8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 </a:t>
            </a:r>
            <a:r>
              <a:rPr lang="en-US" dirty="0" err="1" smtClean="0"/>
              <a:t>Ch</a:t>
            </a:r>
            <a:r>
              <a:rPr lang="en-US" dirty="0" smtClean="0"/>
              <a:t> 3 day #3(p. 103-105)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66; 68; 69; 72;73;74;75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3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136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BC Ch 3 day #1 HW</vt:lpstr>
      <vt:lpstr>BC Ch 3 day #2 HW</vt:lpstr>
      <vt:lpstr>BC Ch 3 day #3(p. 103-105)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Ch 3 day #1 HW</dc:title>
  <dc:creator>Susan Phillips</dc:creator>
  <cp:lastModifiedBy> Susan Phillips</cp:lastModifiedBy>
  <cp:revision>7</cp:revision>
  <dcterms:created xsi:type="dcterms:W3CDTF">2012-08-19T15:53:26Z</dcterms:created>
  <dcterms:modified xsi:type="dcterms:W3CDTF">2012-08-23T16:11:51Z</dcterms:modified>
</cp:coreProperties>
</file>