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7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42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73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9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9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6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5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1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5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1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94F1-578A-41F6-8DDE-493E82EA6AC6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70930-C28C-49C4-8559-7BCA6F436F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1143000"/>
          </a:xfrm>
        </p:spPr>
        <p:txBody>
          <a:bodyPr/>
          <a:lstStyle/>
          <a:p>
            <a:r>
              <a:rPr lang="en-US" dirty="0" err="1" smtClean="0"/>
              <a:t>Biochem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dirty="0" smtClean="0"/>
              <a:t> 2 HW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Day 1: Questions  </a:t>
            </a:r>
          </a:p>
          <a:p>
            <a:r>
              <a:rPr lang="en-US" dirty="0" smtClean="0"/>
              <a:t>1. What is Dalton’s Atomic Theory?</a:t>
            </a:r>
          </a:p>
          <a:p>
            <a:r>
              <a:rPr lang="en-US" dirty="0" smtClean="0"/>
              <a:t>2. What are the “big 4” elements necessary for human life? #5?</a:t>
            </a:r>
          </a:p>
          <a:p>
            <a:r>
              <a:rPr lang="en-US" dirty="0" smtClean="0"/>
              <a:t>**Remember elements and symbols!</a:t>
            </a:r>
          </a:p>
          <a:p>
            <a:r>
              <a:rPr lang="en-US" dirty="0" smtClean="0"/>
              <a:t>From p. 62-63:</a:t>
            </a:r>
          </a:p>
          <a:p>
            <a:r>
              <a:rPr lang="en-US" dirty="0" smtClean="0"/>
              <a:t>2.21(all); 23</a:t>
            </a:r>
            <a:r>
              <a:rPr lang="en-US" smtClean="0"/>
              <a:t>; 24a;26a;27(only use a from 26);28a; 29;30a;32;33;35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8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58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Biochem Ch 2 HW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 Ch 2 HW</dc:title>
  <dc:creator>Susan Phillips</dc:creator>
  <cp:lastModifiedBy>Susan Phillips</cp:lastModifiedBy>
  <cp:revision>6</cp:revision>
  <dcterms:created xsi:type="dcterms:W3CDTF">2012-08-15T02:26:07Z</dcterms:created>
  <dcterms:modified xsi:type="dcterms:W3CDTF">2012-08-15T04:07:53Z</dcterms:modified>
</cp:coreProperties>
</file>