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55" r:id="rId2"/>
    <p:sldId id="6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>
            <a:extLst>
              <a:ext uri="{FF2B5EF4-FFF2-40B4-BE49-F238E27FC236}">
                <a16:creationId xmlns:a16="http://schemas.microsoft.com/office/drawing/2014/main" id="{AB33C35B-3C5E-4DB1-9EAA-5E915C89B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3365500"/>
            <a:chOff x="0" y="0"/>
            <a:chExt cx="5760" cy="2120"/>
          </a:xfrm>
        </p:grpSpPr>
        <p:pic>
          <p:nvPicPr>
            <p:cNvPr id="5" name="Picture 16" descr="ARTBANNA">
              <a:extLst>
                <a:ext uri="{FF2B5EF4-FFF2-40B4-BE49-F238E27FC236}">
                  <a16:creationId xmlns:a16="http://schemas.microsoft.com/office/drawing/2014/main" id="{3F9DF9CA-CC06-415C-A714-ADDF0832D50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Arthsepa">
              <a:extLst>
                <a:ext uri="{FF2B5EF4-FFF2-40B4-BE49-F238E27FC236}">
                  <a16:creationId xmlns:a16="http://schemas.microsoft.com/office/drawing/2014/main" id="{B9F2810F-E692-4AE7-9598-1DF60D2879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20800" y="2278559"/>
            <a:ext cx="10363200" cy="76944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492500"/>
            <a:ext cx="813646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47F2D7-968B-4418-BA31-1CF076628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478867" y="63436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8679E1D-C40F-47C0-B2BB-0B6367F65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026400" y="63436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FD243DC-B747-4CD7-8D85-ECD8ABFAF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67217" y="6361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A7B851C-2621-4D67-8E90-1A1607075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4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83CB98B-A526-480D-9C61-B9E350A1B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0F27C45-7A8C-4AE3-8E3F-FF7FD080F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67F313E-2800-4CD0-8DDA-31D5B3C96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B549F-5532-4307-BC93-376E3C9FD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59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1451" y="722313"/>
            <a:ext cx="1538883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3334" y="722313"/>
            <a:ext cx="8434917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2941AB5-6621-4FB4-BA55-898D425CB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4BC479-69AF-430B-A827-BE88D32E7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1CDBA59-22B9-4D1A-9794-510B2F6360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9C54E-D4D1-42F0-A04E-208DBE308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36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CE2467E-44E2-40CD-A194-09FC3A053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2310B89-E1A6-4652-BFD2-EA8766EC2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A1462B7-FFFC-4F8F-BA05-C0CB4E3A7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DFFA6-D155-4787-A6A3-13AA9168F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02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0270FAC-9E8A-428E-8AA9-6434B659A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38B2F0C-DC5A-4D38-B4F9-43C3D73C0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9FED13E-124B-4314-861D-947796E41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FC511-7762-459A-A5B3-3199B4C638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55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941513"/>
            <a:ext cx="53699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4" y="1941513"/>
            <a:ext cx="5372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E78860-B4E3-4A05-AA88-97349ADE0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BC0705-7E39-45B5-A555-728480F7B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7F782E4-D1F7-4212-AB9D-526C8518F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8178E-E865-419F-9650-CC64F50F8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51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819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941B35C-FA93-4000-943E-6A27B4C70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17E3628-7E1F-4A90-917B-05130FB34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9099D79-D798-4D6A-A9A6-B2C02B4A6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4F23C-FE83-4AD9-BA6A-E95920A04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87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1303B25-8897-48AD-8D8A-A15A0810C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84951D0-B2E6-4574-95A6-8AB670724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8E90CB3-5F75-401D-A64C-F5B028598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F8A1D-944F-404C-8E00-D1192523B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6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67EDBF9-7BAC-401D-94C9-C42E67784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42A5969-89D2-49CA-8ACD-0222C9A04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7B9A3E3-36AB-4608-9F7D-A7468517F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EBC87-16A8-4B71-97EF-559B2DF938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2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34990"/>
            <a:ext cx="4011084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8A19367-24BA-4AF6-8594-6925C589EA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617813B-66E7-4BEC-B1CC-61B834ACB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3C2F4F6-F858-4412-9B2E-F7272D9CE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A4300-7984-48F7-B194-C6672C1F1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2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BBE1771-75A9-4365-92D8-C8D9BCF9AC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11978B-DA6D-4DEA-8890-2E9C51F7F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BEEF614-762E-4855-B019-99F0560D6A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63F7C-4661-4D01-89D4-CF919BC50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67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>
            <a:extLst>
              <a:ext uri="{FF2B5EF4-FFF2-40B4-BE49-F238E27FC236}">
                <a16:creationId xmlns:a16="http://schemas.microsoft.com/office/drawing/2014/main" id="{C6396FF2-4AAF-4119-8BF5-BD1E333FC986}"/>
              </a:ext>
            </a:extLst>
          </p:cNvPr>
          <p:cNvGrpSpPr>
            <a:grpSpLocks/>
          </p:cNvGrpSpPr>
          <p:nvPr/>
        </p:nvGrpSpPr>
        <p:grpSpPr bwMode="auto">
          <a:xfrm>
            <a:off x="-10584" y="1636713"/>
            <a:ext cx="12198351" cy="4618037"/>
            <a:chOff x="-5" y="1031"/>
            <a:chExt cx="5763" cy="2909"/>
          </a:xfrm>
        </p:grpSpPr>
        <p:pic>
          <p:nvPicPr>
            <p:cNvPr id="1032" name="Picture 16" descr="ARTHSEPA">
              <a:extLst>
                <a:ext uri="{FF2B5EF4-FFF2-40B4-BE49-F238E27FC236}">
                  <a16:creationId xmlns:a16="http://schemas.microsoft.com/office/drawing/2014/main" id="{AAB64E98-29F9-4C3A-8570-A38E32505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8" descr="Arthsepa">
              <a:extLst>
                <a:ext uri="{FF2B5EF4-FFF2-40B4-BE49-F238E27FC236}">
                  <a16:creationId xmlns:a16="http://schemas.microsoft.com/office/drawing/2014/main" id="{BCE5C423-E8AB-4689-A049-0633CE1601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29DC8E2C-6500-4C90-9B25-F5612CD71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3333" y="722313"/>
            <a:ext cx="1151678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FBFB1BDE-0592-494A-B586-FE211B48B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1" y="1941513"/>
            <a:ext cx="109452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7064A07D-66AA-4B87-B89E-44F42C2448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8351" y="63436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47BC3308-950D-4F39-B03F-6D5AF576D6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44933" y="63436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4ED1857F-08F6-475D-861E-CA298832DE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4733" y="63611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C3ECD989-7B0C-4E8F-A736-C71A34CDF5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5859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>
            <a:extLst>
              <a:ext uri="{FF2B5EF4-FFF2-40B4-BE49-F238E27FC236}">
                <a16:creationId xmlns:a16="http://schemas.microsoft.com/office/drawing/2014/main" id="{B15DC752-803B-4972-8376-F989C2661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0050" y="152400"/>
            <a:ext cx="8815388" cy="769938"/>
          </a:xfrm>
        </p:spPr>
        <p:txBody>
          <a:bodyPr/>
          <a:lstStyle/>
          <a:p>
            <a:r>
              <a:rPr lang="en-US" altLang="en-US" sz="3600" b="1" dirty="0" err="1">
                <a:solidFill>
                  <a:srgbClr val="FFC000"/>
                </a:solidFill>
              </a:rPr>
              <a:t>Biochem</a:t>
            </a:r>
            <a:r>
              <a:rPr lang="en-US" altLang="en-US" sz="3600" b="1" dirty="0">
                <a:solidFill>
                  <a:srgbClr val="FFC000"/>
                </a:solidFill>
              </a:rPr>
              <a:t>  3/13/20</a:t>
            </a:r>
            <a:r>
              <a:rPr lang="en-US" altLang="en-US" b="1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>
                <a:solidFill>
                  <a:srgbClr val="FFC000"/>
                </a:solidFill>
              </a:rPr>
              <a:t>(Day 44; U4D7. School Closing)</a:t>
            </a:r>
            <a:endParaRPr lang="en-US" alt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8636-B857-4CFD-A000-4D1FC7B32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49325"/>
            <a:ext cx="8961438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Conclude Unit 4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 Oxidation of Alcohols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CW- 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1) Alcohols, Phenols, </a:t>
            </a:r>
            <a:r>
              <a:rPr lang="en-US" altLang="en-US" sz="2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Ethers,Thiols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WS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Due Today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Ch 14, Day 3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HW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 Ch 14: Day 4 is due Monday and Day 5 is due Tuesday. Stay current on your work!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We’ll discuss plans for this class regarding school closing. Test was scheduled for either Tuesday (or Wed), so I ran the review guide for you to take home. We have a meeting after school about “virtual school”, so please be patient while we figure this out (I’ll send you a Remind). I’m just glad this class doesn’t have a standardized test.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Symposium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has been canceled. I am working on having</a:t>
            </a: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altLang="en-US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HerbFest</a:t>
            </a:r>
            <a:r>
              <a:rPr lang="en-US" alt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in room 512 on either 4/16 or 4/17 (</a:t>
            </a:r>
            <a:r>
              <a:rPr lang="en-US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this is how we did it before Symposium).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*SEE NEXT SLIDE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>
            <a:extLst>
              <a:ext uri="{FF2B5EF4-FFF2-40B4-BE49-F238E27FC236}">
                <a16:creationId xmlns:a16="http://schemas.microsoft.com/office/drawing/2014/main" id="{A677A255-3219-47D7-A675-7967DE0EE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2614" y="155576"/>
            <a:ext cx="8637587" cy="646113"/>
          </a:xfrm>
        </p:spPr>
        <p:txBody>
          <a:bodyPr/>
          <a:lstStyle/>
          <a:p>
            <a:r>
              <a:rPr lang="en-US" altLang="en-US" sz="3600"/>
              <a:t>Biochem 3/13 (con’t)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E3FDD-E585-482E-B0EA-7DF18F42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0851" y="773113"/>
            <a:ext cx="8208963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(</a:t>
            </a:r>
            <a:r>
              <a:rPr lang="en-US" alt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HerbFest</a:t>
            </a: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alt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con’t</a:t>
            </a: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 NEW details about </a:t>
            </a:r>
            <a:r>
              <a:rPr lang="en-US" alt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HerbFest</a:t>
            </a: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will be posted on blog by midweek (I’ll send a Remind when that’s ready)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b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Does EVERYONE have a Remind</a:t>
            </a: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? I will be communicating with you about assignments and due dates, so you MUST have an account.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b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Does everyone have a computer? </a:t>
            </a:r>
            <a:r>
              <a:rPr lang="en-US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We can let you check out a Chromebook if you need it. 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b="1" u="sng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Go over last Test today</a:t>
            </a:r>
            <a:endParaRPr lang="en-US" altLang="en-US" sz="2400" i="1" dirty="0">
              <a:solidFill>
                <a:srgbClr val="FF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Are </a:t>
            </a:r>
            <a:r>
              <a:rPr lang="en-US" altLang="en-US" sz="2400" b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ALL</a:t>
            </a: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alt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PROPOSALS</a:t>
            </a: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IN SHARED GOOGLE DRIVE FOLDER? </a:t>
            </a:r>
            <a:r>
              <a:rPr lang="en-US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We will also use this folder to upload upcoming assignments </a:t>
            </a: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(you’ll be required to make </a:t>
            </a:r>
            <a:r>
              <a:rPr lang="en-US" altLang="en-US" sz="2400" u="sng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subfolders</a:t>
            </a: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). I will send you a Remind when I have specific details in place and will post the info on my blog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Discuss Google Hangout and Google Meet</a:t>
            </a:r>
          </a:p>
          <a:p>
            <a:pPr eaLnBrk="1" hangingPunct="1">
              <a:lnSpc>
                <a:spcPct val="90000"/>
              </a:lnSpc>
              <a:buClr>
                <a:srgbClr val="FFCC66"/>
              </a:buClr>
              <a:buSzPct val="80000"/>
              <a:buFontTx/>
              <a:buChar char="•"/>
              <a:defRPr/>
            </a:pPr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Hope everyone stays healthy &amp; safe! Just make sure to keep up with your work!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Artsy</vt:lpstr>
      <vt:lpstr>Biochem  3/13/20 (Day 44; U4D7. School Closing)</vt:lpstr>
      <vt:lpstr>Biochem 3/13 (con’t)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  3/13/20 (Day 44; U4D7. School Closing)</dc:title>
  <dc:creator>Susan Phillips</dc:creator>
  <cp:lastModifiedBy>Susan Phillips</cp:lastModifiedBy>
  <cp:revision>2</cp:revision>
  <dcterms:created xsi:type="dcterms:W3CDTF">2020-03-16T02:34:07Z</dcterms:created>
  <dcterms:modified xsi:type="dcterms:W3CDTF">2020-03-16T02:38:17Z</dcterms:modified>
</cp:coreProperties>
</file>