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64811-9520-4AD4-A3A4-46AAC8D5F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04752-54B2-4A10-98D9-870EF0228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4E556-D8CF-45D0-9B03-17806895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175A-6E36-4D0B-9945-826877DF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F267B-42A7-406D-93DD-2D7AD9E9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9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DEC9-3BEB-4202-8ACC-EB8ED1D0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21CEF-65F2-4148-9B0C-268AC38C7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58814-91D6-4CAE-AD64-FA304CA0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B562-0E6F-41D9-84B5-341F4EE40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566B1-F1BD-4F72-A8FD-33876B5E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0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55C510-F4EE-4CBE-91DA-9F4808268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51580-7EE3-408E-A061-96F0A950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74178-0FA0-4102-8B68-B51BBA0F7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4502B-F8F1-4915-B098-9734FDB2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67E51-DACB-4EC4-A59B-ECE2C32F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FE54B-2B57-4F84-8CDB-12CE8E4A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048C9-E2FC-4683-8DDD-9910D3AB4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91DB2-7C40-422D-ABAF-CC54A39D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35CFD-BE43-40B2-AD5B-B28FA9CC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8882-8EB7-48F2-B523-1218EAAE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5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48844-AA64-4799-A793-37F9413E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B7D53-9984-4B8E-ADEF-075A2207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2CFAC-EF50-4259-9696-FD6AAA89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729B6-0E14-4047-B9B4-9ADA48EB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0206B-00E2-4F96-A641-F2DFA129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0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B44F-FF56-40AD-840E-61453CA13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348E7-0193-4E3B-B64E-B6BAC9099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C443D-A708-43A6-BD37-1FA993ED4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6756D-E991-40E0-9BDB-8C7902C7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A215B-0FC3-488A-AC61-047F1F48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B23AC-AE63-4896-BA05-7CA4122C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308F-374B-4B64-8B81-53FF794E8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9A207-5602-4C1D-9F84-CFFD5983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8B5F8-F056-4146-AF9E-065DEF780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FD06A-E1C0-48DF-9C74-1EE1CDA03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0C64-9EE4-4AA8-9BB8-3A96F2DCB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BBFBC-BD0A-4811-806F-181BE1C6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0E26C-AD7D-4B87-B215-84BBA2D3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C1D41-E7FF-4301-A7A3-C933FCD7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526F3-FEBE-40E3-8C90-C198A7B3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748CE-B0E5-4040-B459-BE6FD67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28CC5-E2EE-4AC3-AC83-DD265485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6FB4F-E0D1-442C-95C5-7CE62C5F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4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0E5CA-94F4-4079-AAD6-AB184220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8694C-6FAA-47F8-9413-CBB3EFA4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D3515-30CE-4E6D-BF0C-D200AAE7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0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172D-41FE-4AD2-958A-5B6142B1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3993-ED6D-4F61-98FE-71F1ADAA9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B04A1-655D-44F2-A26F-BE3AFDC04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45556-C2B3-4454-B1C5-5FEC15E7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246DB-2D33-4DA8-A054-3A2A6B68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AA06A-5F95-4720-AF53-EEC6CB13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5D05-18E2-4471-B9AA-8A26D447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3D7A2C-189A-41FA-9827-E8571A005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F092D-BEAC-46DD-A576-2C0A97AC2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06CE5-F867-4B46-B10D-DBE5E809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FA12E-435E-41B1-8225-7F750727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244C4-D84B-431F-8188-96867520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5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7E960E-C154-456D-B417-D15F77C39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EC079-BEB4-42E5-A15A-DDDB0432F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60AFB-73F2-4D13-88B4-45F0562A7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4C11-EF6F-4F2B-9750-02A8487BB44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D48A3-B3C8-43D2-B42B-CED3B8D31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99C0D-0B88-471E-9FEE-5C0FA5684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338A-81BD-4A3D-9674-53F61B9F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8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9CA6-F3BE-4A56-9B0F-D1878619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Codon Chart (mRNA codes)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C0286-5DA0-44D6-9A8B-2E6DEAB4D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C0815F7-F53D-4B34-BEC0-4B4B89628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29" y="1833563"/>
            <a:ext cx="5504667" cy="46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30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Codon Chart (mRNA codes)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Codon Chart (mRNA codes)</dc:title>
  <dc:creator>Susan Phillips</dc:creator>
  <cp:lastModifiedBy>Susan Phillips</cp:lastModifiedBy>
  <cp:revision>1</cp:revision>
  <dcterms:created xsi:type="dcterms:W3CDTF">2018-11-30T23:10:04Z</dcterms:created>
  <dcterms:modified xsi:type="dcterms:W3CDTF">2018-11-30T23:10:45Z</dcterms:modified>
</cp:coreProperties>
</file>