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5BF0-B0B7-4903-B4E8-B90D9CDD92C1}" type="datetimeFigureOut">
              <a:rPr lang="en-US" smtClean="0">
                <a:uFillTx/>
              </a:rPr>
              <a:t>3/19/2018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4718-A030-45C3-B4F1-4C64F2EE9E3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88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5BF0-B0B7-4903-B4E8-B90D9CDD92C1}" type="datetimeFigureOut">
              <a:rPr lang="en-US" smtClean="0">
                <a:uFillTx/>
              </a:rPr>
              <a:t>3/19/2018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4718-A030-45C3-B4F1-4C64F2EE9E3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9866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5BF0-B0B7-4903-B4E8-B90D9CDD92C1}" type="datetimeFigureOut">
              <a:rPr lang="en-US" smtClean="0">
                <a:uFillTx/>
              </a:rPr>
              <a:t>3/19/2018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4718-A030-45C3-B4F1-4C64F2EE9E3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6253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5BF0-B0B7-4903-B4E8-B90D9CDD92C1}" type="datetimeFigureOut">
              <a:rPr lang="en-US" smtClean="0">
                <a:uFillTx/>
              </a:rPr>
              <a:t>3/19/2018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4718-A030-45C3-B4F1-4C64F2EE9E3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893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5BF0-B0B7-4903-B4E8-B90D9CDD92C1}" type="datetimeFigureOut">
              <a:rPr lang="en-US" smtClean="0">
                <a:uFillTx/>
              </a:rPr>
              <a:t>3/19/2018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4718-A030-45C3-B4F1-4C64F2EE9E3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606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5BF0-B0B7-4903-B4E8-B90D9CDD92C1}" type="datetimeFigureOut">
              <a:rPr lang="en-US" smtClean="0">
                <a:uFillTx/>
              </a:rPr>
              <a:t>3/19/2018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4718-A030-45C3-B4F1-4C64F2EE9E3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8201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5BF0-B0B7-4903-B4E8-B90D9CDD92C1}" type="datetimeFigureOut">
              <a:rPr lang="en-US" smtClean="0">
                <a:uFillTx/>
              </a:rPr>
              <a:t>3/19/2018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4718-A030-45C3-B4F1-4C64F2EE9E3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37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5BF0-B0B7-4903-B4E8-B90D9CDD92C1}" type="datetimeFigureOut">
              <a:rPr lang="en-US" smtClean="0">
                <a:uFillTx/>
              </a:rPr>
              <a:t>3/19/2018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4718-A030-45C3-B4F1-4C64F2EE9E3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5602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5BF0-B0B7-4903-B4E8-B90D9CDD92C1}" type="datetimeFigureOut">
              <a:rPr lang="en-US" smtClean="0">
                <a:uFillTx/>
              </a:rPr>
              <a:t>3/19/2018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4718-A030-45C3-B4F1-4C64F2EE9E3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1321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5BF0-B0B7-4903-B4E8-B90D9CDD92C1}" type="datetimeFigureOut">
              <a:rPr lang="en-US" smtClean="0">
                <a:uFillTx/>
              </a:rPr>
              <a:t>3/19/2018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4718-A030-45C3-B4F1-4C64F2EE9E3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srgbClr val="000000">
                <a:alpha val="59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5BF0-B0B7-4903-B4E8-B90D9CDD92C1}" type="datetimeFigureOut">
              <a:rPr lang="en-US" smtClean="0">
                <a:uFillTx/>
              </a:rPr>
              <a:t>3/19/2018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4718-A030-45C3-B4F1-4C64F2EE9E3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9236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/>
          </p:cNvSpPr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uFillTx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uFillTx/>
              </a:defRPr>
            </a:lvl1pPr>
          </a:lstStyle>
          <a:p>
            <a:fld id="{212A5BF0-B0B7-4903-B4E8-B90D9CDD92C1}" type="datetimeFigureOut">
              <a:rPr lang="en-US" smtClean="0">
                <a:uFillTx/>
              </a:rPr>
              <a:t>3/19/2018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  <a:uFillTx/>
              </a:defRPr>
            </a:lvl1pPr>
          </a:lstStyle>
          <a:p>
            <a:fld id="{CA684718-A030-45C3-B4F1-4C64F2EE9E3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9820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uFillTx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3A41-174D-4ABE-AA2F-FA221A746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358219"/>
            <a:ext cx="8229600" cy="990600"/>
          </a:xfrm>
        </p:spPr>
        <p:txBody>
          <a:bodyPr/>
          <a:lstStyle/>
          <a:p>
            <a:r>
              <a:rPr lang="en-US" dirty="0"/>
              <a:t>Gallery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86CD2-8AF6-4033-A3E7-0F2F09E5E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346462"/>
            <a:ext cx="8534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In groups of 3-4 (I’ll assign the lab groups), each group will</a:t>
            </a:r>
            <a:r>
              <a:rPr lang="en-US" dirty="0"/>
              <a:t>:</a:t>
            </a:r>
          </a:p>
          <a:p>
            <a:pPr lvl="1"/>
            <a:r>
              <a:rPr lang="en-US" sz="2600" dirty="0"/>
              <a:t>Visit each ‘item’ in the gallery (9 stations) around the room</a:t>
            </a:r>
          </a:p>
          <a:p>
            <a:pPr lvl="1"/>
            <a:r>
              <a:rPr lang="en-US" sz="2600" dirty="0"/>
              <a:t>Write each Reaction # on handout. You may visit stations in any order. Answer all questions (NEATLY in PENCIL. If there is </a:t>
            </a:r>
            <a:r>
              <a:rPr lang="en-US" sz="2600" u="sng" dirty="0"/>
              <a:t>no reaction</a:t>
            </a:r>
            <a:r>
              <a:rPr lang="en-US" sz="2600" dirty="0"/>
              <a:t>, write ‘NR’</a:t>
            </a:r>
          </a:p>
          <a:p>
            <a:pPr lvl="1"/>
            <a:r>
              <a:rPr lang="en-US" sz="2600" dirty="0"/>
              <a:t>EVERY GROUP MEMBER must contribute (that will be part of each person’s LAB GRADE)</a:t>
            </a:r>
          </a:p>
          <a:p>
            <a:pPr lvl="1"/>
            <a:r>
              <a:rPr lang="en-US" sz="2600" dirty="0"/>
              <a:t>One person will be the ‘recorder’ (ask me for a clipboard!). Write all group member’s names on the sheet.</a:t>
            </a:r>
          </a:p>
          <a:p>
            <a:pPr lvl="1"/>
            <a:r>
              <a:rPr lang="en-US" sz="2600" dirty="0"/>
              <a:t>You may take scratch paper with you, if needed. Remember…BE NEAT ON THE FINAL SHEET THAT’S TURNED IN!</a:t>
            </a:r>
          </a:p>
        </p:txBody>
      </p:sp>
    </p:spTree>
    <p:extLst>
      <p:ext uri="{BB962C8B-B14F-4D97-AF65-F5344CB8AC3E}">
        <p14:creationId xmlns:p14="http://schemas.microsoft.com/office/powerpoint/2010/main" val="1273848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Clarity</vt:lpstr>
      <vt:lpstr>Gallery Walk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Gallery Walk</dc:title>
  <dc:creator>Susan Phillips</dc:creator>
  <cp:lastModifiedBy>Susan Phillips</cp:lastModifiedBy>
  <cp:revision>1</cp:revision>
  <dcterms:created xsi:type="dcterms:W3CDTF">2018-03-21T03:47:00Z</dcterms:created>
  <dcterms:modified xsi:type="dcterms:W3CDTF">2018-03-21T03:47:47Z</dcterms:modified>
</cp:coreProperties>
</file>