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AD1A2-5F76-433C-AD3D-C13A7DC1845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28E32-0C7F-44D4-A23D-64443507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40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483193-EB3F-4F0C-B199-E03B8D2E6B33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5323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6194-AEB6-44A2-9A98-DEFB20D6107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1A24-3880-4860-9424-D9C9FAA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6194-AEB6-44A2-9A98-DEFB20D6107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1A24-3880-4860-9424-D9C9FAA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2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6194-AEB6-44A2-9A98-DEFB20D6107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1A24-3880-4860-9424-D9C9FAA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6194-AEB6-44A2-9A98-DEFB20D6107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1A24-3880-4860-9424-D9C9FAA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6194-AEB6-44A2-9A98-DEFB20D6107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1A24-3880-4860-9424-D9C9FAA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0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6194-AEB6-44A2-9A98-DEFB20D6107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1A24-3880-4860-9424-D9C9FAA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2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6194-AEB6-44A2-9A98-DEFB20D6107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1A24-3880-4860-9424-D9C9FAA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2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6194-AEB6-44A2-9A98-DEFB20D6107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1A24-3880-4860-9424-D9C9FAA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6194-AEB6-44A2-9A98-DEFB20D6107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1A24-3880-4860-9424-D9C9FAA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8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6194-AEB6-44A2-9A98-DEFB20D6107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1A24-3880-4860-9424-D9C9FAA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7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6194-AEB6-44A2-9A98-DEFB20D6107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1A24-3880-4860-9424-D9C9FAA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A6194-AEB6-44A2-9A98-DEFB20D6107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1A24-3880-4860-9424-D9C9FAA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3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V7UMogfg5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0ovs9laEibg" TargetMode="External"/><Relationship Id="rId5" Type="http://schemas.openxmlformats.org/officeDocument/2006/relationships/hyperlink" Target="https://www.youtube.com/watch?v=N0dTXcoHI-I" TargetMode="External"/><Relationship Id="rId4" Type="http://schemas.openxmlformats.org/officeDocument/2006/relationships/hyperlink" Target="https://www.youtube.com/watch?v=CmX7dXbLH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758951" y="26988"/>
            <a:ext cx="8596313" cy="735012"/>
          </a:xfrm>
        </p:spPr>
        <p:txBody>
          <a:bodyPr>
            <a:normAutofit fontScale="90000"/>
          </a:bodyPr>
          <a:lstStyle/>
          <a:p>
            <a:r>
              <a:rPr lang="en-US" altLang="en-US" sz="4800" dirty="0"/>
              <a:t>Mag </a:t>
            </a:r>
            <a:r>
              <a:rPr lang="en-US" altLang="en-US" sz="4800" dirty="0" err="1"/>
              <a:t>Chem</a:t>
            </a:r>
            <a:r>
              <a:rPr lang="en-US" altLang="en-US" sz="4800" dirty="0"/>
              <a:t>   4-20 </a:t>
            </a:r>
            <a:r>
              <a:rPr lang="en-US" altLang="en-US" sz="2400" dirty="0"/>
              <a:t>(absent on 4/18 and 4/19)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0" y="831850"/>
            <a:ext cx="9067800" cy="60261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2000" dirty="0"/>
              <a:t>Conclude Unit 7: Stoichiometry. </a:t>
            </a:r>
          </a:p>
          <a:p>
            <a:pPr>
              <a:defRPr/>
            </a:pPr>
            <a:r>
              <a:rPr lang="en-US" altLang="en-US" sz="2000" dirty="0"/>
              <a:t>Go over what you did with the sub. I will return any worksheets that were taken up so that you have them for review tonight</a:t>
            </a:r>
          </a:p>
          <a:p>
            <a:pPr>
              <a:defRPr/>
            </a:pPr>
            <a:r>
              <a:rPr lang="en-US" altLang="en-US" sz="2400" dirty="0"/>
              <a:t>Videos</a:t>
            </a:r>
            <a:r>
              <a:rPr lang="en-US" altLang="en-US" sz="1800" dirty="0"/>
              <a:t>: </a:t>
            </a:r>
            <a:r>
              <a:rPr lang="en-US" altLang="en-US" sz="1800" dirty="0">
                <a:hlinkClick r:id="rId3"/>
              </a:rPr>
              <a:t>https://www.youtube.com/watch?v=OV7UMogfg5s</a:t>
            </a:r>
            <a:endParaRPr lang="en-US" altLang="en-US" sz="1800" dirty="0"/>
          </a:p>
          <a:p>
            <a:pPr>
              <a:defRPr/>
            </a:pPr>
            <a:r>
              <a:rPr lang="en-US" altLang="en-US" sz="1800" dirty="0"/>
              <a:t>  </a:t>
            </a:r>
            <a:r>
              <a:rPr lang="en-US" altLang="en-US" sz="1800" dirty="0">
                <a:hlinkClick r:id="rId4"/>
              </a:rPr>
              <a:t>https://www.youtube.com/watch?v=CmX7dXbLHrg</a:t>
            </a:r>
            <a:endParaRPr lang="en-US" altLang="en-US" sz="1800" dirty="0"/>
          </a:p>
          <a:p>
            <a:pPr marL="0" indent="0">
              <a:buNone/>
              <a:defRPr/>
            </a:pPr>
            <a:r>
              <a:rPr lang="en-US" altLang="en-US" sz="1800" dirty="0">
                <a:hlinkClick r:id="rId5"/>
              </a:rPr>
              <a:t>	https://www.youtube.com/watch?v=N0dTXcoHI-I</a:t>
            </a:r>
            <a:endParaRPr lang="en-US" altLang="en-US" sz="1800" dirty="0"/>
          </a:p>
          <a:p>
            <a:pPr marL="0" indent="0">
              <a:buNone/>
              <a:defRPr/>
            </a:pPr>
            <a:r>
              <a:rPr lang="en-US" altLang="en-US" sz="1800" dirty="0"/>
              <a:t>	 </a:t>
            </a:r>
            <a:r>
              <a:rPr lang="en-US" altLang="en-US" sz="1800" dirty="0">
                <a:hlinkClick r:id="rId6"/>
              </a:rPr>
              <a:t>https://www.youtube.com/watch?v=0ovs9laEibg</a:t>
            </a:r>
            <a:r>
              <a:rPr lang="en-US" altLang="en-US" sz="1800" dirty="0"/>
              <a:t> (goes pretty fast)</a:t>
            </a:r>
          </a:p>
          <a:p>
            <a:pPr>
              <a:defRPr/>
            </a:pPr>
            <a:r>
              <a:rPr lang="en-US" altLang="en-US" sz="2000" dirty="0"/>
              <a:t>Do Practice Excess Reactant Problem</a:t>
            </a:r>
          </a:p>
          <a:p>
            <a:pPr>
              <a:defRPr/>
            </a:pPr>
            <a:r>
              <a:rPr lang="en-US" altLang="en-US" sz="2000" dirty="0"/>
              <a:t>Do any Review packets not done. Did you do Cody’s sheet? I will give you the key once it is done. OMIT #3 UNDER CUMULATIVE PROBLEMS!</a:t>
            </a:r>
          </a:p>
          <a:p>
            <a:pPr>
              <a:defRPr/>
            </a:pPr>
            <a:r>
              <a:rPr lang="en-US" altLang="en-US" sz="2000" dirty="0"/>
              <a:t>Go over last test (sorry for the delay!)</a:t>
            </a:r>
          </a:p>
          <a:p>
            <a:pPr>
              <a:defRPr/>
            </a:pPr>
            <a:r>
              <a:rPr lang="en-US" altLang="en-US" sz="2000" dirty="0"/>
              <a:t>HW check- I will pick 2 (at random)</a:t>
            </a:r>
          </a:p>
          <a:p>
            <a:pPr>
              <a:defRPr/>
            </a:pPr>
            <a:r>
              <a:rPr lang="en-US" altLang="en-US" sz="2000" u="sng" dirty="0"/>
              <a:t>Usatestprep.com deadline for assignments is 11:59 PM tonight</a:t>
            </a:r>
            <a:r>
              <a:rPr lang="en-US" altLang="en-US" sz="2000" dirty="0"/>
              <a:t>. See my blog for more details</a:t>
            </a:r>
          </a:p>
          <a:p>
            <a:pPr>
              <a:defRPr/>
            </a:pPr>
            <a:r>
              <a:rPr lang="en-US" altLang="en-US" sz="2000" dirty="0"/>
              <a:t> </a:t>
            </a:r>
            <a:r>
              <a:rPr lang="en-US" altLang="en-US" sz="2000" dirty="0" err="1"/>
              <a:t>Alka</a:t>
            </a:r>
            <a:r>
              <a:rPr lang="en-US" altLang="en-US" sz="2000" dirty="0"/>
              <a:t> Seltzer lab: </a:t>
            </a:r>
            <a:r>
              <a:rPr lang="en-US" altLang="en-US" sz="2000" b="1" u="sng" dirty="0"/>
              <a:t>due Friday </a:t>
            </a:r>
            <a:r>
              <a:rPr lang="en-US" altLang="en-US" sz="2000" dirty="0"/>
              <a:t>(*if you were absent, I will give you data and this will give you time to complete it)</a:t>
            </a:r>
          </a:p>
          <a:p>
            <a:pPr>
              <a:defRPr/>
            </a:pPr>
            <a:r>
              <a:rPr lang="en-US" altLang="en-US" sz="2000" b="1" u="sng" dirty="0"/>
              <a:t>UNIT 7 TEST -FRIDAY!!</a:t>
            </a:r>
          </a:p>
        </p:txBody>
      </p:sp>
    </p:spTree>
    <p:extLst>
      <p:ext uri="{BB962C8B-B14F-4D97-AF65-F5344CB8AC3E}">
        <p14:creationId xmlns:p14="http://schemas.microsoft.com/office/powerpoint/2010/main" val="42308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Mag Chem   4-20 (absent on 4/18 and 4/19)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 Chem   4-20 (absent on 4/18 and 4/19)</dc:title>
  <dc:creator>Susan Phillips</dc:creator>
  <cp:lastModifiedBy>Susan Phillips</cp:lastModifiedBy>
  <cp:revision>1</cp:revision>
  <dcterms:created xsi:type="dcterms:W3CDTF">2016-04-20T13:14:32Z</dcterms:created>
  <dcterms:modified xsi:type="dcterms:W3CDTF">2016-04-20T13:15:12Z</dcterms:modified>
</cp:coreProperties>
</file>