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0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5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5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9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8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1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7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6A6C-4FAF-4505-9591-D07C6CA2886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42CB9-8D79-4779-BD48-744B9D2B2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1981200" y="76201"/>
            <a:ext cx="8229600" cy="563563"/>
          </a:xfrm>
        </p:spPr>
        <p:txBody>
          <a:bodyPr>
            <a:normAutofit fontScale="90000"/>
          </a:bodyPr>
          <a:lstStyle/>
          <a:p>
            <a:r>
              <a:rPr lang="en-US" altLang="en-US" sz="3600"/>
              <a:t>KINGDOM PLANTAE- Plants in a ‘Nutshell’</a:t>
            </a:r>
          </a:p>
        </p:txBody>
      </p:sp>
      <p:graphicFrame>
        <p:nvGraphicFramePr>
          <p:cNvPr id="75869" name="Group 9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124717"/>
              </p:ext>
            </p:extLst>
          </p:nvPr>
        </p:nvGraphicFramePr>
        <p:xfrm>
          <a:off x="1905000" y="779463"/>
          <a:ext cx="8229600" cy="607695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46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General Characteristics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Eukaryotic, multicellular, cell walls w/cellulose, autotrophic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53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TWO MAIN GROUPS OF PLANTS: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 Nonvascular-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no xylem or phloem; typically small/low to ground; no true roots, stems, leaves; need moisture for reproduction (ex- mosses). Pioneer species-important: rock weathering (soil). 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 Vascular-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have xylem (carries water) and phloem (carries sugar) vessels for movement of material thru plant (trees, flowers, pine trees, grass, etc.)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4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Bryophytes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Nonvascular; need water to transport sperm to egg (sexual) so found in moist, shady areas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-Can also release haploid spores (asexual)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-Use ‘alternation of generations’ for reproduction (oscillate between sexual &amp; asexual reproduction)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Main groups of Vascular Plants: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Pteridophytes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tracheophytes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)- Ferns (no seeds, produce spores)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 Gymnosperm-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produces seeds in cones (ex:  pine tree)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Angiosperm-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produces seeds in flower (ex: deciduous trees, roses)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101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Roots-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take up nutrients &amp; water from soil.  Store sugar during the winter.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4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Stems-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contain xylem (water) &amp; phloem (food-sugar)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09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Leaves-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Main organ for photosynthesis &amp; contain chloroplasts to collect sunlight for photosynthesis.  Can be modified into spines &amp; needles to prevent water loss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666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Flowers (only Angiosperms)-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contain reproductive organs that make pollen (sperm) &amp; ovule (egg);. Seeds are the result of fertilization (variation). Flowers color/smell- attract pollinators.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Fruit-protects seeds.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6109" name="Picture 30" descr="Image result for parts of 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251326"/>
            <a:ext cx="24384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TextBox 2"/>
          <p:cNvSpPr txBox="1">
            <a:spLocks noChangeArrowheads="1"/>
          </p:cNvSpPr>
          <p:nvPr/>
        </p:nvSpPr>
        <p:spPr bwMode="auto">
          <a:xfrm>
            <a:off x="4572001" y="4360863"/>
            <a:ext cx="1096963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>
                <a:solidFill>
                  <a:srgbClr val="000000"/>
                </a:solidFill>
                <a:ea typeface="MS PGothic" panose="020B0600070205080204" pitchFamily="34" charset="-128"/>
              </a:rPr>
              <a:t>Angiosperm Flower</a:t>
            </a:r>
            <a:r>
              <a:rPr lang="en-US" altLang="en-US" sz="1200" b="0">
                <a:solidFill>
                  <a:srgbClr val="000000"/>
                </a:solidFill>
                <a:ea typeface="MS PGothic" panose="020B0600070205080204" pitchFamily="34" charset="-128"/>
              </a:rPr>
              <a:t>: </a:t>
            </a:r>
            <a:r>
              <a:rPr lang="en-US" altLang="en-US" sz="1100" i="1">
                <a:solidFill>
                  <a:srgbClr val="000000"/>
                </a:solidFill>
                <a:ea typeface="MS PGothic" panose="020B0600070205080204" pitchFamily="34" charset="-128"/>
              </a:rPr>
              <a:t>Carpel/Pistil</a:t>
            </a:r>
            <a:r>
              <a:rPr lang="en-US" altLang="en-US" sz="1200">
                <a:solidFill>
                  <a:srgbClr val="000000"/>
                </a:solidFill>
                <a:ea typeface="MS PGothic" panose="020B0600070205080204" pitchFamily="34" charset="-128"/>
              </a:rPr>
              <a:t>-</a:t>
            </a:r>
            <a:r>
              <a:rPr lang="en-US" altLang="en-US" sz="1200" b="0">
                <a:solidFill>
                  <a:srgbClr val="000000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‘female’ (ovules/eggs)</a:t>
            </a:r>
          </a:p>
          <a:p>
            <a:r>
              <a:rPr lang="en-US" altLang="en-US" sz="1100" i="1">
                <a:solidFill>
                  <a:srgbClr val="000000"/>
                </a:solidFill>
                <a:ea typeface="MS PGothic" panose="020B0600070205080204" pitchFamily="34" charset="-128"/>
              </a:rPr>
              <a:t>Stamen</a:t>
            </a:r>
            <a:r>
              <a:rPr lang="en-US" altLang="en-US" sz="1100" b="0" i="1">
                <a:solidFill>
                  <a:srgbClr val="000000"/>
                </a:solidFill>
                <a:ea typeface="MS PGothic" panose="020B0600070205080204" pitchFamily="34" charset="-128"/>
              </a:rPr>
              <a:t>-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 ‘male’  (pollen/sperm)</a:t>
            </a:r>
          </a:p>
        </p:txBody>
      </p:sp>
      <p:sp>
        <p:nvSpPr>
          <p:cNvPr id="46111" name="TextBox 3"/>
          <p:cNvSpPr txBox="1">
            <a:spLocks noChangeArrowheads="1"/>
          </p:cNvSpPr>
          <p:nvPr/>
        </p:nvSpPr>
        <p:spPr bwMode="auto">
          <a:xfrm>
            <a:off x="1905000" y="5805489"/>
            <a:ext cx="3962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100">
                <a:solidFill>
                  <a:srgbClr val="000000"/>
                </a:solidFill>
                <a:ea typeface="MS PGothic" panose="020B0600070205080204" pitchFamily="34" charset="-128"/>
              </a:rPr>
              <a:t>Plant TROPISMS 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(responses):</a:t>
            </a:r>
          </a:p>
          <a:p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1) </a:t>
            </a:r>
            <a:r>
              <a:rPr lang="en-US" altLang="en-US" sz="1100">
                <a:solidFill>
                  <a:srgbClr val="000000"/>
                </a:solidFill>
                <a:ea typeface="MS PGothic" panose="020B0600070205080204" pitchFamily="34" charset="-128"/>
              </a:rPr>
              <a:t>Phototropism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: + leaves/stems toward light; - roots away </a:t>
            </a:r>
          </a:p>
          <a:p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2) </a:t>
            </a:r>
            <a:r>
              <a:rPr lang="en-US" altLang="en-US" sz="1100">
                <a:solidFill>
                  <a:srgbClr val="000000"/>
                </a:solidFill>
                <a:ea typeface="MS PGothic" panose="020B0600070205080204" pitchFamily="34" charset="-128"/>
              </a:rPr>
              <a:t>Gravitropism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 (or geotropism): + roots toward gravity;          - leaves/stems grow away from gravity</a:t>
            </a:r>
          </a:p>
          <a:p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3) </a:t>
            </a:r>
            <a:r>
              <a:rPr lang="en-US" altLang="en-US" sz="1100">
                <a:solidFill>
                  <a:srgbClr val="000000"/>
                </a:solidFill>
                <a:ea typeface="MS PGothic" panose="020B0600070205080204" pitchFamily="34" charset="-128"/>
              </a:rPr>
              <a:t>Thigmotropism</a:t>
            </a:r>
            <a:r>
              <a:rPr lang="en-US" altLang="en-US" sz="1100" b="0">
                <a:solidFill>
                  <a:srgbClr val="000000"/>
                </a:solidFill>
                <a:ea typeface="MS PGothic" panose="020B0600070205080204" pitchFamily="34" charset="-128"/>
              </a:rPr>
              <a:t>: + toward ‘touch’ stimulus (vine on fence);  - away from touch (mimosa leaf ‘curls’ up)</a:t>
            </a:r>
          </a:p>
        </p:txBody>
      </p:sp>
    </p:spTree>
    <p:extLst>
      <p:ext uri="{BB962C8B-B14F-4D97-AF65-F5344CB8AC3E}">
        <p14:creationId xmlns:p14="http://schemas.microsoft.com/office/powerpoint/2010/main" val="410787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KINGDOM PLANTAE- Plants in a ‘Nutshell’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PLANTAE- Plants in a ‘Nutshell’</dc:title>
  <dc:creator>Susan Phillips</dc:creator>
  <cp:lastModifiedBy>Susan Phillips</cp:lastModifiedBy>
  <cp:revision>2</cp:revision>
  <cp:lastPrinted>2019-04-24T23:10:35Z</cp:lastPrinted>
  <dcterms:created xsi:type="dcterms:W3CDTF">2018-05-03T13:11:26Z</dcterms:created>
  <dcterms:modified xsi:type="dcterms:W3CDTF">2019-04-24T23:12:00Z</dcterms:modified>
</cp:coreProperties>
</file>