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>
            <a:extLst>
              <a:ext uri="{FF2B5EF4-FFF2-40B4-BE49-F238E27FC236}">
                <a16:creationId xmlns:a16="http://schemas.microsoft.com/office/drawing/2014/main" id="{3899050B-4485-4E05-BC06-DFCD4792545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3365500"/>
            <a:chOff x="0" y="0"/>
            <a:chExt cx="5760" cy="2120"/>
          </a:xfrm>
        </p:grpSpPr>
        <p:pic>
          <p:nvPicPr>
            <p:cNvPr id="5" name="Picture 16" descr="D:\FRONTPAGE THEMES\ARTSY\ARTBANNA.PNG">
              <a:extLst>
                <a:ext uri="{FF2B5EF4-FFF2-40B4-BE49-F238E27FC236}">
                  <a16:creationId xmlns:a16="http://schemas.microsoft.com/office/drawing/2014/main" id="{62903980-C66F-427E-B374-0AE9F6FCF7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7" descr="P:\!Themes\Artsy\Arthsepa.gif">
              <a:extLst>
                <a:ext uri="{FF2B5EF4-FFF2-40B4-BE49-F238E27FC236}">
                  <a16:creationId xmlns:a16="http://schemas.microsoft.com/office/drawing/2014/main" id="{54FB5334-D223-4D89-B779-A62A82C1599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8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320800" y="2278559"/>
            <a:ext cx="10363200" cy="769441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3492500"/>
            <a:ext cx="8136467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BD3E01C-965E-441F-B2E8-D2C0E9EA6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478867" y="63436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EBD2A65-941E-4379-AA43-2742DB3AB1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026400" y="634365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A0F51A13-CB0E-4AA3-8D9C-FAF7EFAC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67217" y="63611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B2646-E002-4CF0-81E5-DFB94AE79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27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42DA53F-795A-47CA-A778-CC68E8614A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D0CF599-F246-4ECD-8EC2-8817BE1F0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9A977DF-F521-4330-B8D4-035B9C8E1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AA126-5D8E-41A5-BB08-821A9800D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76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1451" y="722313"/>
            <a:ext cx="1538883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3334" y="722313"/>
            <a:ext cx="8434917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3840F32-C0C4-4318-91A8-35C5E2FBD0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9F72417-36F7-44F6-8A1E-8BA21FA04F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B922BB6-7347-4A84-84C2-7DF12F95B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9AD75-A89C-479F-A6E2-DBF6697479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01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FD47E05-AE91-452A-A44C-8EC2BD199E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99901A4-AF32-4868-BF4B-C0AD5574E3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6B31DA8-38B4-4940-A1C3-2EC62C7BA8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A0BA1-8800-4575-99BB-607ECA4DA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20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70788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7AE9F6A-0ECC-4727-A5A4-A008E58F5E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F22FD62-CE5C-495A-8AB7-DF3AED1FCE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18AFB27-BA0E-466A-9DEA-A9651E9A2A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0B47-BD76-48C0-B0FC-BA9115C9F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61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151" y="1941513"/>
            <a:ext cx="53699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4" y="1941513"/>
            <a:ext cx="5372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B481861-F57D-4DDB-927E-D9711CD2B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12E0617-50CC-4338-8FF2-B5E483418A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55F21D3-A349-4A63-AADD-C5294E5AB5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312DD-C00F-41B7-A18F-D4CA45CC4D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03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48197"/>
            <a:ext cx="109728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CE339E1-4C44-40A7-942E-2277C30746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21EA3D0A-DEB3-42B7-8686-0AAA48ADB9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4511823A-ED10-4E56-8421-73B41147D4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E5724-B17A-484E-AF65-2D5311FE6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DA0FC783-2164-4694-B985-FAF2B4C1EC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2232788-58A8-4ED2-B102-C533EC5C55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B502E96-6A1B-4C72-8F31-44B20F804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94838-4682-4424-B01C-AFA9423F97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49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7BA2DC5C-C59E-405B-B547-EF536854E4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CC21A5F-08F1-4ED8-BE8B-239474C9BF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274F306-A380-41B9-AA46-BBA113D1F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72BC4-03BF-48C7-B1FE-DE4FB251BD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71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034990"/>
            <a:ext cx="4011084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0C13E50-F079-4938-8950-479CCDDBFD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DDC83DD-B117-46CE-9089-681B424A4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22847A3-189A-47A2-885C-5D759ADBD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AE3F-C99D-4B02-9517-FEE90A8227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69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967228"/>
            <a:ext cx="7315200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DC9891B-625D-4ED4-BE3C-350649B9E2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95CC2C7-5A94-4EDF-BBD8-194AC67DD0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0C69A8B-F3D7-4D04-8255-0DBE99EACA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CFA78-F89F-4DCB-B0F5-1B5700386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80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">
            <a:extLst>
              <a:ext uri="{FF2B5EF4-FFF2-40B4-BE49-F238E27FC236}">
                <a16:creationId xmlns:a16="http://schemas.microsoft.com/office/drawing/2014/main" id="{B1CFE4C1-119D-493D-B9D6-E54B38686E9A}"/>
              </a:ext>
            </a:extLst>
          </p:cNvPr>
          <p:cNvGrpSpPr>
            <a:grpSpLocks/>
          </p:cNvGrpSpPr>
          <p:nvPr/>
        </p:nvGrpSpPr>
        <p:grpSpPr bwMode="auto">
          <a:xfrm>
            <a:off x="-10584" y="1636713"/>
            <a:ext cx="12198351" cy="4618037"/>
            <a:chOff x="-5" y="1031"/>
            <a:chExt cx="5763" cy="2909"/>
          </a:xfrm>
        </p:grpSpPr>
        <p:pic>
          <p:nvPicPr>
            <p:cNvPr id="1032" name="Picture 16" descr="D:\FRONTPAGE THEMES\ARTSY\ARTHSEPA.PNG">
              <a:extLst>
                <a:ext uri="{FF2B5EF4-FFF2-40B4-BE49-F238E27FC236}">
                  <a16:creationId xmlns:a16="http://schemas.microsoft.com/office/drawing/2014/main" id="{CE807DD9-E48C-4D2E-A310-B435241766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8" descr="P:\!Themes\Artsy\Arthsepa.gif">
              <a:extLst>
                <a:ext uri="{FF2B5EF4-FFF2-40B4-BE49-F238E27FC236}">
                  <a16:creationId xmlns:a16="http://schemas.microsoft.com/office/drawing/2014/main" id="{14118401-9C54-4A7B-97F0-2252FAD99A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324CD96B-07EE-4600-97DA-FDC828A32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23333" y="722313"/>
            <a:ext cx="11516784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A2590091-C07E-477E-B7A7-67E7DA8C2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1" y="1941513"/>
            <a:ext cx="1094528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2E49D1D5-E510-4B7D-932C-040F5E244B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8351" y="63436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26BEA9DF-F018-4BF3-8D4C-B9335365A01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44933" y="634365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F3EB3BB0-5DE3-43BB-8D9F-52F2C33E67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4733" y="6361113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B15AA4-5169-4A9A-9DB3-734DCC6FCF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9613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zuUV455zFs" TargetMode="External"/><Relationship Id="rId2" Type="http://schemas.openxmlformats.org/officeDocument/2006/relationships/hyperlink" Target="https://www.youtube.com/watch?v=g5wNg_dKsY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BPDkl92NCUs" TargetMode="External"/><Relationship Id="rId5" Type="http://schemas.openxmlformats.org/officeDocument/2006/relationships/hyperlink" Target="https://www.youtube.com/watch?v=PciV_Wuh9V8" TargetMode="External"/><Relationship Id="rId4" Type="http://schemas.openxmlformats.org/officeDocument/2006/relationships/hyperlink" Target="https://www.youtube.com/watch?v=XhQ02egUs5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ACAEA40C-AC32-4FD9-98B8-82E150E1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839" y="395927"/>
            <a:ext cx="9810161" cy="830263"/>
          </a:xfrm>
        </p:spPr>
        <p:txBody>
          <a:bodyPr/>
          <a:lstStyle/>
          <a:p>
            <a:r>
              <a:rPr lang="en-US" altLang="en-US" sz="4000" b="1" dirty="0"/>
              <a:t>Hon Chem</a:t>
            </a:r>
            <a:r>
              <a:rPr lang="en-US" altLang="en-US" sz="4800" b="1" dirty="0"/>
              <a:t>		</a:t>
            </a:r>
            <a:r>
              <a:rPr lang="en-US" altLang="en-US" sz="3600" b="1" dirty="0"/>
              <a:t>Unit 7- Pt 3: Equilibrium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D62D9F91-0077-4EEF-97A5-A7CB1B227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932413"/>
            <a:ext cx="9144000" cy="6096000"/>
          </a:xfrm>
        </p:spPr>
        <p:txBody>
          <a:bodyPr/>
          <a:lstStyle/>
          <a:p>
            <a:pPr>
              <a:defRPr/>
            </a:pPr>
            <a:r>
              <a:rPr lang="en-US" altLang="en-US" sz="2800" b="1" dirty="0"/>
              <a:t>Equilibrium: Le </a:t>
            </a:r>
            <a:r>
              <a:rPr lang="en-US" altLang="en-US" sz="2800" b="1" dirty="0" err="1"/>
              <a:t>Chatelier’s</a:t>
            </a:r>
            <a:r>
              <a:rPr lang="en-US" altLang="en-US" sz="2800" b="1" dirty="0"/>
              <a:t> Principle. </a:t>
            </a:r>
          </a:p>
          <a:p>
            <a:pPr>
              <a:defRPr/>
            </a:pPr>
            <a:r>
              <a:rPr lang="en-US" altLang="en-US" sz="2800" b="1" dirty="0"/>
              <a:t>Videos: Watch in this order </a:t>
            </a:r>
            <a:r>
              <a:rPr lang="en-US" altLang="en-US" sz="2400" b="1" dirty="0">
                <a:hlinkClick r:id="rId2"/>
              </a:rPr>
              <a:t>https://www.youtube.com/watch?v=g5wNg_dKsYY</a:t>
            </a:r>
            <a:r>
              <a:rPr lang="en-US" altLang="en-US" sz="2400" b="1" dirty="0"/>
              <a:t> </a:t>
            </a:r>
          </a:p>
          <a:p>
            <a:pPr>
              <a:defRPr/>
            </a:pPr>
            <a:r>
              <a:rPr lang="en-US" altLang="en-US" sz="2400" b="1" dirty="0">
                <a:hlinkClick r:id="rId3"/>
              </a:rPr>
              <a:t>https://www.youtube.com/watch?v=7zuUV455zFs</a:t>
            </a:r>
            <a:r>
              <a:rPr lang="en-US" altLang="en-US" sz="2400" b="1" dirty="0"/>
              <a:t> </a:t>
            </a:r>
          </a:p>
          <a:p>
            <a:pPr>
              <a:defRPr/>
            </a:pPr>
            <a:r>
              <a:rPr lang="en-US" altLang="en-US" sz="2400" b="1" dirty="0">
                <a:hlinkClick r:id="rId4"/>
              </a:rPr>
              <a:t>https://www.youtube.com/watch?v=XhQ02egUs5Y</a:t>
            </a:r>
            <a:endParaRPr lang="en-US" altLang="en-US" sz="2400" b="1" dirty="0"/>
          </a:p>
          <a:p>
            <a:pPr>
              <a:defRPr/>
            </a:pPr>
            <a:r>
              <a:rPr lang="en-US" altLang="en-US" sz="2400" b="1" dirty="0"/>
              <a:t>Additional resources:</a:t>
            </a:r>
          </a:p>
          <a:p>
            <a:pPr>
              <a:defRPr/>
            </a:pPr>
            <a:r>
              <a:rPr lang="en-US" altLang="en-US" sz="2400" b="1" dirty="0">
                <a:hlinkClick r:id="rId5"/>
              </a:rPr>
              <a:t>https://www.youtube.com/watch?v=PciV_Wuh9V8</a:t>
            </a:r>
            <a:endParaRPr lang="en-US" altLang="en-US" sz="2400" b="1" dirty="0"/>
          </a:p>
          <a:p>
            <a:pPr>
              <a:defRPr/>
            </a:pPr>
            <a:r>
              <a:rPr lang="en-US" altLang="en-US" sz="2400" b="1" dirty="0">
                <a:hlinkClick r:id="rId6"/>
              </a:rPr>
              <a:t>https://www.youtube.com/watch?v=BPDkl92NCUs</a:t>
            </a:r>
            <a:endParaRPr lang="en-US" altLang="en-US" sz="2400" b="1" dirty="0"/>
          </a:p>
          <a:p>
            <a:pPr marL="0" indent="0">
              <a:buNone/>
              <a:defRPr/>
            </a:pPr>
            <a:endParaRPr lang="en-US" altLang="en-US" sz="2800" b="1" dirty="0"/>
          </a:p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4311112"/>
      </p:ext>
    </p:extLst>
  </p:cSld>
  <p:clrMapOvr>
    <a:masterClrMapping/>
  </p:clrMapOvr>
</p:sld>
</file>

<file path=ppt/theme/theme1.xml><?xml version="1.0" encoding="utf-8"?>
<a:theme xmlns:a="http://schemas.openxmlformats.org/drawingml/2006/main" name="Artsy">
  <a:themeElements>
    <a:clrScheme name="Artsy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Art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Artsy</vt:lpstr>
      <vt:lpstr>Hon Chem  Unit 7- Pt 3: Equilibrium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 Chem  Unit 7- Pt 3: Equilibrium</dc:title>
  <dc:creator>Susan Phillips</dc:creator>
  <cp:lastModifiedBy>Susan Phillips</cp:lastModifiedBy>
  <cp:revision>1</cp:revision>
  <dcterms:created xsi:type="dcterms:W3CDTF">2018-05-07T01:43:24Z</dcterms:created>
  <dcterms:modified xsi:type="dcterms:W3CDTF">2018-05-07T01:46:39Z</dcterms:modified>
</cp:coreProperties>
</file>