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7" r:id="rId4"/>
  </p:sldMasterIdLst>
  <p:notesMasterIdLst>
    <p:notesMasterId r:id="rId44"/>
  </p:notesMasterIdLst>
  <p:handoutMasterIdLst>
    <p:handoutMasterId r:id="rId45"/>
  </p:handoutMasterIdLst>
  <p:sldIdLst>
    <p:sldId id="303" r:id="rId5"/>
    <p:sldId id="305" r:id="rId6"/>
    <p:sldId id="349" r:id="rId7"/>
    <p:sldId id="304" r:id="rId8"/>
    <p:sldId id="307" r:id="rId9"/>
    <p:sldId id="350" r:id="rId10"/>
    <p:sldId id="318" r:id="rId11"/>
    <p:sldId id="347" r:id="rId12"/>
    <p:sldId id="320" r:id="rId13"/>
    <p:sldId id="321" r:id="rId14"/>
    <p:sldId id="340" r:id="rId15"/>
    <p:sldId id="348" r:id="rId16"/>
    <p:sldId id="341" r:id="rId17"/>
    <p:sldId id="326" r:id="rId18"/>
    <p:sldId id="342" r:id="rId19"/>
    <p:sldId id="343" r:id="rId20"/>
    <p:sldId id="324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27" r:id="rId33"/>
    <p:sldId id="310" r:id="rId34"/>
    <p:sldId id="328" r:id="rId35"/>
    <p:sldId id="344" r:id="rId36"/>
    <p:sldId id="363" r:id="rId37"/>
    <p:sldId id="364" r:id="rId38"/>
    <p:sldId id="365" r:id="rId39"/>
    <p:sldId id="346" r:id="rId40"/>
    <p:sldId id="311" r:id="rId41"/>
    <p:sldId id="312" r:id="rId42"/>
    <p:sldId id="366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FFFBFF"/>
    <a:srgbClr val="66FF33"/>
    <a:srgbClr val="FFFFFF"/>
    <a:srgbClr val="66FFFF"/>
    <a:srgbClr val="FF99CC"/>
    <a:srgbClr val="FFFF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35" autoAdjust="0"/>
    <p:restoredTop sz="94660" autoAdjust="0"/>
  </p:normalViewPr>
  <p:slideViewPr>
    <p:cSldViewPr>
      <p:cViewPr varScale="1">
        <p:scale>
          <a:sx n="72" d="100"/>
          <a:sy n="72" d="100"/>
        </p:scale>
        <p:origin x="2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04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38" y="-33338"/>
            <a:ext cx="320992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46" tIns="0" rIns="19846" bIns="0" numCol="1" anchor="t" anchorCtr="0" compatLnSpc="1">
            <a:prstTxWarp prst="textNoShape">
              <a:avLst/>
            </a:prstTxWarp>
          </a:bodyPr>
          <a:lstStyle>
            <a:lvl1pPr defTabSz="952500">
              <a:defRPr sz="11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-33338"/>
            <a:ext cx="32099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46" tIns="0" rIns="19846" bIns="0" numCol="1" anchor="t" anchorCtr="0" compatLnSpc="1">
            <a:prstTxWarp prst="textNoShape">
              <a:avLst/>
            </a:prstTxWarp>
          </a:bodyPr>
          <a:lstStyle>
            <a:lvl1pPr algn="r" defTabSz="952500">
              <a:defRPr sz="11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6663" y="687388"/>
            <a:ext cx="4843462" cy="363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9650" y="4562475"/>
            <a:ext cx="52959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5" tIns="47963" rIns="95925" bIns="47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3338" y="9158288"/>
            <a:ext cx="32099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46" tIns="0" rIns="19846" bIns="0" numCol="1" anchor="b" anchorCtr="0" compatLnSpc="1">
            <a:prstTxWarp prst="textNoShape">
              <a:avLst/>
            </a:prstTxWarp>
          </a:bodyPr>
          <a:lstStyle>
            <a:lvl1pPr defTabSz="952500">
              <a:defRPr sz="11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58288"/>
            <a:ext cx="3209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46" tIns="0" rIns="19846" bIns="0" numCol="1" anchor="b" anchorCtr="0" compatLnSpc="1">
            <a:prstTxWarp prst="textNoShape">
              <a:avLst/>
            </a:prstTxWarp>
          </a:bodyPr>
          <a:lstStyle>
            <a:lvl1pPr algn="r" defTabSz="952500">
              <a:defRPr sz="11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9821C280-A3DA-433F-A3B0-F9684F44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7AA9EBF-A181-4869-BD62-67CFBC29A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EE9AF-D7B0-4723-9B2F-9F01C2E18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2045A-AA28-4F69-B457-BBCBB0200E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F96BC-B4A7-4E0D-B16B-10248C330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EB66-92BA-4F42-BFBE-92D7C8A946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709C2-8710-4CF6-B2DA-07AC945DC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601CA-39D1-4DB4-BA7B-5EE67ADBF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12091-62A2-467A-A906-B49364A06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BA5D-A4D7-4028-B6A1-1F71C3BD6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AD575-75EA-4953-B37B-A36E32D0E0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AB40E-D0E1-45F5-A76C-F532ADE7D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96DD13-525E-4280-9615-43C3D5935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4/AX4E0-3D-balls.png" TargetMode="External"/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../../../Program%20Files/TurningPoint/2003/Questions.html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hyperlink" Target="http://www.chem.purdue.edu/gchelp/vsepr/cmp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/TurningPoint/2003/Questions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mpetitive_inhibition.svg" TargetMode="External"/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hyperlink" Target="../../../Program%20Files/TurningPoint/2003/Questions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4.png"/><Relationship Id="rId4" Type="http://schemas.openxmlformats.org/officeDocument/2006/relationships/image" Target="../media/image9.wmf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4.png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../../../../Program%20Files/TurningPoint/2003/Question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wmf"/><Relationship Id="rId9" Type="http://schemas.openxmlformats.org/officeDocument/2006/relationships/hyperlink" Target="../../../../../../Program%20Files/TurningPoint/2003/Ques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../../Program%20Files/TurningPoint/2003/Qu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457200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cap="none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Molecular Geometry</a:t>
            </a:r>
            <a:endParaRPr lang="en-US" sz="54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0"/>
            <a:ext cx="9131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cap="none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The SHAPES of molecules</a:t>
            </a:r>
            <a:endParaRPr lang="en-US" sz="54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 descr="File:AX4E0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7861"/>
            <a:ext cx="310333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Lewis to VSEPR Shape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1.  Draw a Lewis structure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2.  Count the number of “electron domains”   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around the central atom</a:t>
            </a:r>
          </a:p>
          <a:p>
            <a:pPr marL="411480" lvl="1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    -Each single, double and triple bond counts as ONE domain</a:t>
            </a:r>
          </a:p>
          <a:p>
            <a:pPr marL="411480" lvl="1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    -Each lone pair counts as ONE domain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3.  Use VSEPR Chart to determine the shape  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based on how many bonding and nonbonding  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domains are around the central atom</a:t>
            </a:r>
          </a:p>
        </p:txBody>
      </p:sp>
      <p:sp>
        <p:nvSpPr>
          <p:cNvPr id="11268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Electron domains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Regions in a molecule where there are high concentrations of electrons </a:t>
            </a:r>
          </a:p>
          <a:p>
            <a:pPr marL="114300" indent="0" algn="ctr"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upload.wikimedia.org/wikipedia/commons/thumb/f/fa/Water-2D-flat.png/770px-Water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2986088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2488" y="5867400"/>
            <a:ext cx="417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Bonds = (bonding domains)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328091" y="4613857"/>
            <a:ext cx="310367" cy="1234225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88444" y="4613858"/>
            <a:ext cx="488156" cy="123422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3402169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Lone pairs= (non-bonding domains)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83275" y="3600182"/>
            <a:ext cx="1479125" cy="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276600" y="3505200"/>
            <a:ext cx="685800" cy="7620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1357" y="4543961"/>
            <a:ext cx="3810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This Lewis structure shows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 2 bonding domains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 2 non bonding domains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many “domains” around the central atom?</a:t>
            </a:r>
          </a:p>
        </p:txBody>
      </p:sp>
      <p:pic>
        <p:nvPicPr>
          <p:cNvPr id="13315" name="Picture 2" descr="http://www.uam.es/departamentos/ciencias/qfa/DAM/bolas/CH3F/Lewis-CH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8511"/>
            <a:ext cx="1467939" cy="209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850" y="3965889"/>
            <a:ext cx="210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 around carbon</a:t>
            </a:r>
          </a:p>
        </p:txBody>
      </p:sp>
      <p:pic>
        <p:nvPicPr>
          <p:cNvPr id="13317" name="Picture 8" descr="http://www.uam.es/departamentos/ciencias/qfa/DAM/bolas/CO/Lewis-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83" y="4365272"/>
            <a:ext cx="12192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1123" y="5702558"/>
            <a:ext cx="249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around each atom</a:t>
            </a:r>
          </a:p>
        </p:txBody>
      </p:sp>
      <p:pic>
        <p:nvPicPr>
          <p:cNvPr id="32770" name="Picture 2" descr="http://www.shodor.org/unchem/basic/lewis/big-3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84" y="1868510"/>
            <a:ext cx="3138169" cy="186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6800" y="3744936"/>
            <a:ext cx="227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around nitrogen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5141622"/>
            <a:ext cx="32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Remember: single, double and triple bonds count as ONE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Remember the BIG PICTURE?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Electron “domains” are all negatively charged so they want to spread out from each other as much as possible to minimize like-charge-repulsion within a molecule</a:t>
            </a:r>
          </a:p>
          <a:p>
            <a:pPr marL="114300" indent="0" algn="ctr"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Doing this allows the molecule to be</a:t>
            </a:r>
          </a:p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more stable (low energy)</a:t>
            </a:r>
          </a:p>
        </p:txBody>
      </p:sp>
      <p:pic>
        <p:nvPicPr>
          <p:cNvPr id="33794" name="Picture 2" descr="C:\Users\grayted\AppData\Local\Microsoft\Windows\Temporary Internet Files\Content.IE5\O8CK2GGD\MC9004343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3276"/>
            <a:ext cx="18383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08693"/>
              </p:ext>
            </p:extLst>
          </p:nvPr>
        </p:nvGraphicFramePr>
        <p:xfrm>
          <a:off x="2895599" y="243348"/>
          <a:ext cx="6110277" cy="646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Bitmap Image" r:id="rId3" imgW="4629796" imgH="4896533" progId="PBrush">
                  <p:embed/>
                </p:oleObj>
              </mc:Choice>
              <mc:Fallback>
                <p:oleObj name="Bitmap Image" r:id="rId3" imgW="4629796" imgH="4896533" progId="PBrush">
                  <p:embed/>
                  <p:pic>
                    <p:nvPicPr>
                      <p:cNvPr id="0" name="Picture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944"/>
                      <a:stretch>
                        <a:fillRect/>
                      </a:stretch>
                    </p:blipFill>
                    <p:spPr bwMode="auto">
                      <a:xfrm>
                        <a:off x="2895599" y="243348"/>
                        <a:ext cx="6110277" cy="6462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" y="457200"/>
            <a:ext cx="2926672" cy="10394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en-US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vsepr</a:t>
            </a: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276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You need to memorize this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Let’s look at some 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5" descr="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35334" cy="457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great website for</a:t>
            </a:r>
            <a:b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learning VSEPR!!!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hlinkClick r:id="rId2"/>
              </a:rPr>
              <a:t>www.chem.purdue.edu/gchelp/vsepr/cmp2.html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741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1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2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0 non-bonding</a:t>
            </a:r>
          </a:p>
        </p:txBody>
      </p:sp>
      <p:grpSp>
        <p:nvGrpSpPr>
          <p:cNvPr id="395271" name="Group 395270"/>
          <p:cNvGrpSpPr/>
          <p:nvPr/>
        </p:nvGrpSpPr>
        <p:grpSpPr>
          <a:xfrm>
            <a:off x="952117" y="1823098"/>
            <a:ext cx="3485813" cy="1346942"/>
            <a:chOff x="952117" y="1823098"/>
            <a:chExt cx="3485813" cy="1346942"/>
          </a:xfrm>
        </p:grpSpPr>
        <p:sp>
          <p:nvSpPr>
            <p:cNvPr id="18446" name="SMARTInkAnnotation40"/>
            <p:cNvSpPr/>
            <p:nvPr/>
          </p:nvSpPr>
          <p:spPr>
            <a:xfrm>
              <a:off x="952650" y="1848456"/>
              <a:ext cx="428459" cy="535612"/>
            </a:xfrm>
            <a:custGeom>
              <a:avLst/>
              <a:gdLst/>
              <a:ahLst/>
              <a:cxnLst/>
              <a:rect l="0" t="0" r="0" b="0"/>
              <a:pathLst>
                <a:path w="428459" h="535612">
                  <a:moveTo>
                    <a:pt x="294387" y="26778"/>
                  </a:moveTo>
                  <a:lnTo>
                    <a:pt x="294387" y="22038"/>
                  </a:lnTo>
                  <a:lnTo>
                    <a:pt x="293394" y="19649"/>
                  </a:lnTo>
                  <a:lnTo>
                    <a:pt x="289642" y="14349"/>
                  </a:lnTo>
                  <a:lnTo>
                    <a:pt x="287251" y="12539"/>
                  </a:lnTo>
                  <a:lnTo>
                    <a:pt x="284664" y="11333"/>
                  </a:lnTo>
                  <a:lnTo>
                    <a:pt x="281947" y="10528"/>
                  </a:lnTo>
                  <a:lnTo>
                    <a:pt x="280135" y="8999"/>
                  </a:lnTo>
                  <a:lnTo>
                    <a:pt x="278927" y="6988"/>
                  </a:lnTo>
                  <a:lnTo>
                    <a:pt x="278121" y="4655"/>
                  </a:lnTo>
                  <a:lnTo>
                    <a:pt x="275598" y="3100"/>
                  </a:lnTo>
                  <a:lnTo>
                    <a:pt x="267498" y="1372"/>
                  </a:lnTo>
                  <a:lnTo>
                    <a:pt x="256516" y="399"/>
                  </a:lnTo>
                  <a:lnTo>
                    <a:pt x="247431" y="171"/>
                  </a:lnTo>
                  <a:lnTo>
                    <a:pt x="200157" y="0"/>
                  </a:lnTo>
                  <a:lnTo>
                    <a:pt x="192836" y="989"/>
                  </a:lnTo>
                  <a:lnTo>
                    <a:pt x="184975" y="2640"/>
                  </a:lnTo>
                  <a:lnTo>
                    <a:pt x="176755" y="4733"/>
                  </a:lnTo>
                  <a:lnTo>
                    <a:pt x="168296" y="8112"/>
                  </a:lnTo>
                  <a:lnTo>
                    <a:pt x="159677" y="12350"/>
                  </a:lnTo>
                  <a:lnTo>
                    <a:pt x="150952" y="17159"/>
                  </a:lnTo>
                  <a:lnTo>
                    <a:pt x="142156" y="22350"/>
                  </a:lnTo>
                  <a:lnTo>
                    <a:pt x="124437" y="33409"/>
                  </a:lnTo>
                  <a:lnTo>
                    <a:pt x="116534" y="40129"/>
                  </a:lnTo>
                  <a:lnTo>
                    <a:pt x="109280" y="47585"/>
                  </a:lnTo>
                  <a:lnTo>
                    <a:pt x="95922" y="63807"/>
                  </a:lnTo>
                  <a:lnTo>
                    <a:pt x="89579" y="72300"/>
                  </a:lnTo>
                  <a:lnTo>
                    <a:pt x="83365" y="80938"/>
                  </a:lnTo>
                  <a:lnTo>
                    <a:pt x="77235" y="90666"/>
                  </a:lnTo>
                  <a:lnTo>
                    <a:pt x="71163" y="101120"/>
                  </a:lnTo>
                  <a:lnTo>
                    <a:pt x="65128" y="112058"/>
                  </a:lnTo>
                  <a:lnTo>
                    <a:pt x="59119" y="122327"/>
                  </a:lnTo>
                  <a:lnTo>
                    <a:pt x="47145" y="141674"/>
                  </a:lnTo>
                  <a:lnTo>
                    <a:pt x="41171" y="152985"/>
                  </a:lnTo>
                  <a:lnTo>
                    <a:pt x="35203" y="165486"/>
                  </a:lnTo>
                  <a:lnTo>
                    <a:pt x="29237" y="178782"/>
                  </a:lnTo>
                  <a:lnTo>
                    <a:pt x="24267" y="191614"/>
                  </a:lnTo>
                  <a:lnTo>
                    <a:pt x="19961" y="204137"/>
                  </a:lnTo>
                  <a:lnTo>
                    <a:pt x="16097" y="216455"/>
                  </a:lnTo>
                  <a:lnTo>
                    <a:pt x="9155" y="240725"/>
                  </a:lnTo>
                  <a:lnTo>
                    <a:pt x="5913" y="252753"/>
                  </a:lnTo>
                  <a:lnTo>
                    <a:pt x="3752" y="264741"/>
                  </a:lnTo>
                  <a:lnTo>
                    <a:pt x="2312" y="276701"/>
                  </a:lnTo>
                  <a:lnTo>
                    <a:pt x="1351" y="288644"/>
                  </a:lnTo>
                  <a:lnTo>
                    <a:pt x="711" y="300574"/>
                  </a:lnTo>
                  <a:lnTo>
                    <a:pt x="0" y="324413"/>
                  </a:lnTo>
                  <a:lnTo>
                    <a:pt x="803" y="335334"/>
                  </a:lnTo>
                  <a:lnTo>
                    <a:pt x="2332" y="345591"/>
                  </a:lnTo>
                  <a:lnTo>
                    <a:pt x="4344" y="355406"/>
                  </a:lnTo>
                  <a:lnTo>
                    <a:pt x="6679" y="364926"/>
                  </a:lnTo>
                  <a:lnTo>
                    <a:pt x="9228" y="374249"/>
                  </a:lnTo>
                  <a:lnTo>
                    <a:pt x="14709" y="392546"/>
                  </a:lnTo>
                  <a:lnTo>
                    <a:pt x="20456" y="410599"/>
                  </a:lnTo>
                  <a:lnTo>
                    <a:pt x="24372" y="419581"/>
                  </a:lnTo>
                  <a:lnTo>
                    <a:pt x="28968" y="428545"/>
                  </a:lnTo>
                  <a:lnTo>
                    <a:pt x="34019" y="437498"/>
                  </a:lnTo>
                  <a:lnTo>
                    <a:pt x="44928" y="452737"/>
                  </a:lnTo>
                  <a:lnTo>
                    <a:pt x="57390" y="466124"/>
                  </a:lnTo>
                  <a:lnTo>
                    <a:pt x="64884" y="472472"/>
                  </a:lnTo>
                  <a:lnTo>
                    <a:pt x="72860" y="478689"/>
                  </a:lnTo>
                  <a:lnTo>
                    <a:pt x="81156" y="484817"/>
                  </a:lnTo>
                  <a:lnTo>
                    <a:pt x="98320" y="496919"/>
                  </a:lnTo>
                  <a:lnTo>
                    <a:pt x="107068" y="501932"/>
                  </a:lnTo>
                  <a:lnTo>
                    <a:pt x="115879" y="506266"/>
                  </a:lnTo>
                  <a:lnTo>
                    <a:pt x="124732" y="510148"/>
                  </a:lnTo>
                  <a:lnTo>
                    <a:pt x="133614" y="513728"/>
                  </a:lnTo>
                  <a:lnTo>
                    <a:pt x="151428" y="520351"/>
                  </a:lnTo>
                  <a:lnTo>
                    <a:pt x="178207" y="529658"/>
                  </a:lnTo>
                  <a:lnTo>
                    <a:pt x="188133" y="531696"/>
                  </a:lnTo>
                  <a:lnTo>
                    <a:pt x="198723" y="533054"/>
                  </a:lnTo>
                  <a:lnTo>
                    <a:pt x="209756" y="533959"/>
                  </a:lnTo>
                  <a:lnTo>
                    <a:pt x="220090" y="534563"/>
                  </a:lnTo>
                  <a:lnTo>
                    <a:pt x="239517" y="535234"/>
                  </a:lnTo>
                  <a:lnTo>
                    <a:pt x="271950" y="535611"/>
                  </a:lnTo>
                  <a:lnTo>
                    <a:pt x="282408" y="534672"/>
                  </a:lnTo>
                  <a:lnTo>
                    <a:pt x="292360" y="533054"/>
                  </a:lnTo>
                  <a:lnTo>
                    <a:pt x="301974" y="530982"/>
                  </a:lnTo>
                  <a:lnTo>
                    <a:pt x="311362" y="528610"/>
                  </a:lnTo>
                  <a:lnTo>
                    <a:pt x="320601" y="526035"/>
                  </a:lnTo>
                  <a:lnTo>
                    <a:pt x="338811" y="520530"/>
                  </a:lnTo>
                  <a:lnTo>
                    <a:pt x="356835" y="514775"/>
                  </a:lnTo>
                  <a:lnTo>
                    <a:pt x="364819" y="511852"/>
                  </a:lnTo>
                  <a:lnTo>
                    <a:pt x="372129" y="508910"/>
                  </a:lnTo>
                  <a:lnTo>
                    <a:pt x="378988" y="505957"/>
                  </a:lnTo>
                  <a:lnTo>
                    <a:pt x="391906" y="500030"/>
                  </a:lnTo>
                  <a:lnTo>
                    <a:pt x="403275" y="495081"/>
                  </a:lnTo>
                  <a:lnTo>
                    <a:pt x="411638" y="492882"/>
                  </a:lnTo>
                  <a:lnTo>
                    <a:pt x="414265" y="491303"/>
                  </a:lnTo>
                  <a:lnTo>
                    <a:pt x="416017" y="489258"/>
                  </a:lnTo>
                  <a:lnTo>
                    <a:pt x="417185" y="486903"/>
                  </a:lnTo>
                  <a:lnTo>
                    <a:pt x="418956" y="485333"/>
                  </a:lnTo>
                  <a:lnTo>
                    <a:pt x="421131" y="484286"/>
                  </a:lnTo>
                  <a:lnTo>
                    <a:pt x="428458" y="4821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7" name="SMARTInkAnnotation41"/>
            <p:cNvSpPr/>
            <p:nvPr/>
          </p:nvSpPr>
          <p:spPr>
            <a:xfrm>
              <a:off x="1479551" y="1823098"/>
              <a:ext cx="384055" cy="577178"/>
            </a:xfrm>
            <a:custGeom>
              <a:avLst/>
              <a:gdLst/>
              <a:ahLst/>
              <a:cxnLst/>
              <a:rect l="0" t="0" r="0" b="0"/>
              <a:pathLst>
                <a:path w="384055" h="577178">
                  <a:moveTo>
                    <a:pt x="187576" y="34277"/>
                  </a:moveTo>
                  <a:lnTo>
                    <a:pt x="187576" y="26589"/>
                  </a:lnTo>
                  <a:lnTo>
                    <a:pt x="186582" y="26175"/>
                  </a:lnTo>
                  <a:lnTo>
                    <a:pt x="175135" y="25456"/>
                  </a:lnTo>
                  <a:lnTo>
                    <a:pt x="165432" y="25357"/>
                  </a:lnTo>
                  <a:lnTo>
                    <a:pt x="152655" y="25350"/>
                  </a:lnTo>
                  <a:lnTo>
                    <a:pt x="148405" y="26341"/>
                  </a:lnTo>
                  <a:lnTo>
                    <a:pt x="141035" y="30088"/>
                  </a:lnTo>
                  <a:lnTo>
                    <a:pt x="131302" y="37776"/>
                  </a:lnTo>
                  <a:lnTo>
                    <a:pt x="122129" y="51078"/>
                  </a:lnTo>
                  <a:lnTo>
                    <a:pt x="113467" y="59273"/>
                  </a:lnTo>
                  <a:lnTo>
                    <a:pt x="102996" y="67214"/>
                  </a:lnTo>
                  <a:lnTo>
                    <a:pt x="91722" y="77358"/>
                  </a:lnTo>
                  <a:lnTo>
                    <a:pt x="80090" y="88482"/>
                  </a:lnTo>
                  <a:lnTo>
                    <a:pt x="74208" y="94226"/>
                  </a:lnTo>
                  <a:lnTo>
                    <a:pt x="65023" y="108546"/>
                  </a:lnTo>
                  <a:lnTo>
                    <a:pt x="57631" y="124832"/>
                  </a:lnTo>
                  <a:lnTo>
                    <a:pt x="51035" y="141992"/>
                  </a:lnTo>
                  <a:lnTo>
                    <a:pt x="42145" y="159541"/>
                  </a:lnTo>
                  <a:lnTo>
                    <a:pt x="32566" y="177262"/>
                  </a:lnTo>
                  <a:lnTo>
                    <a:pt x="24998" y="195060"/>
                  </a:lnTo>
                  <a:lnTo>
                    <a:pt x="18324" y="212892"/>
                  </a:lnTo>
                  <a:lnTo>
                    <a:pt x="15154" y="221815"/>
                  </a:lnTo>
                  <a:lnTo>
                    <a:pt x="13041" y="231732"/>
                  </a:lnTo>
                  <a:lnTo>
                    <a:pt x="11632" y="242312"/>
                  </a:lnTo>
                  <a:lnTo>
                    <a:pt x="10693" y="253334"/>
                  </a:lnTo>
                  <a:lnTo>
                    <a:pt x="9073" y="263659"/>
                  </a:lnTo>
                  <a:lnTo>
                    <a:pt x="7001" y="273518"/>
                  </a:lnTo>
                  <a:lnTo>
                    <a:pt x="4626" y="283068"/>
                  </a:lnTo>
                  <a:lnTo>
                    <a:pt x="3043" y="293403"/>
                  </a:lnTo>
                  <a:lnTo>
                    <a:pt x="1987" y="304262"/>
                  </a:lnTo>
                  <a:lnTo>
                    <a:pt x="1283" y="315470"/>
                  </a:lnTo>
                  <a:lnTo>
                    <a:pt x="501" y="335861"/>
                  </a:lnTo>
                  <a:lnTo>
                    <a:pt x="61" y="364075"/>
                  </a:lnTo>
                  <a:lnTo>
                    <a:pt x="0" y="373205"/>
                  </a:lnTo>
                  <a:lnTo>
                    <a:pt x="951" y="383260"/>
                  </a:lnTo>
                  <a:lnTo>
                    <a:pt x="2579" y="393932"/>
                  </a:lnTo>
                  <a:lnTo>
                    <a:pt x="4658" y="405016"/>
                  </a:lnTo>
                  <a:lnTo>
                    <a:pt x="6043" y="415381"/>
                  </a:lnTo>
                  <a:lnTo>
                    <a:pt x="6967" y="425268"/>
                  </a:lnTo>
                  <a:lnTo>
                    <a:pt x="8986" y="443199"/>
                  </a:lnTo>
                  <a:lnTo>
                    <a:pt x="13194" y="457783"/>
                  </a:lnTo>
                  <a:lnTo>
                    <a:pt x="21146" y="481890"/>
                  </a:lnTo>
                  <a:lnTo>
                    <a:pt x="29523" y="496477"/>
                  </a:lnTo>
                  <a:lnTo>
                    <a:pt x="38874" y="509574"/>
                  </a:lnTo>
                  <a:lnTo>
                    <a:pt x="46340" y="522009"/>
                  </a:lnTo>
                  <a:lnTo>
                    <a:pt x="55617" y="534151"/>
                  </a:lnTo>
                  <a:lnTo>
                    <a:pt x="66361" y="545170"/>
                  </a:lnTo>
                  <a:lnTo>
                    <a:pt x="77756" y="553374"/>
                  </a:lnTo>
                  <a:lnTo>
                    <a:pt x="84569" y="556951"/>
                  </a:lnTo>
                  <a:lnTo>
                    <a:pt x="92090" y="560328"/>
                  </a:lnTo>
                  <a:lnTo>
                    <a:pt x="100084" y="563571"/>
                  </a:lnTo>
                  <a:lnTo>
                    <a:pt x="107399" y="566726"/>
                  </a:lnTo>
                  <a:lnTo>
                    <a:pt x="120824" y="572877"/>
                  </a:lnTo>
                  <a:lnTo>
                    <a:pt x="128178" y="574914"/>
                  </a:lnTo>
                  <a:lnTo>
                    <a:pt x="136059" y="576272"/>
                  </a:lnTo>
                  <a:lnTo>
                    <a:pt x="144293" y="577177"/>
                  </a:lnTo>
                  <a:lnTo>
                    <a:pt x="151769" y="576788"/>
                  </a:lnTo>
                  <a:lnTo>
                    <a:pt x="158739" y="575537"/>
                  </a:lnTo>
                  <a:lnTo>
                    <a:pt x="165372" y="573711"/>
                  </a:lnTo>
                  <a:lnTo>
                    <a:pt x="180687" y="569036"/>
                  </a:lnTo>
                  <a:lnTo>
                    <a:pt x="188942" y="566400"/>
                  </a:lnTo>
                  <a:lnTo>
                    <a:pt x="196431" y="563650"/>
                  </a:lnTo>
                  <a:lnTo>
                    <a:pt x="203411" y="560825"/>
                  </a:lnTo>
                  <a:lnTo>
                    <a:pt x="210049" y="557950"/>
                  </a:lnTo>
                  <a:lnTo>
                    <a:pt x="217455" y="554048"/>
                  </a:lnTo>
                  <a:lnTo>
                    <a:pt x="225371" y="549463"/>
                  </a:lnTo>
                  <a:lnTo>
                    <a:pt x="242112" y="539077"/>
                  </a:lnTo>
                  <a:lnTo>
                    <a:pt x="259484" y="527846"/>
                  </a:lnTo>
                  <a:lnTo>
                    <a:pt x="268287" y="521081"/>
                  </a:lnTo>
                  <a:lnTo>
                    <a:pt x="277136" y="513594"/>
                  </a:lnTo>
                  <a:lnTo>
                    <a:pt x="293919" y="498330"/>
                  </a:lnTo>
                  <a:lnTo>
                    <a:pt x="307999" y="484932"/>
                  </a:lnTo>
                  <a:lnTo>
                    <a:pt x="314534" y="477588"/>
                  </a:lnTo>
                  <a:lnTo>
                    <a:pt x="320878" y="469716"/>
                  </a:lnTo>
                  <a:lnTo>
                    <a:pt x="327093" y="461492"/>
                  </a:lnTo>
                  <a:lnTo>
                    <a:pt x="333222" y="452040"/>
                  </a:lnTo>
                  <a:lnTo>
                    <a:pt x="339295" y="441770"/>
                  </a:lnTo>
                  <a:lnTo>
                    <a:pt x="345329" y="430955"/>
                  </a:lnTo>
                  <a:lnTo>
                    <a:pt x="350346" y="420768"/>
                  </a:lnTo>
                  <a:lnTo>
                    <a:pt x="354683" y="411000"/>
                  </a:lnTo>
                  <a:lnTo>
                    <a:pt x="358568" y="401511"/>
                  </a:lnTo>
                  <a:lnTo>
                    <a:pt x="362150" y="391217"/>
                  </a:lnTo>
                  <a:lnTo>
                    <a:pt x="365532" y="380386"/>
                  </a:lnTo>
                  <a:lnTo>
                    <a:pt x="371938" y="358759"/>
                  </a:lnTo>
                  <a:lnTo>
                    <a:pt x="378095" y="339226"/>
                  </a:lnTo>
                  <a:lnTo>
                    <a:pt x="380135" y="328857"/>
                  </a:lnTo>
                  <a:lnTo>
                    <a:pt x="381494" y="317976"/>
                  </a:lnTo>
                  <a:lnTo>
                    <a:pt x="382400" y="306754"/>
                  </a:lnTo>
                  <a:lnTo>
                    <a:pt x="383004" y="296295"/>
                  </a:lnTo>
                  <a:lnTo>
                    <a:pt x="383676" y="276737"/>
                  </a:lnTo>
                  <a:lnTo>
                    <a:pt x="384054" y="244252"/>
                  </a:lnTo>
                  <a:lnTo>
                    <a:pt x="383114" y="233791"/>
                  </a:lnTo>
                  <a:lnTo>
                    <a:pt x="381494" y="223841"/>
                  </a:lnTo>
                  <a:lnTo>
                    <a:pt x="379421" y="214231"/>
                  </a:lnTo>
                  <a:lnTo>
                    <a:pt x="378039" y="204848"/>
                  </a:lnTo>
                  <a:lnTo>
                    <a:pt x="377117" y="195616"/>
                  </a:lnTo>
                  <a:lnTo>
                    <a:pt x="376503" y="186485"/>
                  </a:lnTo>
                  <a:lnTo>
                    <a:pt x="374108" y="177421"/>
                  </a:lnTo>
                  <a:lnTo>
                    <a:pt x="366149" y="159412"/>
                  </a:lnTo>
                  <a:lnTo>
                    <a:pt x="358639" y="141486"/>
                  </a:lnTo>
                  <a:lnTo>
                    <a:pt x="350998" y="123597"/>
                  </a:lnTo>
                  <a:lnTo>
                    <a:pt x="340982" y="105725"/>
                  </a:lnTo>
                  <a:lnTo>
                    <a:pt x="329909" y="90505"/>
                  </a:lnTo>
                  <a:lnTo>
                    <a:pt x="318367" y="77127"/>
                  </a:lnTo>
                  <a:lnTo>
                    <a:pt x="306616" y="64566"/>
                  </a:lnTo>
                  <a:lnTo>
                    <a:pt x="288834" y="46338"/>
                  </a:lnTo>
                  <a:lnTo>
                    <a:pt x="281896" y="40333"/>
                  </a:lnTo>
                  <a:lnTo>
                    <a:pt x="274290" y="34346"/>
                  </a:lnTo>
                  <a:lnTo>
                    <a:pt x="266241" y="28370"/>
                  </a:lnTo>
                  <a:lnTo>
                    <a:pt x="258888" y="23393"/>
                  </a:lnTo>
                  <a:lnTo>
                    <a:pt x="252000" y="19084"/>
                  </a:lnTo>
                  <a:lnTo>
                    <a:pt x="245422" y="15218"/>
                  </a:lnTo>
                  <a:lnTo>
                    <a:pt x="238057" y="12642"/>
                  </a:lnTo>
                  <a:lnTo>
                    <a:pt x="230168" y="10924"/>
                  </a:lnTo>
                  <a:lnTo>
                    <a:pt x="221929" y="9778"/>
                  </a:lnTo>
                  <a:lnTo>
                    <a:pt x="214450" y="8023"/>
                  </a:lnTo>
                  <a:lnTo>
                    <a:pt x="207478" y="5860"/>
                  </a:lnTo>
                  <a:lnTo>
                    <a:pt x="200844" y="3426"/>
                  </a:lnTo>
                  <a:lnTo>
                    <a:pt x="194435" y="1803"/>
                  </a:lnTo>
                  <a:lnTo>
                    <a:pt x="188176" y="721"/>
                  </a:lnTo>
                  <a:lnTo>
                    <a:pt x="182017" y="0"/>
                  </a:lnTo>
                  <a:lnTo>
                    <a:pt x="175925" y="512"/>
                  </a:lnTo>
                  <a:lnTo>
                    <a:pt x="169877" y="1845"/>
                  </a:lnTo>
                  <a:lnTo>
                    <a:pt x="158854" y="5972"/>
                  </a:lnTo>
                  <a:lnTo>
                    <a:pt x="147065" y="12882"/>
                  </a:lnTo>
                  <a:lnTo>
                    <a:pt x="137282" y="16362"/>
                  </a:lnTo>
                  <a:lnTo>
                    <a:pt x="134184" y="18365"/>
                  </a:lnTo>
                  <a:lnTo>
                    <a:pt x="125009" y="25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8" name="SMARTInkAnnotation42"/>
            <p:cNvSpPr/>
            <p:nvPr/>
          </p:nvSpPr>
          <p:spPr>
            <a:xfrm>
              <a:off x="1873384" y="2241497"/>
              <a:ext cx="240647" cy="303465"/>
            </a:xfrm>
            <a:custGeom>
              <a:avLst/>
              <a:gdLst/>
              <a:ahLst/>
              <a:cxnLst/>
              <a:rect l="0" t="0" r="0" b="0"/>
              <a:pathLst>
                <a:path w="240647" h="303465">
                  <a:moveTo>
                    <a:pt x="52946" y="53433"/>
                  </a:moveTo>
                  <a:lnTo>
                    <a:pt x="52946" y="36824"/>
                  </a:lnTo>
                  <a:lnTo>
                    <a:pt x="59089" y="28691"/>
                  </a:lnTo>
                  <a:lnTo>
                    <a:pt x="60642" y="23254"/>
                  </a:lnTo>
                  <a:lnTo>
                    <a:pt x="62049" y="21408"/>
                  </a:lnTo>
                  <a:lnTo>
                    <a:pt x="63980" y="20176"/>
                  </a:lnTo>
                  <a:lnTo>
                    <a:pt x="66261" y="19356"/>
                  </a:lnTo>
                  <a:lnTo>
                    <a:pt x="71444" y="15798"/>
                  </a:lnTo>
                  <a:lnTo>
                    <a:pt x="77057" y="10909"/>
                  </a:lnTo>
                  <a:lnTo>
                    <a:pt x="82863" y="5429"/>
                  </a:lnTo>
                  <a:lnTo>
                    <a:pt x="86794" y="3571"/>
                  </a:lnTo>
                  <a:lnTo>
                    <a:pt x="91401" y="2332"/>
                  </a:lnTo>
                  <a:lnTo>
                    <a:pt x="96460" y="1506"/>
                  </a:lnTo>
                  <a:lnTo>
                    <a:pt x="101817" y="956"/>
                  </a:lnTo>
                  <a:lnTo>
                    <a:pt x="107376" y="589"/>
                  </a:lnTo>
                  <a:lnTo>
                    <a:pt x="113067" y="344"/>
                  </a:lnTo>
                  <a:lnTo>
                    <a:pt x="124688" y="72"/>
                  </a:lnTo>
                  <a:lnTo>
                    <a:pt x="130568" y="0"/>
                  </a:lnTo>
                  <a:lnTo>
                    <a:pt x="135481" y="943"/>
                  </a:lnTo>
                  <a:lnTo>
                    <a:pt x="139749" y="2565"/>
                  </a:lnTo>
                  <a:lnTo>
                    <a:pt x="143588" y="4638"/>
                  </a:lnTo>
                  <a:lnTo>
                    <a:pt x="148133" y="8004"/>
                  </a:lnTo>
                  <a:lnTo>
                    <a:pt x="153150" y="12233"/>
                  </a:lnTo>
                  <a:lnTo>
                    <a:pt x="158480" y="17037"/>
                  </a:lnTo>
                  <a:lnTo>
                    <a:pt x="169700" y="27666"/>
                  </a:lnTo>
                  <a:lnTo>
                    <a:pt x="175472" y="33278"/>
                  </a:lnTo>
                  <a:lnTo>
                    <a:pt x="180314" y="39996"/>
                  </a:lnTo>
                  <a:lnTo>
                    <a:pt x="184535" y="47451"/>
                  </a:lnTo>
                  <a:lnTo>
                    <a:pt x="188342" y="55399"/>
                  </a:lnTo>
                  <a:lnTo>
                    <a:pt x="190880" y="63673"/>
                  </a:lnTo>
                  <a:lnTo>
                    <a:pt x="192572" y="72166"/>
                  </a:lnTo>
                  <a:lnTo>
                    <a:pt x="193700" y="80804"/>
                  </a:lnTo>
                  <a:lnTo>
                    <a:pt x="194452" y="89540"/>
                  </a:lnTo>
                  <a:lnTo>
                    <a:pt x="194953" y="98340"/>
                  </a:lnTo>
                  <a:lnTo>
                    <a:pt x="195510" y="116055"/>
                  </a:lnTo>
                  <a:lnTo>
                    <a:pt x="195758" y="133851"/>
                  </a:lnTo>
                  <a:lnTo>
                    <a:pt x="193837" y="142764"/>
                  </a:lnTo>
                  <a:lnTo>
                    <a:pt x="190571" y="151682"/>
                  </a:lnTo>
                  <a:lnTo>
                    <a:pt x="186407" y="160604"/>
                  </a:lnTo>
                  <a:lnTo>
                    <a:pt x="181645" y="169529"/>
                  </a:lnTo>
                  <a:lnTo>
                    <a:pt x="176484" y="178455"/>
                  </a:lnTo>
                  <a:lnTo>
                    <a:pt x="171057" y="187383"/>
                  </a:lnTo>
                  <a:lnTo>
                    <a:pt x="165453" y="195319"/>
                  </a:lnTo>
                  <a:lnTo>
                    <a:pt x="159731" y="202594"/>
                  </a:lnTo>
                  <a:lnTo>
                    <a:pt x="153929" y="209428"/>
                  </a:lnTo>
                  <a:lnTo>
                    <a:pt x="147083" y="216961"/>
                  </a:lnTo>
                  <a:lnTo>
                    <a:pt x="131530" y="233268"/>
                  </a:lnTo>
                  <a:lnTo>
                    <a:pt x="123212" y="239800"/>
                  </a:lnTo>
                  <a:lnTo>
                    <a:pt x="114687" y="245146"/>
                  </a:lnTo>
                  <a:lnTo>
                    <a:pt x="106024" y="249702"/>
                  </a:lnTo>
                  <a:lnTo>
                    <a:pt x="97270" y="254724"/>
                  </a:lnTo>
                  <a:lnTo>
                    <a:pt x="88454" y="260057"/>
                  </a:lnTo>
                  <a:lnTo>
                    <a:pt x="79597" y="265596"/>
                  </a:lnTo>
                  <a:lnTo>
                    <a:pt x="71707" y="269289"/>
                  </a:lnTo>
                  <a:lnTo>
                    <a:pt x="64460" y="271751"/>
                  </a:lnTo>
                  <a:lnTo>
                    <a:pt x="57643" y="273392"/>
                  </a:lnTo>
                  <a:lnTo>
                    <a:pt x="51112" y="274486"/>
                  </a:lnTo>
                  <a:lnTo>
                    <a:pt x="44771" y="275216"/>
                  </a:lnTo>
                  <a:lnTo>
                    <a:pt x="38558" y="275702"/>
                  </a:lnTo>
                  <a:lnTo>
                    <a:pt x="32430" y="276026"/>
                  </a:lnTo>
                  <a:lnTo>
                    <a:pt x="20324" y="276387"/>
                  </a:lnTo>
                  <a:lnTo>
                    <a:pt x="7087" y="276590"/>
                  </a:lnTo>
                  <a:lnTo>
                    <a:pt x="4497" y="274633"/>
                  </a:lnTo>
                  <a:lnTo>
                    <a:pt x="2771" y="271345"/>
                  </a:lnTo>
                  <a:lnTo>
                    <a:pt x="853" y="263392"/>
                  </a:lnTo>
                  <a:lnTo>
                    <a:pt x="0" y="256550"/>
                  </a:lnTo>
                  <a:lnTo>
                    <a:pt x="766" y="253336"/>
                  </a:lnTo>
                  <a:lnTo>
                    <a:pt x="4265" y="247120"/>
                  </a:lnTo>
                  <a:lnTo>
                    <a:pt x="9131" y="238404"/>
                  </a:lnTo>
                  <a:lnTo>
                    <a:pt x="11818" y="233301"/>
                  </a:lnTo>
                  <a:lnTo>
                    <a:pt x="15596" y="229900"/>
                  </a:lnTo>
                  <a:lnTo>
                    <a:pt x="20102" y="227632"/>
                  </a:lnTo>
                  <a:lnTo>
                    <a:pt x="25091" y="226121"/>
                  </a:lnTo>
                  <a:lnTo>
                    <a:pt x="30404" y="224120"/>
                  </a:lnTo>
                  <a:lnTo>
                    <a:pt x="35932" y="221795"/>
                  </a:lnTo>
                  <a:lnTo>
                    <a:pt x="41603" y="219252"/>
                  </a:lnTo>
                  <a:lnTo>
                    <a:pt x="48364" y="217557"/>
                  </a:lnTo>
                  <a:lnTo>
                    <a:pt x="55850" y="216427"/>
                  </a:lnTo>
                  <a:lnTo>
                    <a:pt x="63820" y="215674"/>
                  </a:lnTo>
                  <a:lnTo>
                    <a:pt x="72113" y="215172"/>
                  </a:lnTo>
                  <a:lnTo>
                    <a:pt x="89272" y="214613"/>
                  </a:lnTo>
                  <a:lnTo>
                    <a:pt x="98019" y="215457"/>
                  </a:lnTo>
                  <a:lnTo>
                    <a:pt x="106830" y="217011"/>
                  </a:lnTo>
                  <a:lnTo>
                    <a:pt x="115683" y="219040"/>
                  </a:lnTo>
                  <a:lnTo>
                    <a:pt x="124564" y="221384"/>
                  </a:lnTo>
                  <a:lnTo>
                    <a:pt x="133465" y="223939"/>
                  </a:lnTo>
                  <a:lnTo>
                    <a:pt x="142377" y="226635"/>
                  </a:lnTo>
                  <a:lnTo>
                    <a:pt x="150306" y="229424"/>
                  </a:lnTo>
                  <a:lnTo>
                    <a:pt x="157577" y="232276"/>
                  </a:lnTo>
                  <a:lnTo>
                    <a:pt x="164411" y="235169"/>
                  </a:lnTo>
                  <a:lnTo>
                    <a:pt x="170954" y="239083"/>
                  </a:lnTo>
                  <a:lnTo>
                    <a:pt x="177301" y="243676"/>
                  </a:lnTo>
                  <a:lnTo>
                    <a:pt x="183519" y="248723"/>
                  </a:lnTo>
                  <a:lnTo>
                    <a:pt x="189651" y="253079"/>
                  </a:lnTo>
                  <a:lnTo>
                    <a:pt x="195725" y="256975"/>
                  </a:lnTo>
                  <a:lnTo>
                    <a:pt x="201761" y="260565"/>
                  </a:lnTo>
                  <a:lnTo>
                    <a:pt x="207771" y="264943"/>
                  </a:lnTo>
                  <a:lnTo>
                    <a:pt x="213763" y="269846"/>
                  </a:lnTo>
                  <a:lnTo>
                    <a:pt x="224726" y="279593"/>
                  </a:lnTo>
                  <a:lnTo>
                    <a:pt x="232908" y="287232"/>
                  </a:lnTo>
                  <a:lnTo>
                    <a:pt x="235487" y="290658"/>
                  </a:lnTo>
                  <a:lnTo>
                    <a:pt x="237207" y="293935"/>
                  </a:lnTo>
                  <a:lnTo>
                    <a:pt x="240646" y="3034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9" name="SMARTInkAnnotation43"/>
            <p:cNvSpPr/>
            <p:nvPr/>
          </p:nvSpPr>
          <p:spPr>
            <a:xfrm>
              <a:off x="952117" y="2768203"/>
              <a:ext cx="223416" cy="187524"/>
            </a:xfrm>
            <a:custGeom>
              <a:avLst/>
              <a:gdLst/>
              <a:ahLst/>
              <a:cxnLst/>
              <a:rect l="0" t="0" r="0" b="0"/>
              <a:pathLst>
                <a:path w="223416" h="187524">
                  <a:moveTo>
                    <a:pt x="44654" y="0"/>
                  </a:moveTo>
                  <a:lnTo>
                    <a:pt x="44654" y="12429"/>
                  </a:lnTo>
                  <a:lnTo>
                    <a:pt x="43661" y="15231"/>
                  </a:lnTo>
                  <a:lnTo>
                    <a:pt x="39909" y="20991"/>
                  </a:lnTo>
                  <a:lnTo>
                    <a:pt x="38511" y="23916"/>
                  </a:lnTo>
                  <a:lnTo>
                    <a:pt x="37580" y="26858"/>
                  </a:lnTo>
                  <a:lnTo>
                    <a:pt x="36958" y="29811"/>
                  </a:lnTo>
                  <a:lnTo>
                    <a:pt x="36544" y="33765"/>
                  </a:lnTo>
                  <a:lnTo>
                    <a:pt x="36268" y="38385"/>
                  </a:lnTo>
                  <a:lnTo>
                    <a:pt x="36084" y="43449"/>
                  </a:lnTo>
                  <a:lnTo>
                    <a:pt x="34968" y="48810"/>
                  </a:lnTo>
                  <a:lnTo>
                    <a:pt x="33231" y="54368"/>
                  </a:lnTo>
                  <a:lnTo>
                    <a:pt x="31080" y="60058"/>
                  </a:lnTo>
                  <a:lnTo>
                    <a:pt x="28653" y="65835"/>
                  </a:lnTo>
                  <a:lnTo>
                    <a:pt x="26042" y="71672"/>
                  </a:lnTo>
                  <a:lnTo>
                    <a:pt x="20492" y="83448"/>
                  </a:lnTo>
                  <a:lnTo>
                    <a:pt x="14715" y="95296"/>
                  </a:lnTo>
                  <a:lnTo>
                    <a:pt x="12777" y="101234"/>
                  </a:lnTo>
                  <a:lnTo>
                    <a:pt x="11485" y="107177"/>
                  </a:lnTo>
                  <a:lnTo>
                    <a:pt x="10624" y="113123"/>
                  </a:lnTo>
                  <a:lnTo>
                    <a:pt x="9057" y="119072"/>
                  </a:lnTo>
                  <a:lnTo>
                    <a:pt x="7019" y="125022"/>
                  </a:lnTo>
                  <a:lnTo>
                    <a:pt x="4667" y="130973"/>
                  </a:lnTo>
                  <a:lnTo>
                    <a:pt x="3099" y="135932"/>
                  </a:lnTo>
                  <a:lnTo>
                    <a:pt x="2054" y="140231"/>
                  </a:lnTo>
                  <a:lnTo>
                    <a:pt x="1357" y="144089"/>
                  </a:lnTo>
                  <a:lnTo>
                    <a:pt x="893" y="147653"/>
                  </a:lnTo>
                  <a:lnTo>
                    <a:pt x="583" y="151021"/>
                  </a:lnTo>
                  <a:lnTo>
                    <a:pt x="377" y="154259"/>
                  </a:lnTo>
                  <a:lnTo>
                    <a:pt x="147" y="160502"/>
                  </a:lnTo>
                  <a:lnTo>
                    <a:pt x="0" y="172594"/>
                  </a:lnTo>
                  <a:lnTo>
                    <a:pt x="981" y="174594"/>
                  </a:lnTo>
                  <a:lnTo>
                    <a:pt x="2628" y="175927"/>
                  </a:lnTo>
                  <a:lnTo>
                    <a:pt x="4719" y="176816"/>
                  </a:lnTo>
                  <a:lnTo>
                    <a:pt x="8100" y="177409"/>
                  </a:lnTo>
                  <a:lnTo>
                    <a:pt x="12339" y="177804"/>
                  </a:lnTo>
                  <a:lnTo>
                    <a:pt x="17152" y="178067"/>
                  </a:lnTo>
                  <a:lnTo>
                    <a:pt x="21354" y="179235"/>
                  </a:lnTo>
                  <a:lnTo>
                    <a:pt x="25148" y="181005"/>
                  </a:lnTo>
                  <a:lnTo>
                    <a:pt x="28671" y="183178"/>
                  </a:lnTo>
                  <a:lnTo>
                    <a:pt x="33005" y="184626"/>
                  </a:lnTo>
                  <a:lnTo>
                    <a:pt x="37881" y="185592"/>
                  </a:lnTo>
                  <a:lnTo>
                    <a:pt x="43118" y="186236"/>
                  </a:lnTo>
                  <a:lnTo>
                    <a:pt x="48596" y="185673"/>
                  </a:lnTo>
                  <a:lnTo>
                    <a:pt x="54234" y="184305"/>
                  </a:lnTo>
                  <a:lnTo>
                    <a:pt x="59979" y="182401"/>
                  </a:lnTo>
                  <a:lnTo>
                    <a:pt x="65795" y="181132"/>
                  </a:lnTo>
                  <a:lnTo>
                    <a:pt x="71658" y="180286"/>
                  </a:lnTo>
                  <a:lnTo>
                    <a:pt x="77554" y="179722"/>
                  </a:lnTo>
                  <a:lnTo>
                    <a:pt x="84463" y="179346"/>
                  </a:lnTo>
                  <a:lnTo>
                    <a:pt x="100086" y="178928"/>
                  </a:lnTo>
                  <a:lnTo>
                    <a:pt x="120886" y="178693"/>
                  </a:lnTo>
                  <a:lnTo>
                    <a:pt x="127255" y="179652"/>
                  </a:lnTo>
                  <a:lnTo>
                    <a:pt x="133487" y="181283"/>
                  </a:lnTo>
                  <a:lnTo>
                    <a:pt x="139629" y="183364"/>
                  </a:lnTo>
                  <a:lnTo>
                    <a:pt x="145709" y="184750"/>
                  </a:lnTo>
                  <a:lnTo>
                    <a:pt x="151749" y="185674"/>
                  </a:lnTo>
                  <a:lnTo>
                    <a:pt x="157761" y="186291"/>
                  </a:lnTo>
                  <a:lnTo>
                    <a:pt x="162763" y="186702"/>
                  </a:lnTo>
                  <a:lnTo>
                    <a:pt x="167091" y="186975"/>
                  </a:lnTo>
                  <a:lnTo>
                    <a:pt x="170969" y="187158"/>
                  </a:lnTo>
                  <a:lnTo>
                    <a:pt x="180574" y="187361"/>
                  </a:lnTo>
                  <a:lnTo>
                    <a:pt x="223415" y="1875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0" name="SMARTInkAnnotation44"/>
            <p:cNvSpPr/>
            <p:nvPr/>
          </p:nvSpPr>
          <p:spPr>
            <a:xfrm>
              <a:off x="1184470" y="2768203"/>
              <a:ext cx="17878" cy="383977"/>
            </a:xfrm>
            <a:custGeom>
              <a:avLst/>
              <a:gdLst/>
              <a:ahLst/>
              <a:cxnLst/>
              <a:rect l="0" t="0" r="0" b="0"/>
              <a:pathLst>
                <a:path w="17878" h="383977">
                  <a:moveTo>
                    <a:pt x="0" y="0"/>
                  </a:moveTo>
                  <a:lnTo>
                    <a:pt x="0" y="250031"/>
                  </a:lnTo>
                  <a:lnTo>
                    <a:pt x="994" y="258961"/>
                  </a:lnTo>
                  <a:lnTo>
                    <a:pt x="2649" y="267891"/>
                  </a:lnTo>
                  <a:lnTo>
                    <a:pt x="4745" y="276820"/>
                  </a:lnTo>
                  <a:lnTo>
                    <a:pt x="6143" y="284758"/>
                  </a:lnTo>
                  <a:lnTo>
                    <a:pt x="7075" y="292034"/>
                  </a:lnTo>
                  <a:lnTo>
                    <a:pt x="7696" y="298869"/>
                  </a:lnTo>
                  <a:lnTo>
                    <a:pt x="8110" y="305410"/>
                  </a:lnTo>
                  <a:lnTo>
                    <a:pt x="8570" y="317969"/>
                  </a:lnTo>
                  <a:lnTo>
                    <a:pt x="8866" y="342201"/>
                  </a:lnTo>
                  <a:lnTo>
                    <a:pt x="8906" y="354165"/>
                  </a:lnTo>
                  <a:lnTo>
                    <a:pt x="9910" y="358149"/>
                  </a:lnTo>
                  <a:lnTo>
                    <a:pt x="11572" y="360805"/>
                  </a:lnTo>
                  <a:lnTo>
                    <a:pt x="13674" y="362576"/>
                  </a:lnTo>
                  <a:lnTo>
                    <a:pt x="15075" y="364748"/>
                  </a:lnTo>
                  <a:lnTo>
                    <a:pt x="16009" y="367189"/>
                  </a:lnTo>
                  <a:lnTo>
                    <a:pt x="17508" y="373495"/>
                  </a:lnTo>
                  <a:lnTo>
                    <a:pt x="17877" y="3839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1" name="SMARTInkAnnotation45"/>
            <p:cNvSpPr/>
            <p:nvPr/>
          </p:nvSpPr>
          <p:spPr>
            <a:xfrm>
              <a:off x="1372170" y="2839641"/>
              <a:ext cx="26815" cy="232172"/>
            </a:xfrm>
            <a:custGeom>
              <a:avLst/>
              <a:gdLst/>
              <a:ahLst/>
              <a:cxnLst/>
              <a:rect l="0" t="0" r="0" b="0"/>
              <a:pathLst>
                <a:path w="26815" h="232172">
                  <a:moveTo>
                    <a:pt x="0" y="0"/>
                  </a:moveTo>
                  <a:lnTo>
                    <a:pt x="0" y="42240"/>
                  </a:lnTo>
                  <a:lnTo>
                    <a:pt x="993" y="48003"/>
                  </a:lnTo>
                  <a:lnTo>
                    <a:pt x="2648" y="53830"/>
                  </a:lnTo>
                  <a:lnTo>
                    <a:pt x="4745" y="59699"/>
                  </a:lnTo>
                  <a:lnTo>
                    <a:pt x="6143" y="66589"/>
                  </a:lnTo>
                  <a:lnTo>
                    <a:pt x="7074" y="74158"/>
                  </a:lnTo>
                  <a:lnTo>
                    <a:pt x="7696" y="82181"/>
                  </a:lnTo>
                  <a:lnTo>
                    <a:pt x="8110" y="89513"/>
                  </a:lnTo>
                  <a:lnTo>
                    <a:pt x="8570" y="102953"/>
                  </a:lnTo>
                  <a:lnTo>
                    <a:pt x="8890" y="140851"/>
                  </a:lnTo>
                  <a:lnTo>
                    <a:pt x="8928" y="166287"/>
                  </a:lnTo>
                  <a:lnTo>
                    <a:pt x="9925" y="171381"/>
                  </a:lnTo>
                  <a:lnTo>
                    <a:pt x="11582" y="175770"/>
                  </a:lnTo>
                  <a:lnTo>
                    <a:pt x="13680" y="179687"/>
                  </a:lnTo>
                  <a:lnTo>
                    <a:pt x="15079" y="184284"/>
                  </a:lnTo>
                  <a:lnTo>
                    <a:pt x="16011" y="189332"/>
                  </a:lnTo>
                  <a:lnTo>
                    <a:pt x="16633" y="194682"/>
                  </a:lnTo>
                  <a:lnTo>
                    <a:pt x="17047" y="199241"/>
                  </a:lnTo>
                  <a:lnTo>
                    <a:pt x="17324" y="203272"/>
                  </a:lnTo>
                  <a:lnTo>
                    <a:pt x="17508" y="206952"/>
                  </a:lnTo>
                  <a:lnTo>
                    <a:pt x="18624" y="209405"/>
                  </a:lnTo>
                  <a:lnTo>
                    <a:pt x="20361" y="211041"/>
                  </a:lnTo>
                  <a:lnTo>
                    <a:pt x="22512" y="212131"/>
                  </a:lnTo>
                  <a:lnTo>
                    <a:pt x="23946" y="213850"/>
                  </a:lnTo>
                  <a:lnTo>
                    <a:pt x="24902" y="215989"/>
                  </a:lnTo>
                  <a:lnTo>
                    <a:pt x="25540" y="218406"/>
                  </a:lnTo>
                  <a:lnTo>
                    <a:pt x="26248" y="223738"/>
                  </a:lnTo>
                  <a:lnTo>
                    <a:pt x="26814" y="2321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2" name="SMARTInkAnnotation46"/>
            <p:cNvSpPr/>
            <p:nvPr/>
          </p:nvSpPr>
          <p:spPr>
            <a:xfrm>
              <a:off x="1291727" y="2964656"/>
              <a:ext cx="250268" cy="17860"/>
            </a:xfrm>
            <a:custGeom>
              <a:avLst/>
              <a:gdLst/>
              <a:ahLst/>
              <a:cxnLst/>
              <a:rect l="0" t="0" r="0" b="0"/>
              <a:pathLst>
                <a:path w="250268" h="17860">
                  <a:moveTo>
                    <a:pt x="0" y="17859"/>
                  </a:moveTo>
                  <a:lnTo>
                    <a:pt x="4745" y="17859"/>
                  </a:lnTo>
                  <a:lnTo>
                    <a:pt x="7136" y="16867"/>
                  </a:lnTo>
                  <a:lnTo>
                    <a:pt x="9723" y="15214"/>
                  </a:lnTo>
                  <a:lnTo>
                    <a:pt x="12441" y="13119"/>
                  </a:lnTo>
                  <a:lnTo>
                    <a:pt x="15246" y="11722"/>
                  </a:lnTo>
                  <a:lnTo>
                    <a:pt x="18109" y="10792"/>
                  </a:lnTo>
                  <a:lnTo>
                    <a:pt x="21011" y="10171"/>
                  </a:lnTo>
                  <a:lnTo>
                    <a:pt x="24932" y="9757"/>
                  </a:lnTo>
                  <a:lnTo>
                    <a:pt x="29532" y="9481"/>
                  </a:lnTo>
                  <a:lnTo>
                    <a:pt x="39940" y="9175"/>
                  </a:lnTo>
                  <a:lnTo>
                    <a:pt x="51186" y="9039"/>
                  </a:lnTo>
                  <a:lnTo>
                    <a:pt x="57959" y="8010"/>
                  </a:lnTo>
                  <a:lnTo>
                    <a:pt x="65454" y="6332"/>
                  </a:lnTo>
                  <a:lnTo>
                    <a:pt x="73430" y="4222"/>
                  </a:lnTo>
                  <a:lnTo>
                    <a:pt x="81726" y="2814"/>
                  </a:lnTo>
                  <a:lnTo>
                    <a:pt x="90237" y="1876"/>
                  </a:lnTo>
                  <a:lnTo>
                    <a:pt x="98889" y="1251"/>
                  </a:lnTo>
                  <a:lnTo>
                    <a:pt x="107638" y="834"/>
                  </a:lnTo>
                  <a:lnTo>
                    <a:pt x="125302" y="371"/>
                  </a:lnTo>
                  <a:lnTo>
                    <a:pt x="171081" y="32"/>
                  </a:lnTo>
                  <a:lnTo>
                    <a:pt x="25026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3" name="SMARTInkAnnotation47"/>
            <p:cNvSpPr/>
            <p:nvPr/>
          </p:nvSpPr>
          <p:spPr>
            <a:xfrm>
              <a:off x="1681051" y="2786063"/>
              <a:ext cx="208988" cy="348258"/>
            </a:xfrm>
            <a:custGeom>
              <a:avLst/>
              <a:gdLst/>
              <a:ahLst/>
              <a:cxnLst/>
              <a:rect l="0" t="0" r="0" b="0"/>
              <a:pathLst>
                <a:path w="208988" h="348258">
                  <a:moveTo>
                    <a:pt x="84394" y="0"/>
                  </a:moveTo>
                  <a:lnTo>
                    <a:pt x="79649" y="4740"/>
                  </a:lnTo>
                  <a:lnTo>
                    <a:pt x="78251" y="7129"/>
                  </a:lnTo>
                  <a:lnTo>
                    <a:pt x="75291" y="15231"/>
                  </a:lnTo>
                  <a:lnTo>
                    <a:pt x="71079" y="20990"/>
                  </a:lnTo>
                  <a:lnTo>
                    <a:pt x="65897" y="29503"/>
                  </a:lnTo>
                  <a:lnTo>
                    <a:pt x="63125" y="34552"/>
                  </a:lnTo>
                  <a:lnTo>
                    <a:pt x="60283" y="40894"/>
                  </a:lnTo>
                  <a:lnTo>
                    <a:pt x="57396" y="48098"/>
                  </a:lnTo>
                  <a:lnTo>
                    <a:pt x="54478" y="55877"/>
                  </a:lnTo>
                  <a:lnTo>
                    <a:pt x="50546" y="64041"/>
                  </a:lnTo>
                  <a:lnTo>
                    <a:pt x="45939" y="72459"/>
                  </a:lnTo>
                  <a:lnTo>
                    <a:pt x="40881" y="81048"/>
                  </a:lnTo>
                  <a:lnTo>
                    <a:pt x="36516" y="90743"/>
                  </a:lnTo>
                  <a:lnTo>
                    <a:pt x="32613" y="101175"/>
                  </a:lnTo>
                  <a:lnTo>
                    <a:pt x="19213" y="141693"/>
                  </a:lnTo>
                  <a:lnTo>
                    <a:pt x="16112" y="152009"/>
                  </a:lnTo>
                  <a:lnTo>
                    <a:pt x="10018" y="174054"/>
                  </a:lnTo>
                  <a:lnTo>
                    <a:pt x="1004" y="208778"/>
                  </a:lnTo>
                  <a:lnTo>
                    <a:pt x="0" y="219552"/>
                  </a:lnTo>
                  <a:lnTo>
                    <a:pt x="324" y="229712"/>
                  </a:lnTo>
                  <a:lnTo>
                    <a:pt x="1533" y="239461"/>
                  </a:lnTo>
                  <a:lnTo>
                    <a:pt x="2339" y="247945"/>
                  </a:lnTo>
                  <a:lnTo>
                    <a:pt x="2877" y="255586"/>
                  </a:lnTo>
                  <a:lnTo>
                    <a:pt x="3235" y="262664"/>
                  </a:lnTo>
                  <a:lnTo>
                    <a:pt x="4467" y="270359"/>
                  </a:lnTo>
                  <a:lnTo>
                    <a:pt x="6281" y="278466"/>
                  </a:lnTo>
                  <a:lnTo>
                    <a:pt x="8484" y="286847"/>
                  </a:lnTo>
                  <a:lnTo>
                    <a:pt x="11939" y="293426"/>
                  </a:lnTo>
                  <a:lnTo>
                    <a:pt x="16228" y="298805"/>
                  </a:lnTo>
                  <a:lnTo>
                    <a:pt x="21074" y="303383"/>
                  </a:lnTo>
                  <a:lnTo>
                    <a:pt x="25298" y="308419"/>
                  </a:lnTo>
                  <a:lnTo>
                    <a:pt x="29107" y="313761"/>
                  </a:lnTo>
                  <a:lnTo>
                    <a:pt x="32639" y="319307"/>
                  </a:lnTo>
                  <a:lnTo>
                    <a:pt x="37973" y="323004"/>
                  </a:lnTo>
                  <a:lnTo>
                    <a:pt x="44509" y="325468"/>
                  </a:lnTo>
                  <a:lnTo>
                    <a:pt x="51845" y="327112"/>
                  </a:lnTo>
                  <a:lnTo>
                    <a:pt x="59716" y="329199"/>
                  </a:lnTo>
                  <a:lnTo>
                    <a:pt x="76405" y="334165"/>
                  </a:lnTo>
                  <a:lnTo>
                    <a:pt x="85027" y="334893"/>
                  </a:lnTo>
                  <a:lnTo>
                    <a:pt x="93754" y="334387"/>
                  </a:lnTo>
                  <a:lnTo>
                    <a:pt x="102552" y="333057"/>
                  </a:lnTo>
                  <a:lnTo>
                    <a:pt x="110403" y="331179"/>
                  </a:lnTo>
                  <a:lnTo>
                    <a:pt x="117623" y="328934"/>
                  </a:lnTo>
                  <a:lnTo>
                    <a:pt x="124423" y="326445"/>
                  </a:lnTo>
                  <a:lnTo>
                    <a:pt x="131935" y="324786"/>
                  </a:lnTo>
                  <a:lnTo>
                    <a:pt x="139923" y="323680"/>
                  </a:lnTo>
                  <a:lnTo>
                    <a:pt x="148228" y="322943"/>
                  </a:lnTo>
                  <a:lnTo>
                    <a:pt x="155750" y="320467"/>
                  </a:lnTo>
                  <a:lnTo>
                    <a:pt x="162751" y="316832"/>
                  </a:lnTo>
                  <a:lnTo>
                    <a:pt x="169405" y="312424"/>
                  </a:lnTo>
                  <a:lnTo>
                    <a:pt x="174834" y="308494"/>
                  </a:lnTo>
                  <a:lnTo>
                    <a:pt x="179447" y="304881"/>
                  </a:lnTo>
                  <a:lnTo>
                    <a:pt x="183515" y="301481"/>
                  </a:lnTo>
                  <a:lnTo>
                    <a:pt x="187220" y="297229"/>
                  </a:lnTo>
                  <a:lnTo>
                    <a:pt x="190683" y="292410"/>
                  </a:lnTo>
                  <a:lnTo>
                    <a:pt x="197180" y="282757"/>
                  </a:lnTo>
                  <a:lnTo>
                    <a:pt x="203377" y="275159"/>
                  </a:lnTo>
                  <a:lnTo>
                    <a:pt x="205427" y="270751"/>
                  </a:lnTo>
                  <a:lnTo>
                    <a:pt x="207705" y="260563"/>
                  </a:lnTo>
                  <a:lnTo>
                    <a:pt x="208312" y="255068"/>
                  </a:lnTo>
                  <a:lnTo>
                    <a:pt x="208717" y="249420"/>
                  </a:lnTo>
                  <a:lnTo>
                    <a:pt x="208987" y="243670"/>
                  </a:lnTo>
                  <a:lnTo>
                    <a:pt x="208174" y="238845"/>
                  </a:lnTo>
                  <a:lnTo>
                    <a:pt x="204622" y="230838"/>
                  </a:lnTo>
                  <a:lnTo>
                    <a:pt x="199733" y="223972"/>
                  </a:lnTo>
                  <a:lnTo>
                    <a:pt x="197039" y="220752"/>
                  </a:lnTo>
                  <a:lnTo>
                    <a:pt x="194250" y="218605"/>
                  </a:lnTo>
                  <a:lnTo>
                    <a:pt x="188503" y="216220"/>
                  </a:lnTo>
                  <a:lnTo>
                    <a:pt x="184586" y="215584"/>
                  </a:lnTo>
                  <a:lnTo>
                    <a:pt x="179989" y="215160"/>
                  </a:lnTo>
                  <a:lnTo>
                    <a:pt x="174939" y="214877"/>
                  </a:lnTo>
                  <a:lnTo>
                    <a:pt x="170578" y="215681"/>
                  </a:lnTo>
                  <a:lnTo>
                    <a:pt x="166678" y="217209"/>
                  </a:lnTo>
                  <a:lnTo>
                    <a:pt x="163085" y="219220"/>
                  </a:lnTo>
                  <a:lnTo>
                    <a:pt x="159696" y="222545"/>
                  </a:lnTo>
                  <a:lnTo>
                    <a:pt x="153283" y="231531"/>
                  </a:lnTo>
                  <a:lnTo>
                    <a:pt x="150182" y="237698"/>
                  </a:lnTo>
                  <a:lnTo>
                    <a:pt x="147122" y="244785"/>
                  </a:lnTo>
                  <a:lnTo>
                    <a:pt x="144089" y="252487"/>
                  </a:lnTo>
                  <a:lnTo>
                    <a:pt x="141074" y="259606"/>
                  </a:lnTo>
                  <a:lnTo>
                    <a:pt x="135075" y="272807"/>
                  </a:lnTo>
                  <a:lnTo>
                    <a:pt x="133078" y="279106"/>
                  </a:lnTo>
                  <a:lnTo>
                    <a:pt x="131747" y="285289"/>
                  </a:lnTo>
                  <a:lnTo>
                    <a:pt x="130860" y="291396"/>
                  </a:lnTo>
                  <a:lnTo>
                    <a:pt x="130268" y="297451"/>
                  </a:lnTo>
                  <a:lnTo>
                    <a:pt x="129873" y="303473"/>
                  </a:lnTo>
                  <a:lnTo>
                    <a:pt x="129610" y="309471"/>
                  </a:lnTo>
                  <a:lnTo>
                    <a:pt x="130428" y="315454"/>
                  </a:lnTo>
                  <a:lnTo>
                    <a:pt x="131966" y="321428"/>
                  </a:lnTo>
                  <a:lnTo>
                    <a:pt x="133985" y="327394"/>
                  </a:lnTo>
                  <a:lnTo>
                    <a:pt x="138876" y="336670"/>
                  </a:lnTo>
                  <a:lnTo>
                    <a:pt x="141571" y="340532"/>
                  </a:lnTo>
                  <a:lnTo>
                    <a:pt x="144361" y="343107"/>
                  </a:lnTo>
                  <a:lnTo>
                    <a:pt x="147214" y="344824"/>
                  </a:lnTo>
                  <a:lnTo>
                    <a:pt x="153032" y="346731"/>
                  </a:lnTo>
                  <a:lnTo>
                    <a:pt x="158928" y="347579"/>
                  </a:lnTo>
                  <a:lnTo>
                    <a:pt x="164859" y="347956"/>
                  </a:lnTo>
                  <a:lnTo>
                    <a:pt x="173775" y="3482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4" name="SMARTInkAnnotation48"/>
            <p:cNvSpPr/>
            <p:nvPr/>
          </p:nvSpPr>
          <p:spPr>
            <a:xfrm>
              <a:off x="1989344" y="2786063"/>
              <a:ext cx="97873" cy="357188"/>
            </a:xfrm>
            <a:custGeom>
              <a:avLst/>
              <a:gdLst/>
              <a:ahLst/>
              <a:cxnLst/>
              <a:rect l="0" t="0" r="0" b="0"/>
              <a:pathLst>
                <a:path w="97873" h="357188">
                  <a:moveTo>
                    <a:pt x="71058" y="0"/>
                  </a:moveTo>
                  <a:lnTo>
                    <a:pt x="71058" y="4740"/>
                  </a:lnTo>
                  <a:lnTo>
                    <a:pt x="70064" y="7129"/>
                  </a:lnTo>
                  <a:lnTo>
                    <a:pt x="68409" y="9713"/>
                  </a:lnTo>
                  <a:lnTo>
                    <a:pt x="66313" y="12428"/>
                  </a:lnTo>
                  <a:lnTo>
                    <a:pt x="64915" y="16223"/>
                  </a:lnTo>
                  <a:lnTo>
                    <a:pt x="63362" y="25731"/>
                  </a:lnTo>
                  <a:lnTo>
                    <a:pt x="60961" y="31044"/>
                  </a:lnTo>
                  <a:lnTo>
                    <a:pt x="57375" y="36571"/>
                  </a:lnTo>
                  <a:lnTo>
                    <a:pt x="52998" y="42240"/>
                  </a:lnTo>
                  <a:lnTo>
                    <a:pt x="49087" y="48996"/>
                  </a:lnTo>
                  <a:lnTo>
                    <a:pt x="45486" y="56476"/>
                  </a:lnTo>
                  <a:lnTo>
                    <a:pt x="42092" y="64440"/>
                  </a:lnTo>
                  <a:lnTo>
                    <a:pt x="38837" y="73717"/>
                  </a:lnTo>
                  <a:lnTo>
                    <a:pt x="35673" y="83871"/>
                  </a:lnTo>
                  <a:lnTo>
                    <a:pt x="32571" y="94609"/>
                  </a:lnTo>
                  <a:lnTo>
                    <a:pt x="28517" y="105737"/>
                  </a:lnTo>
                  <a:lnTo>
                    <a:pt x="23828" y="117124"/>
                  </a:lnTo>
                  <a:lnTo>
                    <a:pt x="18716" y="128684"/>
                  </a:lnTo>
                  <a:lnTo>
                    <a:pt x="15308" y="140360"/>
                  </a:lnTo>
                  <a:lnTo>
                    <a:pt x="13036" y="152112"/>
                  </a:lnTo>
                  <a:lnTo>
                    <a:pt x="11520" y="163915"/>
                  </a:lnTo>
                  <a:lnTo>
                    <a:pt x="9518" y="175753"/>
                  </a:lnTo>
                  <a:lnTo>
                    <a:pt x="7189" y="187614"/>
                  </a:lnTo>
                  <a:lnTo>
                    <a:pt x="4644" y="199490"/>
                  </a:lnTo>
                  <a:lnTo>
                    <a:pt x="2947" y="210384"/>
                  </a:lnTo>
                  <a:lnTo>
                    <a:pt x="1816" y="220623"/>
                  </a:lnTo>
                  <a:lnTo>
                    <a:pt x="1061" y="230425"/>
                  </a:lnTo>
                  <a:lnTo>
                    <a:pt x="559" y="239937"/>
                  </a:lnTo>
                  <a:lnTo>
                    <a:pt x="0" y="258443"/>
                  </a:lnTo>
                  <a:lnTo>
                    <a:pt x="844" y="267546"/>
                  </a:lnTo>
                  <a:lnTo>
                    <a:pt x="2400" y="276590"/>
                  </a:lnTo>
                  <a:lnTo>
                    <a:pt x="4430" y="285596"/>
                  </a:lnTo>
                  <a:lnTo>
                    <a:pt x="6777" y="293585"/>
                  </a:lnTo>
                  <a:lnTo>
                    <a:pt x="9335" y="300895"/>
                  </a:lnTo>
                  <a:lnTo>
                    <a:pt x="12033" y="307753"/>
                  </a:lnTo>
                  <a:lnTo>
                    <a:pt x="15818" y="314309"/>
                  </a:lnTo>
                  <a:lnTo>
                    <a:pt x="20327" y="320664"/>
                  </a:lnTo>
                  <a:lnTo>
                    <a:pt x="25320" y="326885"/>
                  </a:lnTo>
                  <a:lnTo>
                    <a:pt x="29642" y="332025"/>
                  </a:lnTo>
                  <a:lnTo>
                    <a:pt x="33516" y="336444"/>
                  </a:lnTo>
                  <a:lnTo>
                    <a:pt x="37092" y="340382"/>
                  </a:lnTo>
                  <a:lnTo>
                    <a:pt x="41462" y="343999"/>
                  </a:lnTo>
                  <a:lnTo>
                    <a:pt x="46362" y="347403"/>
                  </a:lnTo>
                  <a:lnTo>
                    <a:pt x="51614" y="350664"/>
                  </a:lnTo>
                  <a:lnTo>
                    <a:pt x="57102" y="352839"/>
                  </a:lnTo>
                  <a:lnTo>
                    <a:pt x="62747" y="354288"/>
                  </a:lnTo>
                  <a:lnTo>
                    <a:pt x="68497" y="355255"/>
                  </a:lnTo>
                  <a:lnTo>
                    <a:pt x="73323" y="355899"/>
                  </a:lnTo>
                  <a:lnTo>
                    <a:pt x="77533" y="356328"/>
                  </a:lnTo>
                  <a:lnTo>
                    <a:pt x="81333" y="356615"/>
                  </a:lnTo>
                  <a:lnTo>
                    <a:pt x="84860" y="356805"/>
                  </a:lnTo>
                  <a:lnTo>
                    <a:pt x="97872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5" name="SMARTInkAnnotation49"/>
            <p:cNvSpPr/>
            <p:nvPr/>
          </p:nvSpPr>
          <p:spPr>
            <a:xfrm>
              <a:off x="2114030" y="2858022"/>
              <a:ext cx="160886" cy="222184"/>
            </a:xfrm>
            <a:custGeom>
              <a:avLst/>
              <a:gdLst/>
              <a:ahLst/>
              <a:cxnLst/>
              <a:rect l="0" t="0" r="0" b="0"/>
              <a:pathLst>
                <a:path w="160886" h="222184">
                  <a:moveTo>
                    <a:pt x="0" y="53056"/>
                  </a:moveTo>
                  <a:lnTo>
                    <a:pt x="0" y="40627"/>
                  </a:lnTo>
                  <a:lnTo>
                    <a:pt x="993" y="37825"/>
                  </a:lnTo>
                  <a:lnTo>
                    <a:pt x="4745" y="32065"/>
                  </a:lnTo>
                  <a:lnTo>
                    <a:pt x="8129" y="29140"/>
                  </a:lnTo>
                  <a:lnTo>
                    <a:pt x="12371" y="26198"/>
                  </a:lnTo>
                  <a:lnTo>
                    <a:pt x="17186" y="23245"/>
                  </a:lnTo>
                  <a:lnTo>
                    <a:pt x="21388" y="20283"/>
                  </a:lnTo>
                  <a:lnTo>
                    <a:pt x="25183" y="17317"/>
                  </a:lnTo>
                  <a:lnTo>
                    <a:pt x="28706" y="14347"/>
                  </a:lnTo>
                  <a:lnTo>
                    <a:pt x="33041" y="11375"/>
                  </a:lnTo>
                  <a:lnTo>
                    <a:pt x="37917" y="8402"/>
                  </a:lnTo>
                  <a:lnTo>
                    <a:pt x="43154" y="5427"/>
                  </a:lnTo>
                  <a:lnTo>
                    <a:pt x="47639" y="3444"/>
                  </a:lnTo>
                  <a:lnTo>
                    <a:pt x="51622" y="2122"/>
                  </a:lnTo>
                  <a:lnTo>
                    <a:pt x="55270" y="1240"/>
                  </a:lnTo>
                  <a:lnTo>
                    <a:pt x="59688" y="653"/>
                  </a:lnTo>
                  <a:lnTo>
                    <a:pt x="64620" y="261"/>
                  </a:lnTo>
                  <a:lnTo>
                    <a:pt x="69894" y="0"/>
                  </a:lnTo>
                  <a:lnTo>
                    <a:pt x="75397" y="818"/>
                  </a:lnTo>
                  <a:lnTo>
                    <a:pt x="81051" y="2356"/>
                  </a:lnTo>
                  <a:lnTo>
                    <a:pt x="86807" y="4373"/>
                  </a:lnTo>
                  <a:lnTo>
                    <a:pt x="91638" y="6710"/>
                  </a:lnTo>
                  <a:lnTo>
                    <a:pt x="95851" y="9260"/>
                  </a:lnTo>
                  <a:lnTo>
                    <a:pt x="99653" y="11953"/>
                  </a:lnTo>
                  <a:lnTo>
                    <a:pt x="104174" y="15732"/>
                  </a:lnTo>
                  <a:lnTo>
                    <a:pt x="109174" y="20236"/>
                  </a:lnTo>
                  <a:lnTo>
                    <a:pt x="114494" y="25223"/>
                  </a:lnTo>
                  <a:lnTo>
                    <a:pt x="119033" y="31524"/>
                  </a:lnTo>
                  <a:lnTo>
                    <a:pt x="123053" y="38701"/>
                  </a:lnTo>
                  <a:lnTo>
                    <a:pt x="126725" y="46463"/>
                  </a:lnTo>
                  <a:lnTo>
                    <a:pt x="129174" y="53622"/>
                  </a:lnTo>
                  <a:lnTo>
                    <a:pt x="130806" y="60378"/>
                  </a:lnTo>
                  <a:lnTo>
                    <a:pt x="131895" y="66867"/>
                  </a:lnTo>
                  <a:lnTo>
                    <a:pt x="132620" y="74170"/>
                  </a:lnTo>
                  <a:lnTo>
                    <a:pt x="133104" y="82015"/>
                  </a:lnTo>
                  <a:lnTo>
                    <a:pt x="133426" y="90221"/>
                  </a:lnTo>
                  <a:lnTo>
                    <a:pt x="132648" y="98669"/>
                  </a:lnTo>
                  <a:lnTo>
                    <a:pt x="131136" y="107277"/>
                  </a:lnTo>
                  <a:lnTo>
                    <a:pt x="129135" y="115993"/>
                  </a:lnTo>
                  <a:lnTo>
                    <a:pt x="126808" y="124779"/>
                  </a:lnTo>
                  <a:lnTo>
                    <a:pt x="121574" y="142480"/>
                  </a:lnTo>
                  <a:lnTo>
                    <a:pt x="117795" y="150375"/>
                  </a:lnTo>
                  <a:lnTo>
                    <a:pt x="113289" y="157623"/>
                  </a:lnTo>
                  <a:lnTo>
                    <a:pt x="108299" y="164439"/>
                  </a:lnTo>
                  <a:lnTo>
                    <a:pt x="102986" y="170968"/>
                  </a:lnTo>
                  <a:lnTo>
                    <a:pt x="97458" y="177305"/>
                  </a:lnTo>
                  <a:lnTo>
                    <a:pt x="91786" y="183513"/>
                  </a:lnTo>
                  <a:lnTo>
                    <a:pt x="86019" y="188645"/>
                  </a:lnTo>
                  <a:lnTo>
                    <a:pt x="80188" y="193058"/>
                  </a:lnTo>
                  <a:lnTo>
                    <a:pt x="74314" y="196992"/>
                  </a:lnTo>
                  <a:lnTo>
                    <a:pt x="68412" y="200607"/>
                  </a:lnTo>
                  <a:lnTo>
                    <a:pt x="62491" y="204010"/>
                  </a:lnTo>
                  <a:lnTo>
                    <a:pt x="50615" y="210436"/>
                  </a:lnTo>
                  <a:lnTo>
                    <a:pt x="38717" y="216599"/>
                  </a:lnTo>
                  <a:lnTo>
                    <a:pt x="33756" y="218639"/>
                  </a:lnTo>
                  <a:lnTo>
                    <a:pt x="29456" y="220000"/>
                  </a:lnTo>
                  <a:lnTo>
                    <a:pt x="20164" y="222183"/>
                  </a:lnTo>
                  <a:lnTo>
                    <a:pt x="18408" y="221369"/>
                  </a:lnTo>
                  <a:lnTo>
                    <a:pt x="13809" y="217820"/>
                  </a:lnTo>
                  <a:lnTo>
                    <a:pt x="12185" y="215485"/>
                  </a:lnTo>
                  <a:lnTo>
                    <a:pt x="10381" y="210244"/>
                  </a:lnTo>
                  <a:lnTo>
                    <a:pt x="9580" y="204607"/>
                  </a:lnTo>
                  <a:lnTo>
                    <a:pt x="9366" y="201715"/>
                  </a:lnTo>
                  <a:lnTo>
                    <a:pt x="10216" y="198795"/>
                  </a:lnTo>
                  <a:lnTo>
                    <a:pt x="13810" y="192905"/>
                  </a:lnTo>
                  <a:lnTo>
                    <a:pt x="18717" y="186979"/>
                  </a:lnTo>
                  <a:lnTo>
                    <a:pt x="21416" y="184010"/>
                  </a:lnTo>
                  <a:lnTo>
                    <a:pt x="25202" y="181038"/>
                  </a:lnTo>
                  <a:lnTo>
                    <a:pt x="29712" y="178065"/>
                  </a:lnTo>
                  <a:lnTo>
                    <a:pt x="34705" y="175091"/>
                  </a:lnTo>
                  <a:lnTo>
                    <a:pt x="39026" y="172116"/>
                  </a:lnTo>
                  <a:lnTo>
                    <a:pt x="42901" y="169140"/>
                  </a:lnTo>
                  <a:lnTo>
                    <a:pt x="46476" y="166164"/>
                  </a:lnTo>
                  <a:lnTo>
                    <a:pt x="50847" y="164180"/>
                  </a:lnTo>
                  <a:lnTo>
                    <a:pt x="55746" y="162858"/>
                  </a:lnTo>
                  <a:lnTo>
                    <a:pt x="60999" y="161976"/>
                  </a:lnTo>
                  <a:lnTo>
                    <a:pt x="65494" y="161388"/>
                  </a:lnTo>
                  <a:lnTo>
                    <a:pt x="69484" y="160996"/>
                  </a:lnTo>
                  <a:lnTo>
                    <a:pt x="73137" y="160735"/>
                  </a:lnTo>
                  <a:lnTo>
                    <a:pt x="77558" y="160561"/>
                  </a:lnTo>
                  <a:lnTo>
                    <a:pt x="87768" y="160367"/>
                  </a:lnTo>
                  <a:lnTo>
                    <a:pt x="92278" y="161308"/>
                  </a:lnTo>
                  <a:lnTo>
                    <a:pt x="96278" y="162927"/>
                  </a:lnTo>
                  <a:lnTo>
                    <a:pt x="99937" y="164999"/>
                  </a:lnTo>
                  <a:lnTo>
                    <a:pt x="109300" y="169946"/>
                  </a:lnTo>
                  <a:lnTo>
                    <a:pt x="114578" y="172655"/>
                  </a:lnTo>
                  <a:lnTo>
                    <a:pt x="119090" y="175453"/>
                  </a:lnTo>
                  <a:lnTo>
                    <a:pt x="123090" y="178310"/>
                  </a:lnTo>
                  <a:lnTo>
                    <a:pt x="126750" y="181207"/>
                  </a:lnTo>
                  <a:lnTo>
                    <a:pt x="130184" y="184131"/>
                  </a:lnTo>
                  <a:lnTo>
                    <a:pt x="133466" y="187072"/>
                  </a:lnTo>
                  <a:lnTo>
                    <a:pt x="136647" y="190025"/>
                  </a:lnTo>
                  <a:lnTo>
                    <a:pt x="139761" y="193978"/>
                  </a:lnTo>
                  <a:lnTo>
                    <a:pt x="142830" y="198598"/>
                  </a:lnTo>
                  <a:lnTo>
                    <a:pt x="145869" y="203662"/>
                  </a:lnTo>
                  <a:lnTo>
                    <a:pt x="148888" y="207038"/>
                  </a:lnTo>
                  <a:lnTo>
                    <a:pt x="151894" y="209289"/>
                  </a:lnTo>
                  <a:lnTo>
                    <a:pt x="160885" y="2137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6" name="SMARTInkAnnotation50"/>
            <p:cNvSpPr/>
            <p:nvPr/>
          </p:nvSpPr>
          <p:spPr>
            <a:xfrm>
              <a:off x="2230593" y="2751585"/>
              <a:ext cx="187164" cy="418455"/>
            </a:xfrm>
            <a:custGeom>
              <a:avLst/>
              <a:gdLst/>
              <a:ahLst/>
              <a:cxnLst/>
              <a:rect l="0" t="0" r="0" b="0"/>
              <a:pathLst>
                <a:path w="187164" h="418455">
                  <a:moveTo>
                    <a:pt x="8570" y="7688"/>
                  </a:moveTo>
                  <a:lnTo>
                    <a:pt x="875" y="0"/>
                  </a:lnTo>
                  <a:lnTo>
                    <a:pt x="461" y="578"/>
                  </a:lnTo>
                  <a:lnTo>
                    <a:pt x="0" y="3867"/>
                  </a:lnTo>
                  <a:lnTo>
                    <a:pt x="871" y="5141"/>
                  </a:lnTo>
                  <a:lnTo>
                    <a:pt x="2444" y="5990"/>
                  </a:lnTo>
                  <a:lnTo>
                    <a:pt x="4486" y="6556"/>
                  </a:lnTo>
                  <a:lnTo>
                    <a:pt x="5847" y="7926"/>
                  </a:lnTo>
                  <a:lnTo>
                    <a:pt x="6755" y="9831"/>
                  </a:lnTo>
                  <a:lnTo>
                    <a:pt x="8757" y="15586"/>
                  </a:lnTo>
                  <a:lnTo>
                    <a:pt x="12957" y="24758"/>
                  </a:lnTo>
                  <a:lnTo>
                    <a:pt x="20904" y="41078"/>
                  </a:lnTo>
                  <a:lnTo>
                    <a:pt x="24738" y="46816"/>
                  </a:lnTo>
                  <a:lnTo>
                    <a:pt x="29280" y="52625"/>
                  </a:lnTo>
                  <a:lnTo>
                    <a:pt x="34294" y="58482"/>
                  </a:lnTo>
                  <a:lnTo>
                    <a:pt x="39623" y="64371"/>
                  </a:lnTo>
                  <a:lnTo>
                    <a:pt x="50841" y="76206"/>
                  </a:lnTo>
                  <a:lnTo>
                    <a:pt x="98523" y="124302"/>
                  </a:lnTo>
                  <a:lnTo>
                    <a:pt x="106278" y="133056"/>
                  </a:lnTo>
                  <a:lnTo>
                    <a:pt x="113433" y="141868"/>
                  </a:lnTo>
                  <a:lnTo>
                    <a:pt x="120190" y="150720"/>
                  </a:lnTo>
                  <a:lnTo>
                    <a:pt x="132994" y="168492"/>
                  </a:lnTo>
                  <a:lnTo>
                    <a:pt x="157398" y="204155"/>
                  </a:lnTo>
                  <a:lnTo>
                    <a:pt x="162410" y="213081"/>
                  </a:lnTo>
                  <a:lnTo>
                    <a:pt x="166745" y="222007"/>
                  </a:lnTo>
                  <a:lnTo>
                    <a:pt x="170627" y="230935"/>
                  </a:lnTo>
                  <a:lnTo>
                    <a:pt x="174210" y="239863"/>
                  </a:lnTo>
                  <a:lnTo>
                    <a:pt x="180837" y="257721"/>
                  </a:lnTo>
                  <a:lnTo>
                    <a:pt x="183002" y="266650"/>
                  </a:lnTo>
                  <a:lnTo>
                    <a:pt x="184445" y="275580"/>
                  </a:lnTo>
                  <a:lnTo>
                    <a:pt x="185407" y="284509"/>
                  </a:lnTo>
                  <a:lnTo>
                    <a:pt x="186049" y="292447"/>
                  </a:lnTo>
                  <a:lnTo>
                    <a:pt x="186477" y="299723"/>
                  </a:lnTo>
                  <a:lnTo>
                    <a:pt x="186952" y="313099"/>
                  </a:lnTo>
                  <a:lnTo>
                    <a:pt x="187163" y="325658"/>
                  </a:lnTo>
                  <a:lnTo>
                    <a:pt x="184608" y="337855"/>
                  </a:lnTo>
                  <a:lnTo>
                    <a:pt x="180162" y="349890"/>
                  </a:lnTo>
                  <a:lnTo>
                    <a:pt x="174876" y="361854"/>
                  </a:lnTo>
                  <a:lnTo>
                    <a:pt x="169217" y="371140"/>
                  </a:lnTo>
                  <a:lnTo>
                    <a:pt x="163390" y="379566"/>
                  </a:lnTo>
                  <a:lnTo>
                    <a:pt x="160446" y="384591"/>
                  </a:lnTo>
                  <a:lnTo>
                    <a:pt x="157491" y="389926"/>
                  </a:lnTo>
                  <a:lnTo>
                    <a:pt x="154527" y="394474"/>
                  </a:lnTo>
                  <a:lnTo>
                    <a:pt x="151558" y="398499"/>
                  </a:lnTo>
                  <a:lnTo>
                    <a:pt x="148586" y="402174"/>
                  </a:lnTo>
                  <a:lnTo>
                    <a:pt x="145611" y="404624"/>
                  </a:lnTo>
                  <a:lnTo>
                    <a:pt x="142635" y="406258"/>
                  </a:lnTo>
                  <a:lnTo>
                    <a:pt x="139658" y="407347"/>
                  </a:lnTo>
                  <a:lnTo>
                    <a:pt x="136680" y="409065"/>
                  </a:lnTo>
                  <a:lnTo>
                    <a:pt x="133701" y="411203"/>
                  </a:lnTo>
                  <a:lnTo>
                    <a:pt x="124765" y="4184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7" name="SMARTInkAnnotation51"/>
            <p:cNvSpPr/>
            <p:nvPr/>
          </p:nvSpPr>
          <p:spPr>
            <a:xfrm>
              <a:off x="2453677" y="2893219"/>
              <a:ext cx="143010" cy="1"/>
            </a:xfrm>
            <a:custGeom>
              <a:avLst/>
              <a:gdLst/>
              <a:ahLst/>
              <a:cxnLst/>
              <a:rect l="0" t="0" r="0" b="0"/>
              <a:pathLst>
                <a:path w="143010" h="1">
                  <a:moveTo>
                    <a:pt x="0" y="0"/>
                  </a:moveTo>
                  <a:lnTo>
                    <a:pt x="143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8" name="SMARTInkAnnotation52"/>
            <p:cNvSpPr/>
            <p:nvPr/>
          </p:nvSpPr>
          <p:spPr>
            <a:xfrm>
              <a:off x="2480491" y="2986322"/>
              <a:ext cx="143010" cy="14054"/>
            </a:xfrm>
            <a:custGeom>
              <a:avLst/>
              <a:gdLst/>
              <a:ahLst/>
              <a:cxnLst/>
              <a:rect l="0" t="0" r="0" b="0"/>
              <a:pathLst>
                <a:path w="143010" h="14054">
                  <a:moveTo>
                    <a:pt x="0" y="14053"/>
                  </a:moveTo>
                  <a:lnTo>
                    <a:pt x="12441" y="14053"/>
                  </a:lnTo>
                  <a:lnTo>
                    <a:pt x="15246" y="13061"/>
                  </a:lnTo>
                  <a:lnTo>
                    <a:pt x="18109" y="11407"/>
                  </a:lnTo>
                  <a:lnTo>
                    <a:pt x="21011" y="9312"/>
                  </a:lnTo>
                  <a:lnTo>
                    <a:pt x="24931" y="7916"/>
                  </a:lnTo>
                  <a:lnTo>
                    <a:pt x="29532" y="6985"/>
                  </a:lnTo>
                  <a:lnTo>
                    <a:pt x="34585" y="6364"/>
                  </a:lnTo>
                  <a:lnTo>
                    <a:pt x="40932" y="5951"/>
                  </a:lnTo>
                  <a:lnTo>
                    <a:pt x="48144" y="5675"/>
                  </a:lnTo>
                  <a:lnTo>
                    <a:pt x="69879" y="5287"/>
                  </a:lnTo>
                  <a:lnTo>
                    <a:pt x="76380" y="5232"/>
                  </a:lnTo>
                  <a:lnTo>
                    <a:pt x="82700" y="4204"/>
                  </a:lnTo>
                  <a:lnTo>
                    <a:pt x="88899" y="2525"/>
                  </a:lnTo>
                  <a:lnTo>
                    <a:pt x="95018" y="415"/>
                  </a:lnTo>
                  <a:lnTo>
                    <a:pt x="101084" y="0"/>
                  </a:lnTo>
                  <a:lnTo>
                    <a:pt x="107114" y="715"/>
                  </a:lnTo>
                  <a:lnTo>
                    <a:pt x="113121" y="2185"/>
                  </a:lnTo>
                  <a:lnTo>
                    <a:pt x="118118" y="3164"/>
                  </a:lnTo>
                  <a:lnTo>
                    <a:pt x="122442" y="3817"/>
                  </a:lnTo>
                  <a:lnTo>
                    <a:pt x="126319" y="4252"/>
                  </a:lnTo>
                  <a:lnTo>
                    <a:pt x="129896" y="4543"/>
                  </a:lnTo>
                  <a:lnTo>
                    <a:pt x="133274" y="4736"/>
                  </a:lnTo>
                  <a:lnTo>
                    <a:pt x="143009" y="51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9" name="SMARTInkAnnotation53"/>
            <p:cNvSpPr/>
            <p:nvPr/>
          </p:nvSpPr>
          <p:spPr>
            <a:xfrm>
              <a:off x="2766509" y="2786063"/>
              <a:ext cx="44692" cy="312539"/>
            </a:xfrm>
            <a:custGeom>
              <a:avLst/>
              <a:gdLst/>
              <a:ahLst/>
              <a:cxnLst/>
              <a:rect l="0" t="0" r="0" b="0"/>
              <a:pathLst>
                <a:path w="44692" h="312539">
                  <a:moveTo>
                    <a:pt x="0" y="0"/>
                  </a:moveTo>
                  <a:lnTo>
                    <a:pt x="0" y="64698"/>
                  </a:lnTo>
                  <a:lnTo>
                    <a:pt x="994" y="72898"/>
                  </a:lnTo>
                  <a:lnTo>
                    <a:pt x="2649" y="81340"/>
                  </a:lnTo>
                  <a:lnTo>
                    <a:pt x="4745" y="89945"/>
                  </a:lnTo>
                  <a:lnTo>
                    <a:pt x="6143" y="98659"/>
                  </a:lnTo>
                  <a:lnTo>
                    <a:pt x="7075" y="107444"/>
                  </a:lnTo>
                  <a:lnTo>
                    <a:pt x="7696" y="116278"/>
                  </a:lnTo>
                  <a:lnTo>
                    <a:pt x="8110" y="125143"/>
                  </a:lnTo>
                  <a:lnTo>
                    <a:pt x="8570" y="142931"/>
                  </a:lnTo>
                  <a:lnTo>
                    <a:pt x="8829" y="169680"/>
                  </a:lnTo>
                  <a:lnTo>
                    <a:pt x="9859" y="178604"/>
                  </a:lnTo>
                  <a:lnTo>
                    <a:pt x="11538" y="187530"/>
                  </a:lnTo>
                  <a:lnTo>
                    <a:pt x="13651" y="196457"/>
                  </a:lnTo>
                  <a:lnTo>
                    <a:pt x="15060" y="205385"/>
                  </a:lnTo>
                  <a:lnTo>
                    <a:pt x="15999" y="214314"/>
                  </a:lnTo>
                  <a:lnTo>
                    <a:pt x="16624" y="223243"/>
                  </a:lnTo>
                  <a:lnTo>
                    <a:pt x="18035" y="231180"/>
                  </a:lnTo>
                  <a:lnTo>
                    <a:pt x="19968" y="238456"/>
                  </a:lnTo>
                  <a:lnTo>
                    <a:pt x="22250" y="245291"/>
                  </a:lnTo>
                  <a:lnTo>
                    <a:pt x="23772" y="250839"/>
                  </a:lnTo>
                  <a:lnTo>
                    <a:pt x="24786" y="255531"/>
                  </a:lnTo>
                  <a:lnTo>
                    <a:pt x="25462" y="259651"/>
                  </a:lnTo>
                  <a:lnTo>
                    <a:pt x="26906" y="264381"/>
                  </a:lnTo>
                  <a:lnTo>
                    <a:pt x="28862" y="269520"/>
                  </a:lnTo>
                  <a:lnTo>
                    <a:pt x="31159" y="274929"/>
                  </a:lnTo>
                  <a:lnTo>
                    <a:pt x="32690" y="279528"/>
                  </a:lnTo>
                  <a:lnTo>
                    <a:pt x="33711" y="283586"/>
                  </a:lnTo>
                  <a:lnTo>
                    <a:pt x="34845" y="290741"/>
                  </a:lnTo>
                  <a:lnTo>
                    <a:pt x="35349" y="297228"/>
                  </a:lnTo>
                  <a:lnTo>
                    <a:pt x="36477" y="300347"/>
                  </a:lnTo>
                  <a:lnTo>
                    <a:pt x="38222" y="303419"/>
                  </a:lnTo>
                  <a:lnTo>
                    <a:pt x="44691" y="3125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0" name="SMARTInkAnnotation54"/>
            <p:cNvSpPr/>
            <p:nvPr/>
          </p:nvSpPr>
          <p:spPr>
            <a:xfrm>
              <a:off x="2830848" y="2777133"/>
              <a:ext cx="192934" cy="328466"/>
            </a:xfrm>
            <a:custGeom>
              <a:avLst/>
              <a:gdLst/>
              <a:ahLst/>
              <a:cxnLst/>
              <a:rect l="0" t="0" r="0" b="0"/>
              <a:pathLst>
                <a:path w="192934" h="328466">
                  <a:moveTo>
                    <a:pt x="60794" y="0"/>
                  </a:moveTo>
                  <a:lnTo>
                    <a:pt x="60794" y="4740"/>
                  </a:lnTo>
                  <a:lnTo>
                    <a:pt x="58146" y="12359"/>
                  </a:lnTo>
                  <a:lnTo>
                    <a:pt x="56049" y="17169"/>
                  </a:lnTo>
                  <a:lnTo>
                    <a:pt x="54652" y="22360"/>
                  </a:lnTo>
                  <a:lnTo>
                    <a:pt x="53720" y="27805"/>
                  </a:lnTo>
                  <a:lnTo>
                    <a:pt x="53099" y="33419"/>
                  </a:lnTo>
                  <a:lnTo>
                    <a:pt x="50698" y="40139"/>
                  </a:lnTo>
                  <a:lnTo>
                    <a:pt x="47112" y="47595"/>
                  </a:lnTo>
                  <a:lnTo>
                    <a:pt x="42735" y="55542"/>
                  </a:lnTo>
                  <a:lnTo>
                    <a:pt x="38823" y="65802"/>
                  </a:lnTo>
                  <a:lnTo>
                    <a:pt x="35223" y="77602"/>
                  </a:lnTo>
                  <a:lnTo>
                    <a:pt x="4208" y="199382"/>
                  </a:lnTo>
                  <a:lnTo>
                    <a:pt x="2215" y="210312"/>
                  </a:lnTo>
                  <a:lnTo>
                    <a:pt x="886" y="220575"/>
                  </a:lnTo>
                  <a:lnTo>
                    <a:pt x="0" y="230394"/>
                  </a:lnTo>
                  <a:lnTo>
                    <a:pt x="402" y="239916"/>
                  </a:lnTo>
                  <a:lnTo>
                    <a:pt x="1664" y="249241"/>
                  </a:lnTo>
                  <a:lnTo>
                    <a:pt x="3498" y="258434"/>
                  </a:lnTo>
                  <a:lnTo>
                    <a:pt x="5714" y="266547"/>
                  </a:lnTo>
                  <a:lnTo>
                    <a:pt x="8184" y="273940"/>
                  </a:lnTo>
                  <a:lnTo>
                    <a:pt x="10824" y="280853"/>
                  </a:lnTo>
                  <a:lnTo>
                    <a:pt x="13577" y="287446"/>
                  </a:lnTo>
                  <a:lnTo>
                    <a:pt x="16406" y="293826"/>
                  </a:lnTo>
                  <a:lnTo>
                    <a:pt x="19284" y="300064"/>
                  </a:lnTo>
                  <a:lnTo>
                    <a:pt x="23190" y="305214"/>
                  </a:lnTo>
                  <a:lnTo>
                    <a:pt x="27780" y="309640"/>
                  </a:lnTo>
                  <a:lnTo>
                    <a:pt x="32826" y="313583"/>
                  </a:lnTo>
                  <a:lnTo>
                    <a:pt x="39169" y="317204"/>
                  </a:lnTo>
                  <a:lnTo>
                    <a:pt x="46378" y="320610"/>
                  </a:lnTo>
                  <a:lnTo>
                    <a:pt x="54163" y="323872"/>
                  </a:lnTo>
                  <a:lnTo>
                    <a:pt x="61339" y="326048"/>
                  </a:lnTo>
                  <a:lnTo>
                    <a:pt x="68109" y="327498"/>
                  </a:lnTo>
                  <a:lnTo>
                    <a:pt x="74609" y="328465"/>
                  </a:lnTo>
                  <a:lnTo>
                    <a:pt x="81922" y="328117"/>
                  </a:lnTo>
                  <a:lnTo>
                    <a:pt x="89776" y="326893"/>
                  </a:lnTo>
                  <a:lnTo>
                    <a:pt x="97992" y="325085"/>
                  </a:lnTo>
                  <a:lnTo>
                    <a:pt x="106448" y="322887"/>
                  </a:lnTo>
                  <a:lnTo>
                    <a:pt x="115065" y="320430"/>
                  </a:lnTo>
                  <a:lnTo>
                    <a:pt x="123789" y="317800"/>
                  </a:lnTo>
                  <a:lnTo>
                    <a:pt x="131591" y="315054"/>
                  </a:lnTo>
                  <a:lnTo>
                    <a:pt x="138779" y="312231"/>
                  </a:lnTo>
                  <a:lnTo>
                    <a:pt x="145557" y="309357"/>
                  </a:lnTo>
                  <a:lnTo>
                    <a:pt x="152062" y="305457"/>
                  </a:lnTo>
                  <a:lnTo>
                    <a:pt x="158385" y="300872"/>
                  </a:lnTo>
                  <a:lnTo>
                    <a:pt x="164586" y="295831"/>
                  </a:lnTo>
                  <a:lnTo>
                    <a:pt x="169714" y="290487"/>
                  </a:lnTo>
                  <a:lnTo>
                    <a:pt x="174126" y="284939"/>
                  </a:lnTo>
                  <a:lnTo>
                    <a:pt x="178059" y="279256"/>
                  </a:lnTo>
                  <a:lnTo>
                    <a:pt x="181675" y="273483"/>
                  </a:lnTo>
                  <a:lnTo>
                    <a:pt x="185079" y="267650"/>
                  </a:lnTo>
                  <a:lnTo>
                    <a:pt x="188341" y="261777"/>
                  </a:lnTo>
                  <a:lnTo>
                    <a:pt x="190516" y="254885"/>
                  </a:lnTo>
                  <a:lnTo>
                    <a:pt x="191966" y="247314"/>
                  </a:lnTo>
                  <a:lnTo>
                    <a:pt x="192933" y="239290"/>
                  </a:lnTo>
                  <a:lnTo>
                    <a:pt x="192584" y="231956"/>
                  </a:lnTo>
                  <a:lnTo>
                    <a:pt x="191358" y="225083"/>
                  </a:lnTo>
                  <a:lnTo>
                    <a:pt x="189548" y="218516"/>
                  </a:lnTo>
                  <a:lnTo>
                    <a:pt x="187348" y="212154"/>
                  </a:lnTo>
                  <a:lnTo>
                    <a:pt x="184888" y="205928"/>
                  </a:lnTo>
                  <a:lnTo>
                    <a:pt x="182255" y="199793"/>
                  </a:lnTo>
                  <a:lnTo>
                    <a:pt x="178514" y="194711"/>
                  </a:lnTo>
                  <a:lnTo>
                    <a:pt x="174033" y="190331"/>
                  </a:lnTo>
                  <a:lnTo>
                    <a:pt x="169060" y="186418"/>
                  </a:lnTo>
                  <a:lnTo>
                    <a:pt x="163758" y="182818"/>
                  </a:lnTo>
                  <a:lnTo>
                    <a:pt x="158237" y="179425"/>
                  </a:lnTo>
                  <a:lnTo>
                    <a:pt x="152571" y="176171"/>
                  </a:lnTo>
                  <a:lnTo>
                    <a:pt x="146806" y="174002"/>
                  </a:lnTo>
                  <a:lnTo>
                    <a:pt x="140977" y="172556"/>
                  </a:lnTo>
                  <a:lnTo>
                    <a:pt x="135105" y="171592"/>
                  </a:lnTo>
                  <a:lnTo>
                    <a:pt x="129204" y="171941"/>
                  </a:lnTo>
                  <a:lnTo>
                    <a:pt x="123284" y="173166"/>
                  </a:lnTo>
                  <a:lnTo>
                    <a:pt x="117351" y="174976"/>
                  </a:lnTo>
                  <a:lnTo>
                    <a:pt x="112403" y="178166"/>
                  </a:lnTo>
                  <a:lnTo>
                    <a:pt x="108110" y="182277"/>
                  </a:lnTo>
                  <a:lnTo>
                    <a:pt x="104256" y="187002"/>
                  </a:lnTo>
                  <a:lnTo>
                    <a:pt x="100693" y="192137"/>
                  </a:lnTo>
                  <a:lnTo>
                    <a:pt x="97325" y="197544"/>
                  </a:lnTo>
                  <a:lnTo>
                    <a:pt x="94086" y="203134"/>
                  </a:lnTo>
                  <a:lnTo>
                    <a:pt x="87839" y="214636"/>
                  </a:lnTo>
                  <a:lnTo>
                    <a:pt x="84783" y="220481"/>
                  </a:lnTo>
                  <a:lnTo>
                    <a:pt x="82745" y="226362"/>
                  </a:lnTo>
                  <a:lnTo>
                    <a:pt x="81387" y="232267"/>
                  </a:lnTo>
                  <a:lnTo>
                    <a:pt x="80481" y="238189"/>
                  </a:lnTo>
                  <a:lnTo>
                    <a:pt x="79878" y="244120"/>
                  </a:lnTo>
                  <a:lnTo>
                    <a:pt x="79476" y="250059"/>
                  </a:lnTo>
                  <a:lnTo>
                    <a:pt x="79207" y="256003"/>
                  </a:lnTo>
                  <a:lnTo>
                    <a:pt x="80021" y="260958"/>
                  </a:lnTo>
                  <a:lnTo>
                    <a:pt x="83574" y="269109"/>
                  </a:lnTo>
                  <a:lnTo>
                    <a:pt x="91158" y="284016"/>
                  </a:lnTo>
                  <a:lnTo>
                    <a:pt x="96800" y="292586"/>
                  </a:lnTo>
                  <a:lnTo>
                    <a:pt x="99695" y="296260"/>
                  </a:lnTo>
                  <a:lnTo>
                    <a:pt x="102618" y="298710"/>
                  </a:lnTo>
                  <a:lnTo>
                    <a:pt x="105560" y="300343"/>
                  </a:lnTo>
                  <a:lnTo>
                    <a:pt x="114423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1" name="SMARTInkAnnotation55"/>
            <p:cNvSpPr/>
            <p:nvPr/>
          </p:nvSpPr>
          <p:spPr>
            <a:xfrm>
              <a:off x="3159817" y="2946797"/>
              <a:ext cx="151916" cy="160678"/>
            </a:xfrm>
            <a:custGeom>
              <a:avLst/>
              <a:gdLst/>
              <a:ahLst/>
              <a:cxnLst/>
              <a:rect l="0" t="0" r="0" b="0"/>
              <a:pathLst>
                <a:path w="151916" h="160678">
                  <a:moveTo>
                    <a:pt x="8906" y="26789"/>
                  </a:moveTo>
                  <a:lnTo>
                    <a:pt x="0" y="26789"/>
                  </a:lnTo>
                  <a:lnTo>
                    <a:pt x="4722" y="31530"/>
                  </a:lnTo>
                  <a:lnTo>
                    <a:pt x="6116" y="33918"/>
                  </a:lnTo>
                  <a:lnTo>
                    <a:pt x="7046" y="36502"/>
                  </a:lnTo>
                  <a:lnTo>
                    <a:pt x="7666" y="39218"/>
                  </a:lnTo>
                  <a:lnTo>
                    <a:pt x="9073" y="43012"/>
                  </a:lnTo>
                  <a:lnTo>
                    <a:pt x="11003" y="47526"/>
                  </a:lnTo>
                  <a:lnTo>
                    <a:pt x="15797" y="57834"/>
                  </a:lnTo>
                  <a:lnTo>
                    <a:pt x="29884" y="86489"/>
                  </a:lnTo>
                  <a:lnTo>
                    <a:pt x="32822" y="93378"/>
                  </a:lnTo>
                  <a:lnTo>
                    <a:pt x="35775" y="100947"/>
                  </a:lnTo>
                  <a:lnTo>
                    <a:pt x="38736" y="108970"/>
                  </a:lnTo>
                  <a:lnTo>
                    <a:pt x="41703" y="115311"/>
                  </a:lnTo>
                  <a:lnTo>
                    <a:pt x="44674" y="120530"/>
                  </a:lnTo>
                  <a:lnTo>
                    <a:pt x="47648" y="125002"/>
                  </a:lnTo>
                  <a:lnTo>
                    <a:pt x="50624" y="129968"/>
                  </a:lnTo>
                  <a:lnTo>
                    <a:pt x="53601" y="135262"/>
                  </a:lnTo>
                  <a:lnTo>
                    <a:pt x="56579" y="140776"/>
                  </a:lnTo>
                  <a:lnTo>
                    <a:pt x="59557" y="145444"/>
                  </a:lnTo>
                  <a:lnTo>
                    <a:pt x="62535" y="149549"/>
                  </a:lnTo>
                  <a:lnTo>
                    <a:pt x="65514" y="153277"/>
                  </a:lnTo>
                  <a:lnTo>
                    <a:pt x="68493" y="155763"/>
                  </a:lnTo>
                  <a:lnTo>
                    <a:pt x="71473" y="157420"/>
                  </a:lnTo>
                  <a:lnTo>
                    <a:pt x="74452" y="158525"/>
                  </a:lnTo>
                  <a:lnTo>
                    <a:pt x="77431" y="159261"/>
                  </a:lnTo>
                  <a:lnTo>
                    <a:pt x="80411" y="159752"/>
                  </a:lnTo>
                  <a:lnTo>
                    <a:pt x="87583" y="160540"/>
                  </a:lnTo>
                  <a:lnTo>
                    <a:pt x="91212" y="160648"/>
                  </a:lnTo>
                  <a:lnTo>
                    <a:pt x="93570" y="160677"/>
                  </a:lnTo>
                  <a:lnTo>
                    <a:pt x="95142" y="159704"/>
                  </a:lnTo>
                  <a:lnTo>
                    <a:pt x="96190" y="158063"/>
                  </a:lnTo>
                  <a:lnTo>
                    <a:pt x="96889" y="155977"/>
                  </a:lnTo>
                  <a:lnTo>
                    <a:pt x="100314" y="151013"/>
                  </a:lnTo>
                  <a:lnTo>
                    <a:pt x="102617" y="148301"/>
                  </a:lnTo>
                  <a:lnTo>
                    <a:pt x="104153" y="144508"/>
                  </a:lnTo>
                  <a:lnTo>
                    <a:pt x="105177" y="139994"/>
                  </a:lnTo>
                  <a:lnTo>
                    <a:pt x="105860" y="135002"/>
                  </a:lnTo>
                  <a:lnTo>
                    <a:pt x="107308" y="129689"/>
                  </a:lnTo>
                  <a:lnTo>
                    <a:pt x="109266" y="124162"/>
                  </a:lnTo>
                  <a:lnTo>
                    <a:pt x="111565" y="118493"/>
                  </a:lnTo>
                  <a:lnTo>
                    <a:pt x="113098" y="112730"/>
                  </a:lnTo>
                  <a:lnTo>
                    <a:pt x="114119" y="106903"/>
                  </a:lnTo>
                  <a:lnTo>
                    <a:pt x="114801" y="101034"/>
                  </a:lnTo>
                  <a:lnTo>
                    <a:pt x="116248" y="95138"/>
                  </a:lnTo>
                  <a:lnTo>
                    <a:pt x="118205" y="89222"/>
                  </a:lnTo>
                  <a:lnTo>
                    <a:pt x="120504" y="83294"/>
                  </a:lnTo>
                  <a:lnTo>
                    <a:pt x="123030" y="77357"/>
                  </a:lnTo>
                  <a:lnTo>
                    <a:pt x="128483" y="65469"/>
                  </a:lnTo>
                  <a:lnTo>
                    <a:pt x="130335" y="59521"/>
                  </a:lnTo>
                  <a:lnTo>
                    <a:pt x="131570" y="53571"/>
                  </a:lnTo>
                  <a:lnTo>
                    <a:pt x="132393" y="47621"/>
                  </a:lnTo>
                  <a:lnTo>
                    <a:pt x="132941" y="41669"/>
                  </a:lnTo>
                  <a:lnTo>
                    <a:pt x="133307" y="35717"/>
                  </a:lnTo>
                  <a:lnTo>
                    <a:pt x="133551" y="29764"/>
                  </a:lnTo>
                  <a:lnTo>
                    <a:pt x="134707" y="24804"/>
                  </a:lnTo>
                  <a:lnTo>
                    <a:pt x="136470" y="20504"/>
                  </a:lnTo>
                  <a:lnTo>
                    <a:pt x="138639" y="16646"/>
                  </a:lnTo>
                  <a:lnTo>
                    <a:pt x="140085" y="13082"/>
                  </a:lnTo>
                  <a:lnTo>
                    <a:pt x="141049" y="9713"/>
                  </a:lnTo>
                  <a:lnTo>
                    <a:pt x="142943" y="168"/>
                  </a:lnTo>
                  <a:lnTo>
                    <a:pt x="145610" y="75"/>
                  </a:lnTo>
                  <a:lnTo>
                    <a:pt x="1519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2" name="SMARTInkAnnotation56"/>
            <p:cNvSpPr/>
            <p:nvPr/>
          </p:nvSpPr>
          <p:spPr>
            <a:xfrm>
              <a:off x="3330144" y="2966183"/>
              <a:ext cx="151412" cy="132419"/>
            </a:xfrm>
            <a:custGeom>
              <a:avLst/>
              <a:gdLst/>
              <a:ahLst/>
              <a:cxnLst/>
              <a:rect l="0" t="0" r="0" b="0"/>
              <a:pathLst>
                <a:path w="151412" h="132419">
                  <a:moveTo>
                    <a:pt x="97783" y="34192"/>
                  </a:moveTo>
                  <a:lnTo>
                    <a:pt x="97783" y="26504"/>
                  </a:lnTo>
                  <a:lnTo>
                    <a:pt x="95135" y="23168"/>
                  </a:lnTo>
                  <a:lnTo>
                    <a:pt x="93038" y="20890"/>
                  </a:lnTo>
                  <a:lnTo>
                    <a:pt x="89654" y="18378"/>
                  </a:lnTo>
                  <a:lnTo>
                    <a:pt x="85411" y="15712"/>
                  </a:lnTo>
                  <a:lnTo>
                    <a:pt x="80597" y="12943"/>
                  </a:lnTo>
                  <a:lnTo>
                    <a:pt x="76395" y="11096"/>
                  </a:lnTo>
                  <a:lnTo>
                    <a:pt x="72600" y="9865"/>
                  </a:lnTo>
                  <a:lnTo>
                    <a:pt x="69077" y="9044"/>
                  </a:lnTo>
                  <a:lnTo>
                    <a:pt x="64742" y="9489"/>
                  </a:lnTo>
                  <a:lnTo>
                    <a:pt x="59866" y="10778"/>
                  </a:lnTo>
                  <a:lnTo>
                    <a:pt x="54628" y="12630"/>
                  </a:lnTo>
                  <a:lnTo>
                    <a:pt x="49151" y="14856"/>
                  </a:lnTo>
                  <a:lnTo>
                    <a:pt x="43513" y="17333"/>
                  </a:lnTo>
                  <a:lnTo>
                    <a:pt x="37768" y="19976"/>
                  </a:lnTo>
                  <a:lnTo>
                    <a:pt x="32945" y="23722"/>
                  </a:lnTo>
                  <a:lnTo>
                    <a:pt x="28736" y="28204"/>
                  </a:lnTo>
                  <a:lnTo>
                    <a:pt x="24938" y="33177"/>
                  </a:lnTo>
                  <a:lnTo>
                    <a:pt x="21412" y="38476"/>
                  </a:lnTo>
                  <a:lnTo>
                    <a:pt x="18069" y="43993"/>
                  </a:lnTo>
                  <a:lnTo>
                    <a:pt x="14846" y="49656"/>
                  </a:lnTo>
                  <a:lnTo>
                    <a:pt x="8618" y="61239"/>
                  </a:lnTo>
                  <a:lnTo>
                    <a:pt x="5567" y="67106"/>
                  </a:lnTo>
                  <a:lnTo>
                    <a:pt x="3532" y="73002"/>
                  </a:lnTo>
                  <a:lnTo>
                    <a:pt x="2176" y="78917"/>
                  </a:lnTo>
                  <a:lnTo>
                    <a:pt x="1272" y="84845"/>
                  </a:lnTo>
                  <a:lnTo>
                    <a:pt x="669" y="90781"/>
                  </a:lnTo>
                  <a:lnTo>
                    <a:pt x="268" y="96722"/>
                  </a:lnTo>
                  <a:lnTo>
                    <a:pt x="0" y="102668"/>
                  </a:lnTo>
                  <a:lnTo>
                    <a:pt x="814" y="107624"/>
                  </a:lnTo>
                  <a:lnTo>
                    <a:pt x="2351" y="111920"/>
                  </a:lnTo>
                  <a:lnTo>
                    <a:pt x="4368" y="115776"/>
                  </a:lnTo>
                  <a:lnTo>
                    <a:pt x="6706" y="119339"/>
                  </a:lnTo>
                  <a:lnTo>
                    <a:pt x="9257" y="122707"/>
                  </a:lnTo>
                  <a:lnTo>
                    <a:pt x="11952" y="125944"/>
                  </a:lnTo>
                  <a:lnTo>
                    <a:pt x="15734" y="128102"/>
                  </a:lnTo>
                  <a:lnTo>
                    <a:pt x="20242" y="129541"/>
                  </a:lnTo>
                  <a:lnTo>
                    <a:pt x="25233" y="130500"/>
                  </a:lnTo>
                  <a:lnTo>
                    <a:pt x="30547" y="131140"/>
                  </a:lnTo>
                  <a:lnTo>
                    <a:pt x="36076" y="131566"/>
                  </a:lnTo>
                  <a:lnTo>
                    <a:pt x="41749" y="131850"/>
                  </a:lnTo>
                  <a:lnTo>
                    <a:pt x="46523" y="131047"/>
                  </a:lnTo>
                  <a:lnTo>
                    <a:pt x="50699" y="129520"/>
                  </a:lnTo>
                  <a:lnTo>
                    <a:pt x="58981" y="125177"/>
                  </a:lnTo>
                  <a:lnTo>
                    <a:pt x="69282" y="119940"/>
                  </a:lnTo>
                  <a:lnTo>
                    <a:pt x="73816" y="117154"/>
                  </a:lnTo>
                  <a:lnTo>
                    <a:pt x="77833" y="114305"/>
                  </a:lnTo>
                  <a:lnTo>
                    <a:pt x="81503" y="111413"/>
                  </a:lnTo>
                  <a:lnTo>
                    <a:pt x="84943" y="107501"/>
                  </a:lnTo>
                  <a:lnTo>
                    <a:pt x="88230" y="102908"/>
                  </a:lnTo>
                  <a:lnTo>
                    <a:pt x="91414" y="97862"/>
                  </a:lnTo>
                  <a:lnTo>
                    <a:pt x="94530" y="93506"/>
                  </a:lnTo>
                  <a:lnTo>
                    <a:pt x="97601" y="89610"/>
                  </a:lnTo>
                  <a:lnTo>
                    <a:pt x="100641" y="86020"/>
                  </a:lnTo>
                  <a:lnTo>
                    <a:pt x="102668" y="81642"/>
                  </a:lnTo>
                  <a:lnTo>
                    <a:pt x="104018" y="76740"/>
                  </a:lnTo>
                  <a:lnTo>
                    <a:pt x="104919" y="71487"/>
                  </a:lnTo>
                  <a:lnTo>
                    <a:pt x="105520" y="65008"/>
                  </a:lnTo>
                  <a:lnTo>
                    <a:pt x="105920" y="57713"/>
                  </a:lnTo>
                  <a:lnTo>
                    <a:pt x="106483" y="38515"/>
                  </a:lnTo>
                  <a:lnTo>
                    <a:pt x="106674" y="18399"/>
                  </a:lnTo>
                  <a:lnTo>
                    <a:pt x="105696" y="14734"/>
                  </a:lnTo>
                  <a:lnTo>
                    <a:pt x="104051" y="12290"/>
                  </a:lnTo>
                  <a:lnTo>
                    <a:pt x="101962" y="10661"/>
                  </a:lnTo>
                  <a:lnTo>
                    <a:pt x="100569" y="8583"/>
                  </a:lnTo>
                  <a:lnTo>
                    <a:pt x="99640" y="6205"/>
                  </a:lnTo>
                  <a:lnTo>
                    <a:pt x="98150" y="0"/>
                  </a:lnTo>
                  <a:lnTo>
                    <a:pt x="98027" y="484"/>
                  </a:lnTo>
                  <a:lnTo>
                    <a:pt x="97891" y="3666"/>
                  </a:lnTo>
                  <a:lnTo>
                    <a:pt x="97804" y="14786"/>
                  </a:lnTo>
                  <a:lnTo>
                    <a:pt x="97786" y="45466"/>
                  </a:lnTo>
                  <a:lnTo>
                    <a:pt x="98778" y="52622"/>
                  </a:lnTo>
                  <a:lnTo>
                    <a:pt x="100433" y="59377"/>
                  </a:lnTo>
                  <a:lnTo>
                    <a:pt x="102529" y="65865"/>
                  </a:lnTo>
                  <a:lnTo>
                    <a:pt x="104919" y="72174"/>
                  </a:lnTo>
                  <a:lnTo>
                    <a:pt x="107506" y="78365"/>
                  </a:lnTo>
                  <a:lnTo>
                    <a:pt x="110223" y="84477"/>
                  </a:lnTo>
                  <a:lnTo>
                    <a:pt x="114022" y="90535"/>
                  </a:lnTo>
                  <a:lnTo>
                    <a:pt x="118540" y="96559"/>
                  </a:lnTo>
                  <a:lnTo>
                    <a:pt x="123539" y="102559"/>
                  </a:lnTo>
                  <a:lnTo>
                    <a:pt x="127864" y="107551"/>
                  </a:lnTo>
                  <a:lnTo>
                    <a:pt x="131740" y="111872"/>
                  </a:lnTo>
                  <a:lnTo>
                    <a:pt x="138696" y="119318"/>
                  </a:lnTo>
                  <a:lnTo>
                    <a:pt x="151411" y="1324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3" name="SMARTInkAnnotation57"/>
            <p:cNvSpPr/>
            <p:nvPr/>
          </p:nvSpPr>
          <p:spPr>
            <a:xfrm>
              <a:off x="3481555" y="2786063"/>
              <a:ext cx="44692" cy="258961"/>
            </a:xfrm>
            <a:custGeom>
              <a:avLst/>
              <a:gdLst/>
              <a:ahLst/>
              <a:cxnLst/>
              <a:rect l="0" t="0" r="0" b="0"/>
              <a:pathLst>
                <a:path w="44692" h="258961">
                  <a:moveTo>
                    <a:pt x="0" y="0"/>
                  </a:moveTo>
                  <a:lnTo>
                    <a:pt x="0" y="30730"/>
                  </a:lnTo>
                  <a:lnTo>
                    <a:pt x="993" y="37353"/>
                  </a:lnTo>
                  <a:lnTo>
                    <a:pt x="2648" y="43754"/>
                  </a:lnTo>
                  <a:lnTo>
                    <a:pt x="4745" y="50005"/>
                  </a:lnTo>
                  <a:lnTo>
                    <a:pt x="6143" y="58141"/>
                  </a:lnTo>
                  <a:lnTo>
                    <a:pt x="7075" y="67534"/>
                  </a:lnTo>
                  <a:lnTo>
                    <a:pt x="7696" y="77765"/>
                  </a:lnTo>
                  <a:lnTo>
                    <a:pt x="9103" y="88554"/>
                  </a:lnTo>
                  <a:lnTo>
                    <a:pt x="11034" y="99716"/>
                  </a:lnTo>
                  <a:lnTo>
                    <a:pt x="13315" y="111125"/>
                  </a:lnTo>
                  <a:lnTo>
                    <a:pt x="14835" y="121708"/>
                  </a:lnTo>
                  <a:lnTo>
                    <a:pt x="15849" y="131740"/>
                  </a:lnTo>
                  <a:lnTo>
                    <a:pt x="16525" y="141405"/>
                  </a:lnTo>
                  <a:lnTo>
                    <a:pt x="17968" y="150824"/>
                  </a:lnTo>
                  <a:lnTo>
                    <a:pt x="19924" y="160081"/>
                  </a:lnTo>
                  <a:lnTo>
                    <a:pt x="22221" y="169228"/>
                  </a:lnTo>
                  <a:lnTo>
                    <a:pt x="23752" y="178303"/>
                  </a:lnTo>
                  <a:lnTo>
                    <a:pt x="24773" y="187329"/>
                  </a:lnTo>
                  <a:lnTo>
                    <a:pt x="25453" y="196324"/>
                  </a:lnTo>
                  <a:lnTo>
                    <a:pt x="26900" y="205296"/>
                  </a:lnTo>
                  <a:lnTo>
                    <a:pt x="28858" y="214254"/>
                  </a:lnTo>
                  <a:lnTo>
                    <a:pt x="31156" y="223203"/>
                  </a:lnTo>
                  <a:lnTo>
                    <a:pt x="32688" y="230161"/>
                  </a:lnTo>
                  <a:lnTo>
                    <a:pt x="33710" y="235792"/>
                  </a:lnTo>
                  <a:lnTo>
                    <a:pt x="34390" y="240538"/>
                  </a:lnTo>
                  <a:lnTo>
                    <a:pt x="35838" y="244695"/>
                  </a:lnTo>
                  <a:lnTo>
                    <a:pt x="37796" y="248458"/>
                  </a:lnTo>
                  <a:lnTo>
                    <a:pt x="44691" y="258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4" name="SMARTInkAnnotation58"/>
            <p:cNvSpPr/>
            <p:nvPr/>
          </p:nvSpPr>
          <p:spPr>
            <a:xfrm>
              <a:off x="3580029" y="2902681"/>
              <a:ext cx="89227" cy="141774"/>
            </a:xfrm>
            <a:custGeom>
              <a:avLst/>
              <a:gdLst/>
              <a:ahLst/>
              <a:cxnLst/>
              <a:rect l="0" t="0" r="0" b="0"/>
              <a:pathLst>
                <a:path w="89227" h="141774">
                  <a:moveTo>
                    <a:pt x="8783" y="97694"/>
                  </a:moveTo>
                  <a:lnTo>
                    <a:pt x="13528" y="92953"/>
                  </a:lnTo>
                  <a:lnTo>
                    <a:pt x="15919" y="91557"/>
                  </a:lnTo>
                  <a:lnTo>
                    <a:pt x="18506" y="90626"/>
                  </a:lnTo>
                  <a:lnTo>
                    <a:pt x="21224" y="90006"/>
                  </a:lnTo>
                  <a:lnTo>
                    <a:pt x="23036" y="88600"/>
                  </a:lnTo>
                  <a:lnTo>
                    <a:pt x="24243" y="86670"/>
                  </a:lnTo>
                  <a:lnTo>
                    <a:pt x="25049" y="84392"/>
                  </a:lnTo>
                  <a:lnTo>
                    <a:pt x="26579" y="81880"/>
                  </a:lnTo>
                  <a:lnTo>
                    <a:pt x="28592" y="79214"/>
                  </a:lnTo>
                  <a:lnTo>
                    <a:pt x="30927" y="76445"/>
                  </a:lnTo>
                  <a:lnTo>
                    <a:pt x="33477" y="73606"/>
                  </a:lnTo>
                  <a:lnTo>
                    <a:pt x="38958" y="67806"/>
                  </a:lnTo>
                  <a:lnTo>
                    <a:pt x="47628" y="58962"/>
                  </a:lnTo>
                  <a:lnTo>
                    <a:pt x="49577" y="55998"/>
                  </a:lnTo>
                  <a:lnTo>
                    <a:pt x="50875" y="53029"/>
                  </a:lnTo>
                  <a:lnTo>
                    <a:pt x="51741" y="50058"/>
                  </a:lnTo>
                  <a:lnTo>
                    <a:pt x="52319" y="46093"/>
                  </a:lnTo>
                  <a:lnTo>
                    <a:pt x="52704" y="41465"/>
                  </a:lnTo>
                  <a:lnTo>
                    <a:pt x="53131" y="32024"/>
                  </a:lnTo>
                  <a:lnTo>
                    <a:pt x="53321" y="24520"/>
                  </a:lnTo>
                  <a:lnTo>
                    <a:pt x="52379" y="21130"/>
                  </a:lnTo>
                  <a:lnTo>
                    <a:pt x="50758" y="17878"/>
                  </a:lnTo>
                  <a:lnTo>
                    <a:pt x="48684" y="14718"/>
                  </a:lnTo>
                  <a:lnTo>
                    <a:pt x="47301" y="11619"/>
                  </a:lnTo>
                  <a:lnTo>
                    <a:pt x="46379" y="8560"/>
                  </a:lnTo>
                  <a:lnTo>
                    <a:pt x="45764" y="5529"/>
                  </a:lnTo>
                  <a:lnTo>
                    <a:pt x="44362" y="3509"/>
                  </a:lnTo>
                  <a:lnTo>
                    <a:pt x="42433" y="2161"/>
                  </a:lnTo>
                  <a:lnTo>
                    <a:pt x="40155" y="1264"/>
                  </a:lnTo>
                  <a:lnTo>
                    <a:pt x="37642" y="665"/>
                  </a:lnTo>
                  <a:lnTo>
                    <a:pt x="34974" y="266"/>
                  </a:lnTo>
                  <a:lnTo>
                    <a:pt x="32203" y="0"/>
                  </a:lnTo>
                  <a:lnTo>
                    <a:pt x="29362" y="814"/>
                  </a:lnTo>
                  <a:lnTo>
                    <a:pt x="26475" y="2350"/>
                  </a:lnTo>
                  <a:lnTo>
                    <a:pt x="23557" y="4366"/>
                  </a:lnTo>
                  <a:lnTo>
                    <a:pt x="20619" y="7694"/>
                  </a:lnTo>
                  <a:lnTo>
                    <a:pt x="17667" y="11897"/>
                  </a:lnTo>
                  <a:lnTo>
                    <a:pt x="14705" y="16683"/>
                  </a:lnTo>
                  <a:lnTo>
                    <a:pt x="11739" y="21859"/>
                  </a:lnTo>
                  <a:lnTo>
                    <a:pt x="5793" y="32901"/>
                  </a:lnTo>
                  <a:lnTo>
                    <a:pt x="3810" y="39616"/>
                  </a:lnTo>
                  <a:lnTo>
                    <a:pt x="2489" y="47069"/>
                  </a:lnTo>
                  <a:lnTo>
                    <a:pt x="1607" y="55014"/>
                  </a:lnTo>
                  <a:lnTo>
                    <a:pt x="1020" y="62296"/>
                  </a:lnTo>
                  <a:lnTo>
                    <a:pt x="629" y="69134"/>
                  </a:lnTo>
                  <a:lnTo>
                    <a:pt x="193" y="82024"/>
                  </a:lnTo>
                  <a:lnTo>
                    <a:pt x="0" y="94368"/>
                  </a:lnTo>
                  <a:lnTo>
                    <a:pt x="942" y="100437"/>
                  </a:lnTo>
                  <a:lnTo>
                    <a:pt x="2562" y="106468"/>
                  </a:lnTo>
                  <a:lnTo>
                    <a:pt x="4636" y="112473"/>
                  </a:lnTo>
                  <a:lnTo>
                    <a:pt x="8004" y="117469"/>
                  </a:lnTo>
                  <a:lnTo>
                    <a:pt x="12237" y="121791"/>
                  </a:lnTo>
                  <a:lnTo>
                    <a:pt x="17044" y="125665"/>
                  </a:lnTo>
                  <a:lnTo>
                    <a:pt x="21242" y="129240"/>
                  </a:lnTo>
                  <a:lnTo>
                    <a:pt x="25034" y="132615"/>
                  </a:lnTo>
                  <a:lnTo>
                    <a:pt x="28555" y="135857"/>
                  </a:lnTo>
                  <a:lnTo>
                    <a:pt x="32889" y="138019"/>
                  </a:lnTo>
                  <a:lnTo>
                    <a:pt x="37765" y="139460"/>
                  </a:lnTo>
                  <a:lnTo>
                    <a:pt x="43001" y="140421"/>
                  </a:lnTo>
                  <a:lnTo>
                    <a:pt x="48477" y="141062"/>
                  </a:lnTo>
                  <a:lnTo>
                    <a:pt x="54116" y="141489"/>
                  </a:lnTo>
                  <a:lnTo>
                    <a:pt x="59860" y="141773"/>
                  </a:lnTo>
                  <a:lnTo>
                    <a:pt x="64683" y="140971"/>
                  </a:lnTo>
                  <a:lnTo>
                    <a:pt x="68891" y="139444"/>
                  </a:lnTo>
                  <a:lnTo>
                    <a:pt x="72690" y="137433"/>
                  </a:lnTo>
                  <a:lnTo>
                    <a:pt x="76216" y="136093"/>
                  </a:lnTo>
                  <a:lnTo>
                    <a:pt x="79559" y="135199"/>
                  </a:lnTo>
                  <a:lnTo>
                    <a:pt x="89226" y="1334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5" name="SMARTInkAnnotation59"/>
            <p:cNvSpPr/>
            <p:nvPr/>
          </p:nvSpPr>
          <p:spPr>
            <a:xfrm>
              <a:off x="3678193" y="2920685"/>
              <a:ext cx="151948" cy="150560"/>
            </a:xfrm>
            <a:custGeom>
              <a:avLst/>
              <a:gdLst/>
              <a:ahLst/>
              <a:cxnLst/>
              <a:rect l="0" t="0" r="0" b="0"/>
              <a:pathLst>
                <a:path w="151948" h="150560">
                  <a:moveTo>
                    <a:pt x="0" y="26112"/>
                  </a:moveTo>
                  <a:lnTo>
                    <a:pt x="0" y="38540"/>
                  </a:lnTo>
                  <a:lnTo>
                    <a:pt x="993" y="42335"/>
                  </a:lnTo>
                  <a:lnTo>
                    <a:pt x="2648" y="46849"/>
                  </a:lnTo>
                  <a:lnTo>
                    <a:pt x="4745" y="51843"/>
                  </a:lnTo>
                  <a:lnTo>
                    <a:pt x="6142" y="57156"/>
                  </a:lnTo>
                  <a:lnTo>
                    <a:pt x="7074" y="62683"/>
                  </a:lnTo>
                  <a:lnTo>
                    <a:pt x="7695" y="68352"/>
                  </a:lnTo>
                  <a:lnTo>
                    <a:pt x="9102" y="74116"/>
                  </a:lnTo>
                  <a:lnTo>
                    <a:pt x="11033" y="79942"/>
                  </a:lnTo>
                  <a:lnTo>
                    <a:pt x="13314" y="85811"/>
                  </a:lnTo>
                  <a:lnTo>
                    <a:pt x="15828" y="91709"/>
                  </a:lnTo>
                  <a:lnTo>
                    <a:pt x="21269" y="103552"/>
                  </a:lnTo>
                  <a:lnTo>
                    <a:pt x="23117" y="109489"/>
                  </a:lnTo>
                  <a:lnTo>
                    <a:pt x="24350" y="115431"/>
                  </a:lnTo>
                  <a:lnTo>
                    <a:pt x="25171" y="121377"/>
                  </a:lnTo>
                  <a:lnTo>
                    <a:pt x="26711" y="126333"/>
                  </a:lnTo>
                  <a:lnTo>
                    <a:pt x="28732" y="130629"/>
                  </a:lnTo>
                  <a:lnTo>
                    <a:pt x="31072" y="134485"/>
                  </a:lnTo>
                  <a:lnTo>
                    <a:pt x="32632" y="138048"/>
                  </a:lnTo>
                  <a:lnTo>
                    <a:pt x="33672" y="141416"/>
                  </a:lnTo>
                  <a:lnTo>
                    <a:pt x="35630" y="150559"/>
                  </a:lnTo>
                  <a:lnTo>
                    <a:pt x="35716" y="146218"/>
                  </a:lnTo>
                  <a:lnTo>
                    <a:pt x="35749" y="137810"/>
                  </a:lnTo>
                  <a:lnTo>
                    <a:pt x="34757" y="134312"/>
                  </a:lnTo>
                  <a:lnTo>
                    <a:pt x="33102" y="129995"/>
                  </a:lnTo>
                  <a:lnTo>
                    <a:pt x="31006" y="125133"/>
                  </a:lnTo>
                  <a:lnTo>
                    <a:pt x="29609" y="119907"/>
                  </a:lnTo>
                  <a:lnTo>
                    <a:pt x="28677" y="114439"/>
                  </a:lnTo>
                  <a:lnTo>
                    <a:pt x="28056" y="108809"/>
                  </a:lnTo>
                  <a:lnTo>
                    <a:pt x="27642" y="103072"/>
                  </a:lnTo>
                  <a:lnTo>
                    <a:pt x="27366" y="97262"/>
                  </a:lnTo>
                  <a:lnTo>
                    <a:pt x="27060" y="85515"/>
                  </a:lnTo>
                  <a:lnTo>
                    <a:pt x="26923" y="73680"/>
                  </a:lnTo>
                  <a:lnTo>
                    <a:pt x="27880" y="67746"/>
                  </a:lnTo>
                  <a:lnTo>
                    <a:pt x="29511" y="61805"/>
                  </a:lnTo>
                  <a:lnTo>
                    <a:pt x="31591" y="55861"/>
                  </a:lnTo>
                  <a:lnTo>
                    <a:pt x="33971" y="49913"/>
                  </a:lnTo>
                  <a:lnTo>
                    <a:pt x="36551" y="43963"/>
                  </a:lnTo>
                  <a:lnTo>
                    <a:pt x="39264" y="38013"/>
                  </a:lnTo>
                  <a:lnTo>
                    <a:pt x="41073" y="32062"/>
                  </a:lnTo>
                  <a:lnTo>
                    <a:pt x="42278" y="26109"/>
                  </a:lnTo>
                  <a:lnTo>
                    <a:pt x="43082" y="20157"/>
                  </a:lnTo>
                  <a:lnTo>
                    <a:pt x="45604" y="15197"/>
                  </a:lnTo>
                  <a:lnTo>
                    <a:pt x="49272" y="10898"/>
                  </a:lnTo>
                  <a:lnTo>
                    <a:pt x="53704" y="7039"/>
                  </a:lnTo>
                  <a:lnTo>
                    <a:pt x="57651" y="4467"/>
                  </a:lnTo>
                  <a:lnTo>
                    <a:pt x="61275" y="2752"/>
                  </a:lnTo>
                  <a:lnTo>
                    <a:pt x="64685" y="1609"/>
                  </a:lnTo>
                  <a:lnTo>
                    <a:pt x="67951" y="847"/>
                  </a:lnTo>
                  <a:lnTo>
                    <a:pt x="71122" y="339"/>
                  </a:lnTo>
                  <a:lnTo>
                    <a:pt x="74229" y="0"/>
                  </a:lnTo>
                  <a:lnTo>
                    <a:pt x="78286" y="766"/>
                  </a:lnTo>
                  <a:lnTo>
                    <a:pt x="82977" y="2270"/>
                  </a:lnTo>
                  <a:lnTo>
                    <a:pt x="88091" y="4264"/>
                  </a:lnTo>
                  <a:lnTo>
                    <a:pt x="92494" y="6586"/>
                  </a:lnTo>
                  <a:lnTo>
                    <a:pt x="96421" y="9125"/>
                  </a:lnTo>
                  <a:lnTo>
                    <a:pt x="100033" y="11811"/>
                  </a:lnTo>
                  <a:lnTo>
                    <a:pt x="103434" y="15586"/>
                  </a:lnTo>
                  <a:lnTo>
                    <a:pt x="106694" y="20087"/>
                  </a:lnTo>
                  <a:lnTo>
                    <a:pt x="109861" y="25071"/>
                  </a:lnTo>
                  <a:lnTo>
                    <a:pt x="113958" y="30379"/>
                  </a:lnTo>
                  <a:lnTo>
                    <a:pt x="118676" y="35902"/>
                  </a:lnTo>
                  <a:lnTo>
                    <a:pt x="123808" y="41568"/>
                  </a:lnTo>
                  <a:lnTo>
                    <a:pt x="127229" y="48322"/>
                  </a:lnTo>
                  <a:lnTo>
                    <a:pt x="129509" y="55802"/>
                  </a:lnTo>
                  <a:lnTo>
                    <a:pt x="131030" y="63764"/>
                  </a:lnTo>
                  <a:lnTo>
                    <a:pt x="133036" y="71057"/>
                  </a:lnTo>
                  <a:lnTo>
                    <a:pt x="135368" y="77903"/>
                  </a:lnTo>
                  <a:lnTo>
                    <a:pt x="137914" y="84452"/>
                  </a:lnTo>
                  <a:lnTo>
                    <a:pt x="140606" y="90802"/>
                  </a:lnTo>
                  <a:lnTo>
                    <a:pt x="146244" y="103150"/>
                  </a:lnTo>
                  <a:lnTo>
                    <a:pt x="148146" y="108228"/>
                  </a:lnTo>
                  <a:lnTo>
                    <a:pt x="149412" y="112606"/>
                  </a:lnTo>
                  <a:lnTo>
                    <a:pt x="151947" y="1243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6" name="SMARTInkAnnotation60"/>
            <p:cNvSpPr/>
            <p:nvPr/>
          </p:nvSpPr>
          <p:spPr>
            <a:xfrm>
              <a:off x="3816473" y="2911110"/>
              <a:ext cx="76235" cy="124985"/>
            </a:xfrm>
            <a:custGeom>
              <a:avLst/>
              <a:gdLst/>
              <a:ahLst/>
              <a:cxnLst/>
              <a:rect l="0" t="0" r="0" b="0"/>
              <a:pathLst>
                <a:path w="76235" h="124985">
                  <a:moveTo>
                    <a:pt x="76234" y="8898"/>
                  </a:moveTo>
                  <a:lnTo>
                    <a:pt x="67663" y="336"/>
                  </a:lnTo>
                  <a:lnTo>
                    <a:pt x="66548" y="213"/>
                  </a:lnTo>
                  <a:lnTo>
                    <a:pt x="64811" y="131"/>
                  </a:lnTo>
                  <a:lnTo>
                    <a:pt x="60233" y="41"/>
                  </a:lnTo>
                  <a:lnTo>
                    <a:pt x="54887" y="0"/>
                  </a:lnTo>
                  <a:lnTo>
                    <a:pt x="52071" y="982"/>
                  </a:lnTo>
                  <a:lnTo>
                    <a:pt x="49201" y="2628"/>
                  </a:lnTo>
                  <a:lnTo>
                    <a:pt x="46294" y="4718"/>
                  </a:lnTo>
                  <a:lnTo>
                    <a:pt x="43363" y="7104"/>
                  </a:lnTo>
                  <a:lnTo>
                    <a:pt x="40417" y="9686"/>
                  </a:lnTo>
                  <a:lnTo>
                    <a:pt x="37459" y="12400"/>
                  </a:lnTo>
                  <a:lnTo>
                    <a:pt x="23806" y="25700"/>
                  </a:lnTo>
                  <a:lnTo>
                    <a:pt x="19433" y="32006"/>
                  </a:lnTo>
                  <a:lnTo>
                    <a:pt x="15525" y="39186"/>
                  </a:lnTo>
                  <a:lnTo>
                    <a:pt x="11926" y="46949"/>
                  </a:lnTo>
                  <a:lnTo>
                    <a:pt x="9527" y="54109"/>
                  </a:lnTo>
                  <a:lnTo>
                    <a:pt x="7927" y="60867"/>
                  </a:lnTo>
                  <a:lnTo>
                    <a:pt x="6861" y="67356"/>
                  </a:lnTo>
                  <a:lnTo>
                    <a:pt x="5157" y="72675"/>
                  </a:lnTo>
                  <a:lnTo>
                    <a:pt x="3028" y="77212"/>
                  </a:lnTo>
                  <a:lnTo>
                    <a:pt x="616" y="81230"/>
                  </a:lnTo>
                  <a:lnTo>
                    <a:pt x="0" y="85893"/>
                  </a:lnTo>
                  <a:lnTo>
                    <a:pt x="584" y="90986"/>
                  </a:lnTo>
                  <a:lnTo>
                    <a:pt x="1965" y="96365"/>
                  </a:lnTo>
                  <a:lnTo>
                    <a:pt x="3879" y="100944"/>
                  </a:lnTo>
                  <a:lnTo>
                    <a:pt x="6149" y="104988"/>
                  </a:lnTo>
                  <a:lnTo>
                    <a:pt x="8655" y="108677"/>
                  </a:lnTo>
                  <a:lnTo>
                    <a:pt x="11319" y="112128"/>
                  </a:lnTo>
                  <a:lnTo>
                    <a:pt x="14087" y="115421"/>
                  </a:lnTo>
                  <a:lnTo>
                    <a:pt x="16927" y="118609"/>
                  </a:lnTo>
                  <a:lnTo>
                    <a:pt x="20806" y="120734"/>
                  </a:lnTo>
                  <a:lnTo>
                    <a:pt x="25378" y="122150"/>
                  </a:lnTo>
                  <a:lnTo>
                    <a:pt x="30412" y="123095"/>
                  </a:lnTo>
                  <a:lnTo>
                    <a:pt x="34762" y="123725"/>
                  </a:lnTo>
                  <a:lnTo>
                    <a:pt x="38654" y="124144"/>
                  </a:lnTo>
                  <a:lnTo>
                    <a:pt x="42243" y="124424"/>
                  </a:lnTo>
                  <a:lnTo>
                    <a:pt x="46621" y="124611"/>
                  </a:lnTo>
                  <a:lnTo>
                    <a:pt x="61280" y="124873"/>
                  </a:lnTo>
                  <a:lnTo>
                    <a:pt x="76234" y="124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8" name="SMARTInkAnnotation61"/>
            <p:cNvSpPr/>
            <p:nvPr/>
          </p:nvSpPr>
          <p:spPr>
            <a:xfrm>
              <a:off x="3928459" y="2911481"/>
              <a:ext cx="143010" cy="141946"/>
            </a:xfrm>
            <a:custGeom>
              <a:avLst/>
              <a:gdLst/>
              <a:ahLst/>
              <a:cxnLst/>
              <a:rect l="0" t="0" r="0" b="0"/>
              <a:pathLst>
                <a:path w="143010" h="141946">
                  <a:moveTo>
                    <a:pt x="0" y="44245"/>
                  </a:moveTo>
                  <a:lnTo>
                    <a:pt x="7695" y="44245"/>
                  </a:lnTo>
                  <a:lnTo>
                    <a:pt x="11034" y="41600"/>
                  </a:lnTo>
                  <a:lnTo>
                    <a:pt x="13315" y="39505"/>
                  </a:lnTo>
                  <a:lnTo>
                    <a:pt x="15829" y="38108"/>
                  </a:lnTo>
                  <a:lnTo>
                    <a:pt x="18497" y="37178"/>
                  </a:lnTo>
                  <a:lnTo>
                    <a:pt x="25171" y="35683"/>
                  </a:lnTo>
                  <a:lnTo>
                    <a:pt x="27705" y="35561"/>
                  </a:lnTo>
                  <a:lnTo>
                    <a:pt x="35817" y="35425"/>
                  </a:lnTo>
                  <a:lnTo>
                    <a:pt x="39768" y="34396"/>
                  </a:lnTo>
                  <a:lnTo>
                    <a:pt x="43395" y="32718"/>
                  </a:lnTo>
                  <a:lnTo>
                    <a:pt x="46806" y="30608"/>
                  </a:lnTo>
                  <a:lnTo>
                    <a:pt x="50073" y="29200"/>
                  </a:lnTo>
                  <a:lnTo>
                    <a:pt x="53244" y="28262"/>
                  </a:lnTo>
                  <a:lnTo>
                    <a:pt x="56352" y="27637"/>
                  </a:lnTo>
                  <a:lnTo>
                    <a:pt x="59417" y="26228"/>
                  </a:lnTo>
                  <a:lnTo>
                    <a:pt x="62452" y="24296"/>
                  </a:lnTo>
                  <a:lnTo>
                    <a:pt x="65470" y="22016"/>
                  </a:lnTo>
                  <a:lnTo>
                    <a:pt x="68474" y="20496"/>
                  </a:lnTo>
                  <a:lnTo>
                    <a:pt x="71470" y="19483"/>
                  </a:lnTo>
                  <a:lnTo>
                    <a:pt x="74461" y="18807"/>
                  </a:lnTo>
                  <a:lnTo>
                    <a:pt x="77448" y="17365"/>
                  </a:lnTo>
                  <a:lnTo>
                    <a:pt x="80433" y="15411"/>
                  </a:lnTo>
                  <a:lnTo>
                    <a:pt x="87613" y="9887"/>
                  </a:lnTo>
                  <a:lnTo>
                    <a:pt x="88202" y="8441"/>
                  </a:lnTo>
                  <a:lnTo>
                    <a:pt x="88857" y="4189"/>
                  </a:lnTo>
                  <a:lnTo>
                    <a:pt x="88038" y="2658"/>
                  </a:lnTo>
                  <a:lnTo>
                    <a:pt x="86499" y="1638"/>
                  </a:lnTo>
                  <a:lnTo>
                    <a:pt x="82141" y="504"/>
                  </a:lnTo>
                  <a:lnTo>
                    <a:pt x="79589" y="202"/>
                  </a:lnTo>
                  <a:lnTo>
                    <a:pt x="76894" y="0"/>
                  </a:lnTo>
                  <a:lnTo>
                    <a:pt x="74104" y="858"/>
                  </a:lnTo>
                  <a:lnTo>
                    <a:pt x="71252" y="2422"/>
                  </a:lnTo>
                  <a:lnTo>
                    <a:pt x="68356" y="4457"/>
                  </a:lnTo>
                  <a:lnTo>
                    <a:pt x="65433" y="6806"/>
                  </a:lnTo>
                  <a:lnTo>
                    <a:pt x="62491" y="9364"/>
                  </a:lnTo>
                  <a:lnTo>
                    <a:pt x="59537" y="12061"/>
                  </a:lnTo>
                  <a:lnTo>
                    <a:pt x="50958" y="20350"/>
                  </a:lnTo>
                  <a:lnTo>
                    <a:pt x="45889" y="25339"/>
                  </a:lnTo>
                  <a:lnTo>
                    <a:pt x="41517" y="30649"/>
                  </a:lnTo>
                  <a:lnTo>
                    <a:pt x="37609" y="36173"/>
                  </a:lnTo>
                  <a:lnTo>
                    <a:pt x="34011" y="41840"/>
                  </a:lnTo>
                  <a:lnTo>
                    <a:pt x="31612" y="47603"/>
                  </a:lnTo>
                  <a:lnTo>
                    <a:pt x="30013" y="53429"/>
                  </a:lnTo>
                  <a:lnTo>
                    <a:pt x="28946" y="59298"/>
                  </a:lnTo>
                  <a:lnTo>
                    <a:pt x="27243" y="65194"/>
                  </a:lnTo>
                  <a:lnTo>
                    <a:pt x="25113" y="71110"/>
                  </a:lnTo>
                  <a:lnTo>
                    <a:pt x="22701" y="77038"/>
                  </a:lnTo>
                  <a:lnTo>
                    <a:pt x="21093" y="82974"/>
                  </a:lnTo>
                  <a:lnTo>
                    <a:pt x="20020" y="88916"/>
                  </a:lnTo>
                  <a:lnTo>
                    <a:pt x="19305" y="94862"/>
                  </a:lnTo>
                  <a:lnTo>
                    <a:pt x="19822" y="99818"/>
                  </a:lnTo>
                  <a:lnTo>
                    <a:pt x="21160" y="104114"/>
                  </a:lnTo>
                  <a:lnTo>
                    <a:pt x="23044" y="107970"/>
                  </a:lnTo>
                  <a:lnTo>
                    <a:pt x="25294" y="111533"/>
                  </a:lnTo>
                  <a:lnTo>
                    <a:pt x="27787" y="114901"/>
                  </a:lnTo>
                  <a:lnTo>
                    <a:pt x="30442" y="118138"/>
                  </a:lnTo>
                  <a:lnTo>
                    <a:pt x="33205" y="121289"/>
                  </a:lnTo>
                  <a:lnTo>
                    <a:pt x="36040" y="124381"/>
                  </a:lnTo>
                  <a:lnTo>
                    <a:pt x="38923" y="127435"/>
                  </a:lnTo>
                  <a:lnTo>
                    <a:pt x="42832" y="130463"/>
                  </a:lnTo>
                  <a:lnTo>
                    <a:pt x="47424" y="133474"/>
                  </a:lnTo>
                  <a:lnTo>
                    <a:pt x="52472" y="136473"/>
                  </a:lnTo>
                  <a:lnTo>
                    <a:pt x="57823" y="138473"/>
                  </a:lnTo>
                  <a:lnTo>
                    <a:pt x="63376" y="139806"/>
                  </a:lnTo>
                  <a:lnTo>
                    <a:pt x="69065" y="140695"/>
                  </a:lnTo>
                  <a:lnTo>
                    <a:pt x="74844" y="141287"/>
                  </a:lnTo>
                  <a:lnTo>
                    <a:pt x="80683" y="141682"/>
                  </a:lnTo>
                  <a:lnTo>
                    <a:pt x="86561" y="141945"/>
                  </a:lnTo>
                  <a:lnTo>
                    <a:pt x="92466" y="141129"/>
                  </a:lnTo>
                  <a:lnTo>
                    <a:pt x="98389" y="139592"/>
                  </a:lnTo>
                  <a:lnTo>
                    <a:pt x="104325" y="137576"/>
                  </a:lnTo>
                  <a:lnTo>
                    <a:pt x="110267" y="136231"/>
                  </a:lnTo>
                  <a:lnTo>
                    <a:pt x="116215" y="135335"/>
                  </a:lnTo>
                  <a:lnTo>
                    <a:pt x="122167" y="134737"/>
                  </a:lnTo>
                  <a:lnTo>
                    <a:pt x="127128" y="133347"/>
                  </a:lnTo>
                  <a:lnTo>
                    <a:pt x="131429" y="131428"/>
                  </a:lnTo>
                  <a:lnTo>
                    <a:pt x="143009" y="1246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9" name="SMARTInkAnnotation62"/>
            <p:cNvSpPr/>
            <p:nvPr/>
          </p:nvSpPr>
          <p:spPr>
            <a:xfrm>
              <a:off x="4269916" y="2893363"/>
              <a:ext cx="141200" cy="151582"/>
            </a:xfrm>
            <a:custGeom>
              <a:avLst/>
              <a:gdLst/>
              <a:ahLst/>
              <a:cxnLst/>
              <a:rect l="0" t="0" r="0" b="0"/>
              <a:pathLst>
                <a:path w="141200" h="151582">
                  <a:moveTo>
                    <a:pt x="51818" y="44504"/>
                  </a:moveTo>
                  <a:lnTo>
                    <a:pt x="64258" y="44504"/>
                  </a:lnTo>
                  <a:lnTo>
                    <a:pt x="66070" y="43512"/>
                  </a:lnTo>
                  <a:lnTo>
                    <a:pt x="67279" y="41858"/>
                  </a:lnTo>
                  <a:lnTo>
                    <a:pt x="68084" y="39763"/>
                  </a:lnTo>
                  <a:lnTo>
                    <a:pt x="69613" y="38367"/>
                  </a:lnTo>
                  <a:lnTo>
                    <a:pt x="71627" y="37436"/>
                  </a:lnTo>
                  <a:lnTo>
                    <a:pt x="73962" y="36816"/>
                  </a:lnTo>
                  <a:lnTo>
                    <a:pt x="76512" y="35410"/>
                  </a:lnTo>
                  <a:lnTo>
                    <a:pt x="79205" y="33480"/>
                  </a:lnTo>
                  <a:lnTo>
                    <a:pt x="81993" y="31202"/>
                  </a:lnTo>
                  <a:lnTo>
                    <a:pt x="84845" y="29683"/>
                  </a:lnTo>
                  <a:lnTo>
                    <a:pt x="87740" y="28670"/>
                  </a:lnTo>
                  <a:lnTo>
                    <a:pt x="90663" y="27995"/>
                  </a:lnTo>
                  <a:lnTo>
                    <a:pt x="93604" y="26553"/>
                  </a:lnTo>
                  <a:lnTo>
                    <a:pt x="96559" y="24599"/>
                  </a:lnTo>
                  <a:lnTo>
                    <a:pt x="103691" y="19075"/>
                  </a:lnTo>
                  <a:lnTo>
                    <a:pt x="104276" y="17630"/>
                  </a:lnTo>
                  <a:lnTo>
                    <a:pt x="104926" y="13377"/>
                  </a:lnTo>
                  <a:lnTo>
                    <a:pt x="105100" y="10854"/>
                  </a:lnTo>
                  <a:lnTo>
                    <a:pt x="105215" y="8180"/>
                  </a:lnTo>
                  <a:lnTo>
                    <a:pt x="105401" y="1500"/>
                  </a:lnTo>
                  <a:lnTo>
                    <a:pt x="104423" y="952"/>
                  </a:lnTo>
                  <a:lnTo>
                    <a:pt x="100688" y="343"/>
                  </a:lnTo>
                  <a:lnTo>
                    <a:pt x="98302" y="181"/>
                  </a:lnTo>
                  <a:lnTo>
                    <a:pt x="95718" y="72"/>
                  </a:lnTo>
                  <a:lnTo>
                    <a:pt x="93001" y="0"/>
                  </a:lnTo>
                  <a:lnTo>
                    <a:pt x="90198" y="944"/>
                  </a:lnTo>
                  <a:lnTo>
                    <a:pt x="87336" y="2566"/>
                  </a:lnTo>
                  <a:lnTo>
                    <a:pt x="84434" y="4639"/>
                  </a:lnTo>
                  <a:lnTo>
                    <a:pt x="80514" y="7013"/>
                  </a:lnTo>
                  <a:lnTo>
                    <a:pt x="75914" y="9588"/>
                  </a:lnTo>
                  <a:lnTo>
                    <a:pt x="65507" y="15096"/>
                  </a:lnTo>
                  <a:lnTo>
                    <a:pt x="54261" y="20850"/>
                  </a:lnTo>
                  <a:lnTo>
                    <a:pt x="48481" y="24766"/>
                  </a:lnTo>
                  <a:lnTo>
                    <a:pt x="42641" y="29361"/>
                  </a:lnTo>
                  <a:lnTo>
                    <a:pt x="36762" y="34409"/>
                  </a:lnTo>
                  <a:lnTo>
                    <a:pt x="31849" y="40751"/>
                  </a:lnTo>
                  <a:lnTo>
                    <a:pt x="27582" y="47955"/>
                  </a:lnTo>
                  <a:lnTo>
                    <a:pt x="23743" y="55734"/>
                  </a:lnTo>
                  <a:lnTo>
                    <a:pt x="20191" y="61913"/>
                  </a:lnTo>
                  <a:lnTo>
                    <a:pt x="16830" y="67024"/>
                  </a:lnTo>
                  <a:lnTo>
                    <a:pt x="13596" y="71423"/>
                  </a:lnTo>
                  <a:lnTo>
                    <a:pt x="10446" y="76341"/>
                  </a:lnTo>
                  <a:lnTo>
                    <a:pt x="7354" y="81604"/>
                  </a:lnTo>
                  <a:lnTo>
                    <a:pt x="4299" y="87096"/>
                  </a:lnTo>
                  <a:lnTo>
                    <a:pt x="2263" y="92743"/>
                  </a:lnTo>
                  <a:lnTo>
                    <a:pt x="905" y="98491"/>
                  </a:lnTo>
                  <a:lnTo>
                    <a:pt x="0" y="104308"/>
                  </a:lnTo>
                  <a:lnTo>
                    <a:pt x="390" y="109178"/>
                  </a:lnTo>
                  <a:lnTo>
                    <a:pt x="1643" y="113417"/>
                  </a:lnTo>
                  <a:lnTo>
                    <a:pt x="3471" y="117235"/>
                  </a:lnTo>
                  <a:lnTo>
                    <a:pt x="4690" y="120773"/>
                  </a:lnTo>
                  <a:lnTo>
                    <a:pt x="5503" y="124123"/>
                  </a:lnTo>
                  <a:lnTo>
                    <a:pt x="6044" y="127349"/>
                  </a:lnTo>
                  <a:lnTo>
                    <a:pt x="8391" y="131484"/>
                  </a:lnTo>
                  <a:lnTo>
                    <a:pt x="11943" y="136225"/>
                  </a:lnTo>
                  <a:lnTo>
                    <a:pt x="16297" y="141370"/>
                  </a:lnTo>
                  <a:lnTo>
                    <a:pt x="21185" y="144800"/>
                  </a:lnTo>
                  <a:lnTo>
                    <a:pt x="26430" y="147087"/>
                  </a:lnTo>
                  <a:lnTo>
                    <a:pt x="31913" y="148611"/>
                  </a:lnTo>
                  <a:lnTo>
                    <a:pt x="37556" y="149628"/>
                  </a:lnTo>
                  <a:lnTo>
                    <a:pt x="43303" y="150305"/>
                  </a:lnTo>
                  <a:lnTo>
                    <a:pt x="49121" y="150757"/>
                  </a:lnTo>
                  <a:lnTo>
                    <a:pt x="54986" y="151058"/>
                  </a:lnTo>
                  <a:lnTo>
                    <a:pt x="66798" y="151393"/>
                  </a:lnTo>
                  <a:lnTo>
                    <a:pt x="84615" y="151581"/>
                  </a:lnTo>
                  <a:lnTo>
                    <a:pt x="90566" y="150615"/>
                  </a:lnTo>
                  <a:lnTo>
                    <a:pt x="96520" y="148979"/>
                  </a:lnTo>
                  <a:lnTo>
                    <a:pt x="102474" y="146897"/>
                  </a:lnTo>
                  <a:lnTo>
                    <a:pt x="107438" y="144516"/>
                  </a:lnTo>
                  <a:lnTo>
                    <a:pt x="111739" y="141936"/>
                  </a:lnTo>
                  <a:lnTo>
                    <a:pt x="115600" y="139224"/>
                  </a:lnTo>
                  <a:lnTo>
                    <a:pt x="119168" y="137417"/>
                  </a:lnTo>
                  <a:lnTo>
                    <a:pt x="122539" y="136211"/>
                  </a:lnTo>
                  <a:lnTo>
                    <a:pt x="125779" y="135408"/>
                  </a:lnTo>
                  <a:lnTo>
                    <a:pt x="128933" y="133880"/>
                  </a:lnTo>
                  <a:lnTo>
                    <a:pt x="132028" y="131869"/>
                  </a:lnTo>
                  <a:lnTo>
                    <a:pt x="141199" y="124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0" name="SMARTInkAnnotation63"/>
            <p:cNvSpPr/>
            <p:nvPr/>
          </p:nvSpPr>
          <p:spPr>
            <a:xfrm>
              <a:off x="4402177" y="2759273"/>
              <a:ext cx="35753" cy="53579"/>
            </a:xfrm>
            <a:custGeom>
              <a:avLst/>
              <a:gdLst/>
              <a:ahLst/>
              <a:cxnLst/>
              <a:rect l="0" t="0" r="0" b="0"/>
              <a:pathLst>
                <a:path w="35753" h="53579">
                  <a:moveTo>
                    <a:pt x="0" y="53578"/>
                  </a:moveTo>
                  <a:lnTo>
                    <a:pt x="4744" y="48838"/>
                  </a:lnTo>
                  <a:lnTo>
                    <a:pt x="6142" y="45457"/>
                  </a:lnTo>
                  <a:lnTo>
                    <a:pt x="7074" y="41219"/>
                  </a:lnTo>
                  <a:lnTo>
                    <a:pt x="7695" y="36409"/>
                  </a:lnTo>
                  <a:lnTo>
                    <a:pt x="9103" y="32210"/>
                  </a:lnTo>
                  <a:lnTo>
                    <a:pt x="11034" y="28419"/>
                  </a:lnTo>
                  <a:lnTo>
                    <a:pt x="13315" y="24899"/>
                  </a:lnTo>
                  <a:lnTo>
                    <a:pt x="15829" y="21560"/>
                  </a:lnTo>
                  <a:lnTo>
                    <a:pt x="18497" y="18343"/>
                  </a:lnTo>
                  <a:lnTo>
                    <a:pt x="21270" y="15205"/>
                  </a:lnTo>
                  <a:lnTo>
                    <a:pt x="26998" y="9073"/>
                  </a:lnTo>
                  <a:lnTo>
                    <a:pt x="357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287" name="Group 395286"/>
          <p:cNvGrpSpPr/>
          <p:nvPr/>
        </p:nvGrpSpPr>
        <p:grpSpPr>
          <a:xfrm>
            <a:off x="5242892" y="2160987"/>
            <a:ext cx="2330489" cy="723267"/>
            <a:chOff x="5242892" y="2160987"/>
            <a:chExt cx="2330489" cy="723267"/>
          </a:xfrm>
        </p:grpSpPr>
        <p:sp>
          <p:nvSpPr>
            <p:cNvPr id="395272" name="SMARTInkAnnotation64"/>
            <p:cNvSpPr/>
            <p:nvPr/>
          </p:nvSpPr>
          <p:spPr>
            <a:xfrm>
              <a:off x="6190365" y="2322241"/>
              <a:ext cx="325987" cy="400887"/>
            </a:xfrm>
            <a:custGeom>
              <a:avLst/>
              <a:gdLst/>
              <a:ahLst/>
              <a:cxnLst/>
              <a:rect l="0" t="0" r="0" b="0"/>
              <a:pathLst>
                <a:path w="325987" h="400887">
                  <a:moveTo>
                    <a:pt x="294383" y="79845"/>
                  </a:moveTo>
                  <a:lnTo>
                    <a:pt x="303322" y="79845"/>
                  </a:lnTo>
                  <a:lnTo>
                    <a:pt x="303322" y="63595"/>
                  </a:lnTo>
                  <a:lnTo>
                    <a:pt x="300674" y="60055"/>
                  </a:lnTo>
                  <a:lnTo>
                    <a:pt x="290881" y="49698"/>
                  </a:lnTo>
                  <a:lnTo>
                    <a:pt x="289070" y="46849"/>
                  </a:lnTo>
                  <a:lnTo>
                    <a:pt x="285526" y="38098"/>
                  </a:lnTo>
                  <a:lnTo>
                    <a:pt x="275934" y="26252"/>
                  </a:lnTo>
                  <a:lnTo>
                    <a:pt x="273146" y="23280"/>
                  </a:lnTo>
                  <a:lnTo>
                    <a:pt x="264751" y="17333"/>
                  </a:lnTo>
                  <a:lnTo>
                    <a:pt x="255392" y="11382"/>
                  </a:lnTo>
                  <a:lnTo>
                    <a:pt x="247922" y="5430"/>
                  </a:lnTo>
                  <a:lnTo>
                    <a:pt x="243547" y="3446"/>
                  </a:lnTo>
                  <a:lnTo>
                    <a:pt x="233389" y="1241"/>
                  </a:lnTo>
                  <a:lnTo>
                    <a:pt x="227899" y="653"/>
                  </a:lnTo>
                  <a:lnTo>
                    <a:pt x="222253" y="262"/>
                  </a:lnTo>
                  <a:lnTo>
                    <a:pt x="216503" y="0"/>
                  </a:lnTo>
                  <a:lnTo>
                    <a:pt x="209690" y="818"/>
                  </a:lnTo>
                  <a:lnTo>
                    <a:pt x="202169" y="2356"/>
                  </a:lnTo>
                  <a:lnTo>
                    <a:pt x="194175" y="4373"/>
                  </a:lnTo>
                  <a:lnTo>
                    <a:pt x="186860" y="6710"/>
                  </a:lnTo>
                  <a:lnTo>
                    <a:pt x="179997" y="9260"/>
                  </a:lnTo>
                  <a:lnTo>
                    <a:pt x="173436" y="11953"/>
                  </a:lnTo>
                  <a:lnTo>
                    <a:pt x="166082" y="15732"/>
                  </a:lnTo>
                  <a:lnTo>
                    <a:pt x="158199" y="20236"/>
                  </a:lnTo>
                  <a:lnTo>
                    <a:pt x="149966" y="25223"/>
                  </a:lnTo>
                  <a:lnTo>
                    <a:pt x="132872" y="36055"/>
                  </a:lnTo>
                  <a:lnTo>
                    <a:pt x="97621" y="59179"/>
                  </a:lnTo>
                  <a:lnTo>
                    <a:pt x="88725" y="67059"/>
                  </a:lnTo>
                  <a:lnTo>
                    <a:pt x="79815" y="76282"/>
                  </a:lnTo>
                  <a:lnTo>
                    <a:pt x="70895" y="86399"/>
                  </a:lnTo>
                  <a:lnTo>
                    <a:pt x="62962" y="96121"/>
                  </a:lnTo>
                  <a:lnTo>
                    <a:pt x="55687" y="105578"/>
                  </a:lnTo>
                  <a:lnTo>
                    <a:pt x="48851" y="114860"/>
                  </a:lnTo>
                  <a:lnTo>
                    <a:pt x="35958" y="133110"/>
                  </a:lnTo>
                  <a:lnTo>
                    <a:pt x="29740" y="142144"/>
                  </a:lnTo>
                  <a:lnTo>
                    <a:pt x="24601" y="151143"/>
                  </a:lnTo>
                  <a:lnTo>
                    <a:pt x="20182" y="160119"/>
                  </a:lnTo>
                  <a:lnTo>
                    <a:pt x="16243" y="169080"/>
                  </a:lnTo>
                  <a:lnTo>
                    <a:pt x="12623" y="178030"/>
                  </a:lnTo>
                  <a:lnTo>
                    <a:pt x="5954" y="195912"/>
                  </a:lnTo>
                  <a:lnTo>
                    <a:pt x="3778" y="205841"/>
                  </a:lnTo>
                  <a:lnTo>
                    <a:pt x="2328" y="216428"/>
                  </a:lnTo>
                  <a:lnTo>
                    <a:pt x="1361" y="227455"/>
                  </a:lnTo>
                  <a:lnTo>
                    <a:pt x="716" y="236791"/>
                  </a:lnTo>
                  <a:lnTo>
                    <a:pt x="0" y="252456"/>
                  </a:lnTo>
                  <a:lnTo>
                    <a:pt x="802" y="260403"/>
                  </a:lnTo>
                  <a:lnTo>
                    <a:pt x="2330" y="268678"/>
                  </a:lnTo>
                  <a:lnTo>
                    <a:pt x="4341" y="277171"/>
                  </a:lnTo>
                  <a:lnTo>
                    <a:pt x="7668" y="284818"/>
                  </a:lnTo>
                  <a:lnTo>
                    <a:pt x="11873" y="291900"/>
                  </a:lnTo>
                  <a:lnTo>
                    <a:pt x="16662" y="298605"/>
                  </a:lnTo>
                  <a:lnTo>
                    <a:pt x="20848" y="305060"/>
                  </a:lnTo>
                  <a:lnTo>
                    <a:pt x="28147" y="317524"/>
                  </a:lnTo>
                  <a:lnTo>
                    <a:pt x="37350" y="329678"/>
                  </a:lnTo>
                  <a:lnTo>
                    <a:pt x="42585" y="335697"/>
                  </a:lnTo>
                  <a:lnTo>
                    <a:pt x="49055" y="341694"/>
                  </a:lnTo>
                  <a:lnTo>
                    <a:pt x="56347" y="347677"/>
                  </a:lnTo>
                  <a:lnTo>
                    <a:pt x="64188" y="353650"/>
                  </a:lnTo>
                  <a:lnTo>
                    <a:pt x="72394" y="359616"/>
                  </a:lnTo>
                  <a:lnTo>
                    <a:pt x="89458" y="371536"/>
                  </a:lnTo>
                  <a:lnTo>
                    <a:pt x="99172" y="376501"/>
                  </a:lnTo>
                  <a:lnTo>
                    <a:pt x="109621" y="380803"/>
                  </a:lnTo>
                  <a:lnTo>
                    <a:pt x="120559" y="384664"/>
                  </a:lnTo>
                  <a:lnTo>
                    <a:pt x="130830" y="387237"/>
                  </a:lnTo>
                  <a:lnTo>
                    <a:pt x="140658" y="388953"/>
                  </a:lnTo>
                  <a:lnTo>
                    <a:pt x="150189" y="390097"/>
                  </a:lnTo>
                  <a:lnTo>
                    <a:pt x="159522" y="391851"/>
                  </a:lnTo>
                  <a:lnTo>
                    <a:pt x="168723" y="394013"/>
                  </a:lnTo>
                  <a:lnTo>
                    <a:pt x="177837" y="396447"/>
                  </a:lnTo>
                  <a:lnTo>
                    <a:pt x="186892" y="398069"/>
                  </a:lnTo>
                  <a:lnTo>
                    <a:pt x="195909" y="399150"/>
                  </a:lnTo>
                  <a:lnTo>
                    <a:pt x="204898" y="399872"/>
                  </a:lnTo>
                  <a:lnTo>
                    <a:pt x="213872" y="400352"/>
                  </a:lnTo>
                  <a:lnTo>
                    <a:pt x="231786" y="400886"/>
                  </a:lnTo>
                  <a:lnTo>
                    <a:pt x="240734" y="400037"/>
                  </a:lnTo>
                  <a:lnTo>
                    <a:pt x="249679" y="398478"/>
                  </a:lnTo>
                  <a:lnTo>
                    <a:pt x="258622" y="396447"/>
                  </a:lnTo>
                  <a:lnTo>
                    <a:pt x="266570" y="395092"/>
                  </a:lnTo>
                  <a:lnTo>
                    <a:pt x="273855" y="394190"/>
                  </a:lnTo>
                  <a:lnTo>
                    <a:pt x="280697" y="393588"/>
                  </a:lnTo>
                  <a:lnTo>
                    <a:pt x="286252" y="392194"/>
                  </a:lnTo>
                  <a:lnTo>
                    <a:pt x="298816" y="386485"/>
                  </a:lnTo>
                  <a:lnTo>
                    <a:pt x="308828" y="384352"/>
                  </a:lnTo>
                  <a:lnTo>
                    <a:pt x="315038" y="383853"/>
                  </a:lnTo>
                  <a:lnTo>
                    <a:pt x="317091" y="382728"/>
                  </a:lnTo>
                  <a:lnTo>
                    <a:pt x="318460" y="380986"/>
                  </a:lnTo>
                  <a:lnTo>
                    <a:pt x="319373" y="378832"/>
                  </a:lnTo>
                  <a:lnTo>
                    <a:pt x="320974" y="377396"/>
                  </a:lnTo>
                  <a:lnTo>
                    <a:pt x="323035" y="376439"/>
                  </a:lnTo>
                  <a:lnTo>
                    <a:pt x="325402" y="375801"/>
                  </a:lnTo>
                  <a:lnTo>
                    <a:pt x="325986" y="375375"/>
                  </a:lnTo>
                  <a:lnTo>
                    <a:pt x="325384" y="375092"/>
                  </a:lnTo>
                  <a:lnTo>
                    <a:pt x="321198" y="3745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3" name="SMARTInkAnnotation65"/>
            <p:cNvSpPr/>
            <p:nvPr/>
          </p:nvSpPr>
          <p:spPr>
            <a:xfrm>
              <a:off x="6636695" y="2419945"/>
              <a:ext cx="429028" cy="26790"/>
            </a:xfrm>
            <a:custGeom>
              <a:avLst/>
              <a:gdLst/>
              <a:ahLst/>
              <a:cxnLst/>
              <a:rect l="0" t="0" r="0" b="0"/>
              <a:pathLst>
                <a:path w="429028" h="26790">
                  <a:moveTo>
                    <a:pt x="0" y="26789"/>
                  </a:moveTo>
                  <a:lnTo>
                    <a:pt x="13315" y="26789"/>
                  </a:lnTo>
                  <a:lnTo>
                    <a:pt x="16821" y="25797"/>
                  </a:lnTo>
                  <a:lnTo>
                    <a:pt x="21146" y="24144"/>
                  </a:lnTo>
                  <a:lnTo>
                    <a:pt x="26015" y="22049"/>
                  </a:lnTo>
                  <a:lnTo>
                    <a:pt x="31247" y="20652"/>
                  </a:lnTo>
                  <a:lnTo>
                    <a:pt x="36721" y="19721"/>
                  </a:lnTo>
                  <a:lnTo>
                    <a:pt x="42357" y="19101"/>
                  </a:lnTo>
                  <a:lnTo>
                    <a:pt x="53915" y="18411"/>
                  </a:lnTo>
                  <a:lnTo>
                    <a:pt x="66666" y="18105"/>
                  </a:lnTo>
                  <a:lnTo>
                    <a:pt x="82265" y="17969"/>
                  </a:lnTo>
                  <a:lnTo>
                    <a:pt x="91588" y="16940"/>
                  </a:lnTo>
                  <a:lnTo>
                    <a:pt x="101777" y="15262"/>
                  </a:lnTo>
                  <a:lnTo>
                    <a:pt x="112542" y="13152"/>
                  </a:lnTo>
                  <a:lnTo>
                    <a:pt x="122697" y="11744"/>
                  </a:lnTo>
                  <a:lnTo>
                    <a:pt x="132448" y="10806"/>
                  </a:lnTo>
                  <a:lnTo>
                    <a:pt x="141927" y="10181"/>
                  </a:lnTo>
                  <a:lnTo>
                    <a:pt x="152219" y="9764"/>
                  </a:lnTo>
                  <a:lnTo>
                    <a:pt x="174247" y="9301"/>
                  </a:lnTo>
                  <a:lnTo>
                    <a:pt x="184690" y="8185"/>
                  </a:lnTo>
                  <a:lnTo>
                    <a:pt x="194631" y="6449"/>
                  </a:lnTo>
                  <a:lnTo>
                    <a:pt x="204238" y="4299"/>
                  </a:lnTo>
                  <a:lnTo>
                    <a:pt x="214615" y="2866"/>
                  </a:lnTo>
                  <a:lnTo>
                    <a:pt x="225506" y="1911"/>
                  </a:lnTo>
                  <a:lnTo>
                    <a:pt x="236739" y="1274"/>
                  </a:lnTo>
                  <a:lnTo>
                    <a:pt x="259813" y="566"/>
                  </a:lnTo>
                  <a:lnTo>
                    <a:pt x="323688" y="50"/>
                  </a:lnTo>
                  <a:lnTo>
                    <a:pt x="424148" y="0"/>
                  </a:lnTo>
                  <a:lnTo>
                    <a:pt x="425775" y="993"/>
                  </a:lnTo>
                  <a:lnTo>
                    <a:pt x="426859" y="2646"/>
                  </a:lnTo>
                  <a:lnTo>
                    <a:pt x="429027" y="8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4" name="SMARTInkAnnotation66"/>
            <p:cNvSpPr/>
            <p:nvPr/>
          </p:nvSpPr>
          <p:spPr>
            <a:xfrm>
              <a:off x="6663509" y="2553900"/>
              <a:ext cx="393277" cy="17851"/>
            </a:xfrm>
            <a:custGeom>
              <a:avLst/>
              <a:gdLst/>
              <a:ahLst/>
              <a:cxnLst/>
              <a:rect l="0" t="0" r="0" b="0"/>
              <a:pathLst>
                <a:path w="393277" h="17851">
                  <a:moveTo>
                    <a:pt x="0" y="17850"/>
                  </a:moveTo>
                  <a:lnTo>
                    <a:pt x="76646" y="17850"/>
                  </a:lnTo>
                  <a:lnTo>
                    <a:pt x="83871" y="16858"/>
                  </a:lnTo>
                  <a:lnTo>
                    <a:pt x="91665" y="15204"/>
                  </a:lnTo>
                  <a:lnTo>
                    <a:pt x="99842" y="13109"/>
                  </a:lnTo>
                  <a:lnTo>
                    <a:pt x="108272" y="11713"/>
                  </a:lnTo>
                  <a:lnTo>
                    <a:pt x="116872" y="10782"/>
                  </a:lnTo>
                  <a:lnTo>
                    <a:pt x="125584" y="10161"/>
                  </a:lnTo>
                  <a:lnTo>
                    <a:pt x="135365" y="9748"/>
                  </a:lnTo>
                  <a:lnTo>
                    <a:pt x="156826" y="9288"/>
                  </a:lnTo>
                  <a:lnTo>
                    <a:pt x="276681" y="8923"/>
                  </a:lnTo>
                  <a:lnTo>
                    <a:pt x="285752" y="7930"/>
                  </a:lnTo>
                  <a:lnTo>
                    <a:pt x="294779" y="6275"/>
                  </a:lnTo>
                  <a:lnTo>
                    <a:pt x="303777" y="4180"/>
                  </a:lnTo>
                  <a:lnTo>
                    <a:pt x="311761" y="2784"/>
                  </a:lnTo>
                  <a:lnTo>
                    <a:pt x="319069" y="1853"/>
                  </a:lnTo>
                  <a:lnTo>
                    <a:pt x="325929" y="1232"/>
                  </a:lnTo>
                  <a:lnTo>
                    <a:pt x="332488" y="818"/>
                  </a:lnTo>
                  <a:lnTo>
                    <a:pt x="345073" y="358"/>
                  </a:lnTo>
                  <a:lnTo>
                    <a:pt x="362199" y="63"/>
                  </a:lnTo>
                  <a:lnTo>
                    <a:pt x="378210" y="0"/>
                  </a:lnTo>
                  <a:lnTo>
                    <a:pt x="381245" y="989"/>
                  </a:lnTo>
                  <a:lnTo>
                    <a:pt x="384262" y="2640"/>
                  </a:lnTo>
                  <a:lnTo>
                    <a:pt x="393263" y="8911"/>
                  </a:lnTo>
                  <a:lnTo>
                    <a:pt x="393276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5" name="SMARTInkAnnotation67"/>
            <p:cNvSpPr/>
            <p:nvPr/>
          </p:nvSpPr>
          <p:spPr>
            <a:xfrm>
              <a:off x="7235736" y="2322255"/>
              <a:ext cx="337645" cy="311845"/>
            </a:xfrm>
            <a:custGeom>
              <a:avLst/>
              <a:gdLst/>
              <a:ahLst/>
              <a:cxnLst/>
              <a:rect l="0" t="0" r="0" b="0"/>
              <a:pathLst>
                <a:path w="337645" h="311845">
                  <a:moveTo>
                    <a:pt x="160695" y="35183"/>
                  </a:moveTo>
                  <a:lnTo>
                    <a:pt x="160695" y="21880"/>
                  </a:lnTo>
                  <a:lnTo>
                    <a:pt x="159703" y="20361"/>
                  </a:lnTo>
                  <a:lnTo>
                    <a:pt x="158047" y="19348"/>
                  </a:lnTo>
                  <a:lnTo>
                    <a:pt x="155951" y="18673"/>
                  </a:lnTo>
                  <a:lnTo>
                    <a:pt x="150972" y="15277"/>
                  </a:lnTo>
                  <a:lnTo>
                    <a:pt x="148254" y="12983"/>
                  </a:lnTo>
                  <a:lnTo>
                    <a:pt x="145449" y="11453"/>
                  </a:lnTo>
                  <a:lnTo>
                    <a:pt x="139684" y="9753"/>
                  </a:lnTo>
                  <a:lnTo>
                    <a:pt x="130855" y="8797"/>
                  </a:lnTo>
                  <a:lnTo>
                    <a:pt x="121950" y="8513"/>
                  </a:lnTo>
                  <a:lnTo>
                    <a:pt x="118975" y="9465"/>
                  </a:lnTo>
                  <a:lnTo>
                    <a:pt x="113021" y="13169"/>
                  </a:lnTo>
                  <a:lnTo>
                    <a:pt x="104086" y="20833"/>
                  </a:lnTo>
                  <a:lnTo>
                    <a:pt x="95479" y="26489"/>
                  </a:lnTo>
                  <a:lnTo>
                    <a:pt x="85033" y="32311"/>
                  </a:lnTo>
                  <a:lnTo>
                    <a:pt x="73770" y="38206"/>
                  </a:lnTo>
                  <a:lnTo>
                    <a:pt x="64791" y="46779"/>
                  </a:lnTo>
                  <a:lnTo>
                    <a:pt x="61007" y="51843"/>
                  </a:lnTo>
                  <a:lnTo>
                    <a:pt x="56498" y="57204"/>
                  </a:lnTo>
                  <a:lnTo>
                    <a:pt x="51506" y="62762"/>
                  </a:lnTo>
                  <a:lnTo>
                    <a:pt x="46192" y="68451"/>
                  </a:lnTo>
                  <a:lnTo>
                    <a:pt x="41655" y="74229"/>
                  </a:lnTo>
                  <a:lnTo>
                    <a:pt x="37638" y="80065"/>
                  </a:lnTo>
                  <a:lnTo>
                    <a:pt x="29532" y="92833"/>
                  </a:lnTo>
                  <a:lnTo>
                    <a:pt x="19310" y="108430"/>
                  </a:lnTo>
                  <a:lnTo>
                    <a:pt x="14796" y="115764"/>
                  </a:lnTo>
                  <a:lnTo>
                    <a:pt x="10794" y="122638"/>
                  </a:lnTo>
                  <a:lnTo>
                    <a:pt x="7132" y="129205"/>
                  </a:lnTo>
                  <a:lnTo>
                    <a:pt x="4691" y="136559"/>
                  </a:lnTo>
                  <a:lnTo>
                    <a:pt x="3064" y="144439"/>
                  </a:lnTo>
                  <a:lnTo>
                    <a:pt x="1980" y="152669"/>
                  </a:lnTo>
                  <a:lnTo>
                    <a:pt x="1256" y="160139"/>
                  </a:lnTo>
                  <a:lnTo>
                    <a:pt x="773" y="167104"/>
                  </a:lnTo>
                  <a:lnTo>
                    <a:pt x="452" y="173732"/>
                  </a:lnTo>
                  <a:lnTo>
                    <a:pt x="95" y="186387"/>
                  </a:lnTo>
                  <a:lnTo>
                    <a:pt x="0" y="192541"/>
                  </a:lnTo>
                  <a:lnTo>
                    <a:pt x="930" y="199619"/>
                  </a:lnTo>
                  <a:lnTo>
                    <a:pt x="2543" y="207315"/>
                  </a:lnTo>
                  <a:lnTo>
                    <a:pt x="4611" y="215421"/>
                  </a:lnTo>
                  <a:lnTo>
                    <a:pt x="6982" y="222811"/>
                  </a:lnTo>
                  <a:lnTo>
                    <a:pt x="9557" y="229721"/>
                  </a:lnTo>
                  <a:lnTo>
                    <a:pt x="12267" y="236312"/>
                  </a:lnTo>
                  <a:lnTo>
                    <a:pt x="16059" y="242691"/>
                  </a:lnTo>
                  <a:lnTo>
                    <a:pt x="20574" y="248928"/>
                  </a:lnTo>
                  <a:lnTo>
                    <a:pt x="25570" y="255070"/>
                  </a:lnTo>
                  <a:lnTo>
                    <a:pt x="30887" y="261149"/>
                  </a:lnTo>
                  <a:lnTo>
                    <a:pt x="36418" y="267186"/>
                  </a:lnTo>
                  <a:lnTo>
                    <a:pt x="42091" y="273195"/>
                  </a:lnTo>
                  <a:lnTo>
                    <a:pt x="47860" y="278194"/>
                  </a:lnTo>
                  <a:lnTo>
                    <a:pt x="53691" y="282518"/>
                  </a:lnTo>
                  <a:lnTo>
                    <a:pt x="59567" y="286393"/>
                  </a:lnTo>
                  <a:lnTo>
                    <a:pt x="65468" y="289969"/>
                  </a:lnTo>
                  <a:lnTo>
                    <a:pt x="71389" y="293345"/>
                  </a:lnTo>
                  <a:lnTo>
                    <a:pt x="77324" y="296587"/>
                  </a:lnTo>
                  <a:lnTo>
                    <a:pt x="84258" y="299742"/>
                  </a:lnTo>
                  <a:lnTo>
                    <a:pt x="91861" y="302837"/>
                  </a:lnTo>
                  <a:lnTo>
                    <a:pt x="99908" y="305892"/>
                  </a:lnTo>
                  <a:lnTo>
                    <a:pt x="107260" y="307928"/>
                  </a:lnTo>
                  <a:lnTo>
                    <a:pt x="114148" y="309287"/>
                  </a:lnTo>
                  <a:lnTo>
                    <a:pt x="120725" y="310192"/>
                  </a:lnTo>
                  <a:lnTo>
                    <a:pt x="128090" y="310796"/>
                  </a:lnTo>
                  <a:lnTo>
                    <a:pt x="135979" y="311198"/>
                  </a:lnTo>
                  <a:lnTo>
                    <a:pt x="152689" y="311645"/>
                  </a:lnTo>
                  <a:lnTo>
                    <a:pt x="170048" y="311844"/>
                  </a:lnTo>
                  <a:lnTo>
                    <a:pt x="178847" y="310904"/>
                  </a:lnTo>
                  <a:lnTo>
                    <a:pt x="187693" y="309286"/>
                  </a:lnTo>
                  <a:lnTo>
                    <a:pt x="196569" y="307215"/>
                  </a:lnTo>
                  <a:lnTo>
                    <a:pt x="205467" y="304842"/>
                  </a:lnTo>
                  <a:lnTo>
                    <a:pt x="223298" y="299560"/>
                  </a:lnTo>
                  <a:lnTo>
                    <a:pt x="231230" y="296762"/>
                  </a:lnTo>
                  <a:lnTo>
                    <a:pt x="238505" y="293904"/>
                  </a:lnTo>
                  <a:lnTo>
                    <a:pt x="245341" y="291008"/>
                  </a:lnTo>
                  <a:lnTo>
                    <a:pt x="251884" y="287092"/>
                  </a:lnTo>
                  <a:lnTo>
                    <a:pt x="258234" y="282497"/>
                  </a:lnTo>
                  <a:lnTo>
                    <a:pt x="264453" y="277449"/>
                  </a:lnTo>
                  <a:lnTo>
                    <a:pt x="270585" y="272100"/>
                  </a:lnTo>
                  <a:lnTo>
                    <a:pt x="276659" y="266549"/>
                  </a:lnTo>
                  <a:lnTo>
                    <a:pt x="288704" y="255090"/>
                  </a:lnTo>
                  <a:lnTo>
                    <a:pt x="300679" y="243383"/>
                  </a:lnTo>
                  <a:lnTo>
                    <a:pt x="305659" y="237483"/>
                  </a:lnTo>
                  <a:lnTo>
                    <a:pt x="309973" y="231565"/>
                  </a:lnTo>
                  <a:lnTo>
                    <a:pt x="313843" y="225635"/>
                  </a:lnTo>
                  <a:lnTo>
                    <a:pt x="317415" y="218706"/>
                  </a:lnTo>
                  <a:lnTo>
                    <a:pt x="320789" y="211109"/>
                  </a:lnTo>
                  <a:lnTo>
                    <a:pt x="324032" y="203069"/>
                  </a:lnTo>
                  <a:lnTo>
                    <a:pt x="330284" y="186197"/>
                  </a:lnTo>
                  <a:lnTo>
                    <a:pt x="333342" y="177531"/>
                  </a:lnTo>
                  <a:lnTo>
                    <a:pt x="335379" y="168776"/>
                  </a:lnTo>
                  <a:lnTo>
                    <a:pt x="336739" y="159964"/>
                  </a:lnTo>
                  <a:lnTo>
                    <a:pt x="337644" y="151112"/>
                  </a:lnTo>
                  <a:lnTo>
                    <a:pt x="337255" y="142234"/>
                  </a:lnTo>
                  <a:lnTo>
                    <a:pt x="336003" y="133339"/>
                  </a:lnTo>
                  <a:lnTo>
                    <a:pt x="334174" y="124433"/>
                  </a:lnTo>
                  <a:lnTo>
                    <a:pt x="331963" y="115519"/>
                  </a:lnTo>
                  <a:lnTo>
                    <a:pt x="329494" y="106599"/>
                  </a:lnTo>
                  <a:lnTo>
                    <a:pt x="326857" y="97677"/>
                  </a:lnTo>
                  <a:lnTo>
                    <a:pt x="324104" y="89743"/>
                  </a:lnTo>
                  <a:lnTo>
                    <a:pt x="321277" y="82470"/>
                  </a:lnTo>
                  <a:lnTo>
                    <a:pt x="318398" y="75637"/>
                  </a:lnTo>
                  <a:lnTo>
                    <a:pt x="315486" y="69097"/>
                  </a:lnTo>
                  <a:lnTo>
                    <a:pt x="309603" y="56540"/>
                  </a:lnTo>
                  <a:lnTo>
                    <a:pt x="300706" y="38314"/>
                  </a:lnTo>
                  <a:lnTo>
                    <a:pt x="296740" y="33301"/>
                  </a:lnTo>
                  <a:lnTo>
                    <a:pt x="287036" y="25086"/>
                  </a:lnTo>
                  <a:lnTo>
                    <a:pt x="281668" y="21506"/>
                  </a:lnTo>
                  <a:lnTo>
                    <a:pt x="276102" y="18127"/>
                  </a:lnTo>
                  <a:lnTo>
                    <a:pt x="270407" y="14883"/>
                  </a:lnTo>
                  <a:lnTo>
                    <a:pt x="258780" y="8632"/>
                  </a:lnTo>
                  <a:lnTo>
                    <a:pt x="252899" y="5576"/>
                  </a:lnTo>
                  <a:lnTo>
                    <a:pt x="246993" y="3538"/>
                  </a:lnTo>
                  <a:lnTo>
                    <a:pt x="241068" y="2180"/>
                  </a:lnTo>
                  <a:lnTo>
                    <a:pt x="235133" y="1274"/>
                  </a:lnTo>
                  <a:lnTo>
                    <a:pt x="228196" y="671"/>
                  </a:lnTo>
                  <a:lnTo>
                    <a:pt x="220593" y="269"/>
                  </a:lnTo>
                  <a:lnTo>
                    <a:pt x="212544" y="0"/>
                  </a:lnTo>
                  <a:lnTo>
                    <a:pt x="205192" y="814"/>
                  </a:lnTo>
                  <a:lnTo>
                    <a:pt x="198304" y="2348"/>
                  </a:lnTo>
                  <a:lnTo>
                    <a:pt x="191728" y="4363"/>
                  </a:lnTo>
                  <a:lnTo>
                    <a:pt x="185355" y="5706"/>
                  </a:lnTo>
                  <a:lnTo>
                    <a:pt x="179121" y="6602"/>
                  </a:lnTo>
                  <a:lnTo>
                    <a:pt x="172979" y="7199"/>
                  </a:lnTo>
                  <a:lnTo>
                    <a:pt x="163507" y="10508"/>
                  </a:lnTo>
                  <a:lnTo>
                    <a:pt x="155986" y="14294"/>
                  </a:lnTo>
                  <a:lnTo>
                    <a:pt x="149333" y="15977"/>
                  </a:lnTo>
                  <a:lnTo>
                    <a:pt x="143066" y="16725"/>
                  </a:lnTo>
                  <a:lnTo>
                    <a:pt x="133881" y="173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6" name="SMARTInkAnnotation68"/>
            <p:cNvSpPr/>
            <p:nvPr/>
          </p:nvSpPr>
          <p:spPr>
            <a:xfrm>
              <a:off x="7325078" y="2160987"/>
              <a:ext cx="52987" cy="53166"/>
            </a:xfrm>
            <a:custGeom>
              <a:avLst/>
              <a:gdLst/>
              <a:ahLst/>
              <a:cxnLst/>
              <a:rect l="0" t="0" r="0" b="0"/>
              <a:pathLst>
                <a:path w="52987" h="53166">
                  <a:moveTo>
                    <a:pt x="35601" y="8927"/>
                  </a:moveTo>
                  <a:lnTo>
                    <a:pt x="44507" y="30"/>
                  </a:lnTo>
                  <a:lnTo>
                    <a:pt x="44536" y="0"/>
                  </a:lnTo>
                  <a:lnTo>
                    <a:pt x="39793" y="4739"/>
                  </a:lnTo>
                  <a:lnTo>
                    <a:pt x="37403" y="6135"/>
                  </a:lnTo>
                  <a:lnTo>
                    <a:pt x="34816" y="7065"/>
                  </a:lnTo>
                  <a:lnTo>
                    <a:pt x="32098" y="7686"/>
                  </a:lnTo>
                  <a:lnTo>
                    <a:pt x="30286" y="9092"/>
                  </a:lnTo>
                  <a:lnTo>
                    <a:pt x="29079" y="11022"/>
                  </a:lnTo>
                  <a:lnTo>
                    <a:pt x="28273" y="13300"/>
                  </a:lnTo>
                  <a:lnTo>
                    <a:pt x="26743" y="15811"/>
                  </a:lnTo>
                  <a:lnTo>
                    <a:pt x="24730" y="18477"/>
                  </a:lnTo>
                  <a:lnTo>
                    <a:pt x="22394" y="21247"/>
                  </a:lnTo>
                  <a:lnTo>
                    <a:pt x="19845" y="23093"/>
                  </a:lnTo>
                  <a:lnTo>
                    <a:pt x="17151" y="24324"/>
                  </a:lnTo>
                  <a:lnTo>
                    <a:pt x="14363" y="25145"/>
                  </a:lnTo>
                  <a:lnTo>
                    <a:pt x="11511" y="26685"/>
                  </a:lnTo>
                  <a:lnTo>
                    <a:pt x="8616" y="28703"/>
                  </a:lnTo>
                  <a:lnTo>
                    <a:pt x="5694" y="31040"/>
                  </a:lnTo>
                  <a:lnTo>
                    <a:pt x="3745" y="33591"/>
                  </a:lnTo>
                  <a:lnTo>
                    <a:pt x="2447" y="36284"/>
                  </a:lnTo>
                  <a:lnTo>
                    <a:pt x="362" y="42994"/>
                  </a:lnTo>
                  <a:lnTo>
                    <a:pt x="190" y="44537"/>
                  </a:lnTo>
                  <a:lnTo>
                    <a:pt x="76" y="46558"/>
                  </a:lnTo>
                  <a:lnTo>
                    <a:pt x="0" y="48897"/>
                  </a:lnTo>
                  <a:lnTo>
                    <a:pt x="943" y="50457"/>
                  </a:lnTo>
                  <a:lnTo>
                    <a:pt x="2565" y="51496"/>
                  </a:lnTo>
                  <a:lnTo>
                    <a:pt x="4638" y="52189"/>
                  </a:lnTo>
                  <a:lnTo>
                    <a:pt x="7014" y="52652"/>
                  </a:lnTo>
                  <a:lnTo>
                    <a:pt x="9591" y="52959"/>
                  </a:lnTo>
                  <a:lnTo>
                    <a:pt x="12302" y="53165"/>
                  </a:lnTo>
                  <a:lnTo>
                    <a:pt x="15103" y="52310"/>
                  </a:lnTo>
                  <a:lnTo>
                    <a:pt x="17963" y="50747"/>
                  </a:lnTo>
                  <a:lnTo>
                    <a:pt x="20863" y="48713"/>
                  </a:lnTo>
                  <a:lnTo>
                    <a:pt x="23789" y="47357"/>
                  </a:lnTo>
                  <a:lnTo>
                    <a:pt x="26734" y="46454"/>
                  </a:lnTo>
                  <a:lnTo>
                    <a:pt x="29689" y="45851"/>
                  </a:lnTo>
                  <a:lnTo>
                    <a:pt x="31660" y="44457"/>
                  </a:lnTo>
                  <a:lnTo>
                    <a:pt x="32974" y="42536"/>
                  </a:lnTo>
                  <a:lnTo>
                    <a:pt x="33850" y="40263"/>
                  </a:lnTo>
                  <a:lnTo>
                    <a:pt x="35426" y="38747"/>
                  </a:lnTo>
                  <a:lnTo>
                    <a:pt x="37470" y="37737"/>
                  </a:lnTo>
                  <a:lnTo>
                    <a:pt x="39827" y="37063"/>
                  </a:lnTo>
                  <a:lnTo>
                    <a:pt x="42391" y="35622"/>
                  </a:lnTo>
                  <a:lnTo>
                    <a:pt x="45093" y="33669"/>
                  </a:lnTo>
                  <a:lnTo>
                    <a:pt x="47887" y="31375"/>
                  </a:lnTo>
                  <a:lnTo>
                    <a:pt x="49751" y="28853"/>
                  </a:lnTo>
                  <a:lnTo>
                    <a:pt x="50993" y="26180"/>
                  </a:lnTo>
                  <a:lnTo>
                    <a:pt x="52986" y="19501"/>
                  </a:lnTo>
                  <a:lnTo>
                    <a:pt x="52157" y="17961"/>
                  </a:lnTo>
                  <a:lnTo>
                    <a:pt x="50611" y="15942"/>
                  </a:lnTo>
                  <a:lnTo>
                    <a:pt x="45739" y="10312"/>
                  </a:lnTo>
                  <a:lnTo>
                    <a:pt x="42423" y="6897"/>
                  </a:lnTo>
                  <a:lnTo>
                    <a:pt x="36949" y="1360"/>
                  </a:lnTo>
                  <a:lnTo>
                    <a:pt x="35506" y="1898"/>
                  </a:lnTo>
                  <a:lnTo>
                    <a:pt x="33551" y="3249"/>
                  </a:lnTo>
                  <a:lnTo>
                    <a:pt x="31255" y="5141"/>
                  </a:lnTo>
                  <a:lnTo>
                    <a:pt x="28731" y="6403"/>
                  </a:lnTo>
                  <a:lnTo>
                    <a:pt x="26055" y="7245"/>
                  </a:lnTo>
                  <a:lnTo>
                    <a:pt x="23279" y="7805"/>
                  </a:lnTo>
                  <a:lnTo>
                    <a:pt x="20434" y="9171"/>
                  </a:lnTo>
                  <a:lnTo>
                    <a:pt x="17544" y="11074"/>
                  </a:lnTo>
                  <a:lnTo>
                    <a:pt x="14625" y="13335"/>
                  </a:lnTo>
                  <a:lnTo>
                    <a:pt x="12679" y="15835"/>
                  </a:lnTo>
                  <a:lnTo>
                    <a:pt x="11381" y="18493"/>
                  </a:lnTo>
                  <a:lnTo>
                    <a:pt x="10516" y="21258"/>
                  </a:lnTo>
                  <a:lnTo>
                    <a:pt x="8946" y="23101"/>
                  </a:lnTo>
                  <a:lnTo>
                    <a:pt x="6907" y="24329"/>
                  </a:lnTo>
                  <a:lnTo>
                    <a:pt x="4554" y="25148"/>
                  </a:lnTo>
                  <a:lnTo>
                    <a:pt x="2986" y="26687"/>
                  </a:lnTo>
                  <a:lnTo>
                    <a:pt x="1940" y="28704"/>
                  </a:lnTo>
                  <a:lnTo>
                    <a:pt x="1242" y="31041"/>
                  </a:lnTo>
                  <a:lnTo>
                    <a:pt x="1771" y="32600"/>
                  </a:lnTo>
                  <a:lnTo>
                    <a:pt x="3117" y="33639"/>
                  </a:lnTo>
                  <a:lnTo>
                    <a:pt x="7666" y="35306"/>
                  </a:lnTo>
                  <a:lnTo>
                    <a:pt x="9033" y="35442"/>
                  </a:lnTo>
                  <a:lnTo>
                    <a:pt x="10937" y="35534"/>
                  </a:lnTo>
                  <a:lnTo>
                    <a:pt x="15701" y="35635"/>
                  </a:lnTo>
                  <a:lnTo>
                    <a:pt x="29768" y="35705"/>
                  </a:lnTo>
                  <a:lnTo>
                    <a:pt x="31712" y="34717"/>
                  </a:lnTo>
                  <a:lnTo>
                    <a:pt x="33008" y="33066"/>
                  </a:lnTo>
                  <a:lnTo>
                    <a:pt x="33873" y="30972"/>
                  </a:lnTo>
                  <a:lnTo>
                    <a:pt x="35442" y="29577"/>
                  </a:lnTo>
                  <a:lnTo>
                    <a:pt x="37481" y="28647"/>
                  </a:lnTo>
                  <a:lnTo>
                    <a:pt x="39834" y="28027"/>
                  </a:lnTo>
                  <a:lnTo>
                    <a:pt x="41402" y="26621"/>
                  </a:lnTo>
                  <a:lnTo>
                    <a:pt x="42447" y="24692"/>
                  </a:lnTo>
                  <a:lnTo>
                    <a:pt x="43144" y="22413"/>
                  </a:lnTo>
                  <a:lnTo>
                    <a:pt x="44602" y="19902"/>
                  </a:lnTo>
                  <a:lnTo>
                    <a:pt x="46567" y="17236"/>
                  </a:lnTo>
                  <a:lnTo>
                    <a:pt x="52112" y="10568"/>
                  </a:lnTo>
                  <a:lnTo>
                    <a:pt x="51574" y="10021"/>
                  </a:lnTo>
                  <a:lnTo>
                    <a:pt x="50222" y="9657"/>
                  </a:lnTo>
                  <a:lnTo>
                    <a:pt x="45661" y="9071"/>
                  </a:lnTo>
                  <a:lnTo>
                    <a:pt x="44295" y="9023"/>
                  </a:lnTo>
                  <a:lnTo>
                    <a:pt x="35501" y="8935"/>
                  </a:lnTo>
                  <a:lnTo>
                    <a:pt x="31254" y="8931"/>
                  </a:lnTo>
                  <a:lnTo>
                    <a:pt x="28730" y="9922"/>
                  </a:lnTo>
                  <a:lnTo>
                    <a:pt x="26055" y="11574"/>
                  </a:lnTo>
                  <a:lnTo>
                    <a:pt x="23278" y="13668"/>
                  </a:lnTo>
                  <a:lnTo>
                    <a:pt x="20433" y="15064"/>
                  </a:lnTo>
                  <a:lnTo>
                    <a:pt x="17544" y="15995"/>
                  </a:lnTo>
                  <a:lnTo>
                    <a:pt x="14624" y="16616"/>
                  </a:lnTo>
                  <a:lnTo>
                    <a:pt x="12679" y="18021"/>
                  </a:lnTo>
                  <a:lnTo>
                    <a:pt x="11381" y="19951"/>
                  </a:lnTo>
                  <a:lnTo>
                    <a:pt x="8939" y="26386"/>
                  </a:lnTo>
                  <a:lnTo>
                    <a:pt x="8888" y="27512"/>
                  </a:lnTo>
                  <a:lnTo>
                    <a:pt x="8831" y="31408"/>
                  </a:lnTo>
                  <a:lnTo>
                    <a:pt x="9809" y="32844"/>
                  </a:lnTo>
                  <a:lnTo>
                    <a:pt x="11455" y="33802"/>
                  </a:lnTo>
                  <a:lnTo>
                    <a:pt x="13545" y="34440"/>
                  </a:lnTo>
                  <a:lnTo>
                    <a:pt x="14938" y="33873"/>
                  </a:lnTo>
                  <a:lnTo>
                    <a:pt x="15867" y="32503"/>
                  </a:lnTo>
                  <a:lnTo>
                    <a:pt x="16486" y="30597"/>
                  </a:lnTo>
                  <a:lnTo>
                    <a:pt x="17892" y="29327"/>
                  </a:lnTo>
                  <a:lnTo>
                    <a:pt x="19822" y="28480"/>
                  </a:lnTo>
                  <a:lnTo>
                    <a:pt x="22102" y="27916"/>
                  </a:lnTo>
                  <a:lnTo>
                    <a:pt x="24616" y="27539"/>
                  </a:lnTo>
                  <a:lnTo>
                    <a:pt x="27285" y="27288"/>
                  </a:lnTo>
                  <a:lnTo>
                    <a:pt x="35601" y="26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7" name="SMARTInkAnnotation69"/>
            <p:cNvSpPr/>
            <p:nvPr/>
          </p:nvSpPr>
          <p:spPr>
            <a:xfrm>
              <a:off x="7459487" y="2161395"/>
              <a:ext cx="78557" cy="52764"/>
            </a:xfrm>
            <a:custGeom>
              <a:avLst/>
              <a:gdLst/>
              <a:ahLst/>
              <a:cxnLst/>
              <a:rect l="0" t="0" r="0" b="0"/>
              <a:pathLst>
                <a:path w="78557" h="52764">
                  <a:moveTo>
                    <a:pt x="53138" y="8519"/>
                  </a:moveTo>
                  <a:lnTo>
                    <a:pt x="30918" y="8519"/>
                  </a:lnTo>
                  <a:lnTo>
                    <a:pt x="28394" y="9511"/>
                  </a:lnTo>
                  <a:lnTo>
                    <a:pt x="25718" y="11165"/>
                  </a:lnTo>
                  <a:lnTo>
                    <a:pt x="22941" y="13259"/>
                  </a:lnTo>
                  <a:lnTo>
                    <a:pt x="21090" y="15648"/>
                  </a:lnTo>
                  <a:lnTo>
                    <a:pt x="19855" y="18232"/>
                  </a:lnTo>
                  <a:lnTo>
                    <a:pt x="19032" y="20948"/>
                  </a:lnTo>
                  <a:lnTo>
                    <a:pt x="17491" y="23750"/>
                  </a:lnTo>
                  <a:lnTo>
                    <a:pt x="15470" y="26611"/>
                  </a:lnTo>
                  <a:lnTo>
                    <a:pt x="13130" y="29510"/>
                  </a:lnTo>
                  <a:lnTo>
                    <a:pt x="10576" y="31443"/>
                  </a:lnTo>
                  <a:lnTo>
                    <a:pt x="7881" y="32731"/>
                  </a:lnTo>
                  <a:lnTo>
                    <a:pt x="5091" y="33590"/>
                  </a:lnTo>
                  <a:lnTo>
                    <a:pt x="3230" y="35155"/>
                  </a:lnTo>
                  <a:lnTo>
                    <a:pt x="1991" y="37190"/>
                  </a:lnTo>
                  <a:lnTo>
                    <a:pt x="0" y="42846"/>
                  </a:lnTo>
                  <a:lnTo>
                    <a:pt x="830" y="44302"/>
                  </a:lnTo>
                  <a:lnTo>
                    <a:pt x="2376" y="46265"/>
                  </a:lnTo>
                  <a:lnTo>
                    <a:pt x="7249" y="51804"/>
                  </a:lnTo>
                  <a:lnTo>
                    <a:pt x="8642" y="52259"/>
                  </a:lnTo>
                  <a:lnTo>
                    <a:pt x="10564" y="52562"/>
                  </a:lnTo>
                  <a:lnTo>
                    <a:pt x="12838" y="52763"/>
                  </a:lnTo>
                  <a:lnTo>
                    <a:pt x="15347" y="51906"/>
                  </a:lnTo>
                  <a:lnTo>
                    <a:pt x="18013" y="50342"/>
                  </a:lnTo>
                  <a:lnTo>
                    <a:pt x="20784" y="48307"/>
                  </a:lnTo>
                  <a:lnTo>
                    <a:pt x="23624" y="46951"/>
                  </a:lnTo>
                  <a:lnTo>
                    <a:pt x="26510" y="46047"/>
                  </a:lnTo>
                  <a:lnTo>
                    <a:pt x="29428" y="45444"/>
                  </a:lnTo>
                  <a:lnTo>
                    <a:pt x="32366" y="44049"/>
                  </a:lnTo>
                  <a:lnTo>
                    <a:pt x="35318" y="42128"/>
                  </a:lnTo>
                  <a:lnTo>
                    <a:pt x="38279" y="39855"/>
                  </a:lnTo>
                  <a:lnTo>
                    <a:pt x="41245" y="38339"/>
                  </a:lnTo>
                  <a:lnTo>
                    <a:pt x="44217" y="37329"/>
                  </a:lnTo>
                  <a:lnTo>
                    <a:pt x="47191" y="36655"/>
                  </a:lnTo>
                  <a:lnTo>
                    <a:pt x="49173" y="35214"/>
                  </a:lnTo>
                  <a:lnTo>
                    <a:pt x="50495" y="33261"/>
                  </a:lnTo>
                  <a:lnTo>
                    <a:pt x="52616" y="27738"/>
                  </a:lnTo>
                  <a:lnTo>
                    <a:pt x="52791" y="26293"/>
                  </a:lnTo>
                  <a:lnTo>
                    <a:pt x="52906" y="24337"/>
                  </a:lnTo>
                  <a:lnTo>
                    <a:pt x="53036" y="19518"/>
                  </a:lnTo>
                  <a:lnTo>
                    <a:pt x="53125" y="10164"/>
                  </a:lnTo>
                  <a:lnTo>
                    <a:pt x="52137" y="9615"/>
                  </a:lnTo>
                  <a:lnTo>
                    <a:pt x="50484" y="9250"/>
                  </a:lnTo>
                  <a:lnTo>
                    <a:pt x="48390" y="9006"/>
                  </a:lnTo>
                  <a:lnTo>
                    <a:pt x="46001" y="8844"/>
                  </a:lnTo>
                  <a:lnTo>
                    <a:pt x="43414" y="8736"/>
                  </a:lnTo>
                  <a:lnTo>
                    <a:pt x="36873" y="8562"/>
                  </a:lnTo>
                  <a:lnTo>
                    <a:pt x="30995" y="8532"/>
                  </a:lnTo>
                  <a:lnTo>
                    <a:pt x="29438" y="9520"/>
                  </a:lnTo>
                  <a:lnTo>
                    <a:pt x="28400" y="11170"/>
                  </a:lnTo>
                  <a:lnTo>
                    <a:pt x="27709" y="13263"/>
                  </a:lnTo>
                  <a:lnTo>
                    <a:pt x="26255" y="15651"/>
                  </a:lnTo>
                  <a:lnTo>
                    <a:pt x="24292" y="18234"/>
                  </a:lnTo>
                  <a:lnTo>
                    <a:pt x="18750" y="24770"/>
                  </a:lnTo>
                  <a:lnTo>
                    <a:pt x="18296" y="26298"/>
                  </a:lnTo>
                  <a:lnTo>
                    <a:pt x="17993" y="28309"/>
                  </a:lnTo>
                  <a:lnTo>
                    <a:pt x="17791" y="30642"/>
                  </a:lnTo>
                  <a:lnTo>
                    <a:pt x="17657" y="33190"/>
                  </a:lnTo>
                  <a:lnTo>
                    <a:pt x="17506" y="38666"/>
                  </a:lnTo>
                  <a:lnTo>
                    <a:pt x="18460" y="40523"/>
                  </a:lnTo>
                  <a:lnTo>
                    <a:pt x="20088" y="41761"/>
                  </a:lnTo>
                  <a:lnTo>
                    <a:pt x="22168" y="42587"/>
                  </a:lnTo>
                  <a:lnTo>
                    <a:pt x="24546" y="43137"/>
                  </a:lnTo>
                  <a:lnTo>
                    <a:pt x="27125" y="43504"/>
                  </a:lnTo>
                  <a:lnTo>
                    <a:pt x="29838" y="43749"/>
                  </a:lnTo>
                  <a:lnTo>
                    <a:pt x="32639" y="43912"/>
                  </a:lnTo>
                  <a:lnTo>
                    <a:pt x="38400" y="44093"/>
                  </a:lnTo>
                  <a:lnTo>
                    <a:pt x="47228" y="44195"/>
                  </a:lnTo>
                  <a:lnTo>
                    <a:pt x="50191" y="43217"/>
                  </a:lnTo>
                  <a:lnTo>
                    <a:pt x="53160" y="41573"/>
                  </a:lnTo>
                  <a:lnTo>
                    <a:pt x="56133" y="39485"/>
                  </a:lnTo>
                  <a:lnTo>
                    <a:pt x="59107" y="38092"/>
                  </a:lnTo>
                  <a:lnTo>
                    <a:pt x="62083" y="37164"/>
                  </a:lnTo>
                  <a:lnTo>
                    <a:pt x="65061" y="36545"/>
                  </a:lnTo>
                  <a:lnTo>
                    <a:pt x="67045" y="35141"/>
                  </a:lnTo>
                  <a:lnTo>
                    <a:pt x="68368" y="33213"/>
                  </a:lnTo>
                  <a:lnTo>
                    <a:pt x="69250" y="30934"/>
                  </a:lnTo>
                  <a:lnTo>
                    <a:pt x="70832" y="29416"/>
                  </a:lnTo>
                  <a:lnTo>
                    <a:pt x="72879" y="28403"/>
                  </a:lnTo>
                  <a:lnTo>
                    <a:pt x="75237" y="27728"/>
                  </a:lnTo>
                  <a:lnTo>
                    <a:pt x="76810" y="26286"/>
                  </a:lnTo>
                  <a:lnTo>
                    <a:pt x="77857" y="24333"/>
                  </a:lnTo>
                  <a:lnTo>
                    <a:pt x="78556" y="22038"/>
                  </a:lnTo>
                  <a:lnTo>
                    <a:pt x="78028" y="19516"/>
                  </a:lnTo>
                  <a:lnTo>
                    <a:pt x="76683" y="16842"/>
                  </a:lnTo>
                  <a:lnTo>
                    <a:pt x="72135" y="10163"/>
                  </a:lnTo>
                  <a:lnTo>
                    <a:pt x="70768" y="8623"/>
                  </a:lnTo>
                  <a:lnTo>
                    <a:pt x="66602" y="4266"/>
                  </a:lnTo>
                  <a:lnTo>
                    <a:pt x="64100" y="2707"/>
                  </a:lnTo>
                  <a:lnTo>
                    <a:pt x="61440" y="1668"/>
                  </a:lnTo>
                  <a:lnTo>
                    <a:pt x="58673" y="975"/>
                  </a:lnTo>
                  <a:lnTo>
                    <a:pt x="55835" y="513"/>
                  </a:lnTo>
                  <a:lnTo>
                    <a:pt x="52950" y="205"/>
                  </a:lnTo>
                  <a:lnTo>
                    <a:pt x="50034" y="0"/>
                  </a:lnTo>
                  <a:lnTo>
                    <a:pt x="47097" y="855"/>
                  </a:lnTo>
                  <a:lnTo>
                    <a:pt x="44145" y="2418"/>
                  </a:lnTo>
                  <a:lnTo>
                    <a:pt x="41185" y="4451"/>
                  </a:lnTo>
                  <a:lnTo>
                    <a:pt x="38217" y="5807"/>
                  </a:lnTo>
                  <a:lnTo>
                    <a:pt x="35246" y="6711"/>
                  </a:lnTo>
                  <a:lnTo>
                    <a:pt x="32273" y="7314"/>
                  </a:lnTo>
                  <a:lnTo>
                    <a:pt x="30290" y="8708"/>
                  </a:lnTo>
                  <a:lnTo>
                    <a:pt x="28968" y="10629"/>
                  </a:lnTo>
                  <a:lnTo>
                    <a:pt x="28087" y="12902"/>
                  </a:lnTo>
                  <a:lnTo>
                    <a:pt x="26506" y="15410"/>
                  </a:lnTo>
                  <a:lnTo>
                    <a:pt x="24460" y="18074"/>
                  </a:lnTo>
                  <a:lnTo>
                    <a:pt x="18784" y="24738"/>
                  </a:lnTo>
                  <a:lnTo>
                    <a:pt x="18319" y="26277"/>
                  </a:lnTo>
                  <a:lnTo>
                    <a:pt x="18008" y="28295"/>
                  </a:lnTo>
                  <a:lnTo>
                    <a:pt x="17424" y="34897"/>
                  </a:lnTo>
                  <a:lnTo>
                    <a:pt x="18404" y="35034"/>
                  </a:lnTo>
                  <a:lnTo>
                    <a:pt x="20052" y="35126"/>
                  </a:lnTo>
                  <a:lnTo>
                    <a:pt x="24530" y="35227"/>
                  </a:lnTo>
                  <a:lnTo>
                    <a:pt x="33653" y="35297"/>
                  </a:lnTo>
                  <a:lnTo>
                    <a:pt x="35183" y="34309"/>
                  </a:lnTo>
                  <a:lnTo>
                    <a:pt x="37196" y="32658"/>
                  </a:lnTo>
                  <a:lnTo>
                    <a:pt x="42818" y="27619"/>
                  </a:lnTo>
                  <a:lnTo>
                    <a:pt x="43278" y="26213"/>
                  </a:lnTo>
                  <a:lnTo>
                    <a:pt x="43586" y="24284"/>
                  </a:lnTo>
                  <a:lnTo>
                    <a:pt x="43791" y="22005"/>
                  </a:lnTo>
                  <a:lnTo>
                    <a:pt x="43927" y="19494"/>
                  </a:lnTo>
                  <a:lnTo>
                    <a:pt x="44190" y="9005"/>
                  </a:lnTo>
                  <a:lnTo>
                    <a:pt x="43201" y="8843"/>
                  </a:lnTo>
                  <a:lnTo>
                    <a:pt x="41548" y="8735"/>
                  </a:lnTo>
                  <a:lnTo>
                    <a:pt x="35263" y="85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8" name="SMARTInkAnnotation70"/>
            <p:cNvSpPr/>
            <p:nvPr/>
          </p:nvSpPr>
          <p:spPr>
            <a:xfrm>
              <a:off x="7320125" y="2723555"/>
              <a:ext cx="58417" cy="53165"/>
            </a:xfrm>
            <a:custGeom>
              <a:avLst/>
              <a:gdLst/>
              <a:ahLst/>
              <a:cxnLst/>
              <a:rect l="0" t="0" r="0" b="0"/>
              <a:pathLst>
                <a:path w="58417" h="53165">
                  <a:moveTo>
                    <a:pt x="31616" y="8929"/>
                  </a:moveTo>
                  <a:lnTo>
                    <a:pt x="31616" y="0"/>
                  </a:lnTo>
                  <a:lnTo>
                    <a:pt x="26872" y="4740"/>
                  </a:lnTo>
                  <a:lnTo>
                    <a:pt x="25473" y="7129"/>
                  </a:lnTo>
                  <a:lnTo>
                    <a:pt x="24541" y="9713"/>
                  </a:lnTo>
                  <a:lnTo>
                    <a:pt x="23920" y="12428"/>
                  </a:lnTo>
                  <a:lnTo>
                    <a:pt x="22513" y="15231"/>
                  </a:lnTo>
                  <a:lnTo>
                    <a:pt x="20581" y="18091"/>
                  </a:lnTo>
                  <a:lnTo>
                    <a:pt x="15092" y="25070"/>
                  </a:lnTo>
                  <a:lnTo>
                    <a:pt x="13648" y="26635"/>
                  </a:lnTo>
                  <a:lnTo>
                    <a:pt x="9395" y="31020"/>
                  </a:lnTo>
                  <a:lnTo>
                    <a:pt x="7863" y="33578"/>
                  </a:lnTo>
                  <a:lnTo>
                    <a:pt x="6843" y="36276"/>
                  </a:lnTo>
                  <a:lnTo>
                    <a:pt x="6163" y="39067"/>
                  </a:lnTo>
                  <a:lnTo>
                    <a:pt x="5709" y="41919"/>
                  </a:lnTo>
                  <a:lnTo>
                    <a:pt x="5406" y="44813"/>
                  </a:lnTo>
                  <a:lnTo>
                    <a:pt x="5205" y="47735"/>
                  </a:lnTo>
                  <a:lnTo>
                    <a:pt x="6063" y="49683"/>
                  </a:lnTo>
                  <a:lnTo>
                    <a:pt x="7629" y="50981"/>
                  </a:lnTo>
                  <a:lnTo>
                    <a:pt x="9666" y="51846"/>
                  </a:lnTo>
                  <a:lnTo>
                    <a:pt x="12017" y="51431"/>
                  </a:lnTo>
                  <a:lnTo>
                    <a:pt x="14578" y="50163"/>
                  </a:lnTo>
                  <a:lnTo>
                    <a:pt x="17278" y="48324"/>
                  </a:lnTo>
                  <a:lnTo>
                    <a:pt x="20070" y="47099"/>
                  </a:lnTo>
                  <a:lnTo>
                    <a:pt x="22926" y="46282"/>
                  </a:lnTo>
                  <a:lnTo>
                    <a:pt x="25823" y="45737"/>
                  </a:lnTo>
                  <a:lnTo>
                    <a:pt x="28747" y="44382"/>
                  </a:lnTo>
                  <a:lnTo>
                    <a:pt x="31689" y="42486"/>
                  </a:lnTo>
                  <a:lnTo>
                    <a:pt x="34644" y="40230"/>
                  </a:lnTo>
                  <a:lnTo>
                    <a:pt x="37607" y="38726"/>
                  </a:lnTo>
                  <a:lnTo>
                    <a:pt x="40575" y="37724"/>
                  </a:lnTo>
                  <a:lnTo>
                    <a:pt x="43548" y="37055"/>
                  </a:lnTo>
                  <a:lnTo>
                    <a:pt x="46522" y="35617"/>
                  </a:lnTo>
                  <a:lnTo>
                    <a:pt x="49498" y="33666"/>
                  </a:lnTo>
                  <a:lnTo>
                    <a:pt x="52475" y="31374"/>
                  </a:lnTo>
                  <a:lnTo>
                    <a:pt x="54460" y="28853"/>
                  </a:lnTo>
                  <a:lnTo>
                    <a:pt x="55784" y="26181"/>
                  </a:lnTo>
                  <a:lnTo>
                    <a:pt x="57907" y="19503"/>
                  </a:lnTo>
                  <a:lnTo>
                    <a:pt x="58081" y="17963"/>
                  </a:lnTo>
                  <a:lnTo>
                    <a:pt x="58198" y="15944"/>
                  </a:lnTo>
                  <a:lnTo>
                    <a:pt x="58326" y="11055"/>
                  </a:lnTo>
                  <a:lnTo>
                    <a:pt x="58384" y="5574"/>
                  </a:lnTo>
                  <a:lnTo>
                    <a:pt x="57406" y="3716"/>
                  </a:lnTo>
                  <a:lnTo>
                    <a:pt x="55760" y="2477"/>
                  </a:lnTo>
                  <a:lnTo>
                    <a:pt x="50730" y="489"/>
                  </a:lnTo>
                  <a:lnTo>
                    <a:pt x="49324" y="326"/>
                  </a:lnTo>
                  <a:lnTo>
                    <a:pt x="47394" y="217"/>
                  </a:lnTo>
                  <a:lnTo>
                    <a:pt x="42601" y="96"/>
                  </a:lnTo>
                  <a:lnTo>
                    <a:pt x="37160" y="43"/>
                  </a:lnTo>
                  <a:lnTo>
                    <a:pt x="34318" y="1020"/>
                  </a:lnTo>
                  <a:lnTo>
                    <a:pt x="31431" y="2664"/>
                  </a:lnTo>
                  <a:lnTo>
                    <a:pt x="28513" y="4753"/>
                  </a:lnTo>
                  <a:lnTo>
                    <a:pt x="25575" y="7137"/>
                  </a:lnTo>
                  <a:lnTo>
                    <a:pt x="22624" y="9719"/>
                  </a:lnTo>
                  <a:lnTo>
                    <a:pt x="19663" y="12432"/>
                  </a:lnTo>
                  <a:lnTo>
                    <a:pt x="13723" y="18093"/>
                  </a:lnTo>
                  <a:lnTo>
                    <a:pt x="10750" y="20991"/>
                  </a:lnTo>
                  <a:lnTo>
                    <a:pt x="8767" y="23916"/>
                  </a:lnTo>
                  <a:lnTo>
                    <a:pt x="7446" y="26858"/>
                  </a:lnTo>
                  <a:lnTo>
                    <a:pt x="6564" y="29811"/>
                  </a:lnTo>
                  <a:lnTo>
                    <a:pt x="4984" y="32772"/>
                  </a:lnTo>
                  <a:lnTo>
                    <a:pt x="2937" y="35739"/>
                  </a:lnTo>
                  <a:lnTo>
                    <a:pt x="579" y="38709"/>
                  </a:lnTo>
                  <a:lnTo>
                    <a:pt x="0" y="40688"/>
                  </a:lnTo>
                  <a:lnTo>
                    <a:pt x="607" y="42008"/>
                  </a:lnTo>
                  <a:lnTo>
                    <a:pt x="2006" y="42888"/>
                  </a:lnTo>
                  <a:lnTo>
                    <a:pt x="2938" y="44467"/>
                  </a:lnTo>
                  <a:lnTo>
                    <a:pt x="3559" y="46512"/>
                  </a:lnTo>
                  <a:lnTo>
                    <a:pt x="3974" y="48867"/>
                  </a:lnTo>
                  <a:lnTo>
                    <a:pt x="5243" y="50437"/>
                  </a:lnTo>
                  <a:lnTo>
                    <a:pt x="7082" y="51484"/>
                  </a:lnTo>
                  <a:lnTo>
                    <a:pt x="9301" y="52182"/>
                  </a:lnTo>
                  <a:lnTo>
                    <a:pt x="11773" y="52647"/>
                  </a:lnTo>
                  <a:lnTo>
                    <a:pt x="14416" y="52958"/>
                  </a:lnTo>
                  <a:lnTo>
                    <a:pt x="17170" y="53164"/>
                  </a:lnTo>
                  <a:lnTo>
                    <a:pt x="19999" y="52310"/>
                  </a:lnTo>
                  <a:lnTo>
                    <a:pt x="22878" y="50748"/>
                  </a:lnTo>
                  <a:lnTo>
                    <a:pt x="25790" y="48715"/>
                  </a:lnTo>
                  <a:lnTo>
                    <a:pt x="28726" y="47359"/>
                  </a:lnTo>
                  <a:lnTo>
                    <a:pt x="31675" y="46456"/>
                  </a:lnTo>
                  <a:lnTo>
                    <a:pt x="34635" y="45853"/>
                  </a:lnTo>
                  <a:lnTo>
                    <a:pt x="37601" y="44459"/>
                  </a:lnTo>
                  <a:lnTo>
                    <a:pt x="40571" y="42538"/>
                  </a:lnTo>
                  <a:lnTo>
                    <a:pt x="43545" y="40265"/>
                  </a:lnTo>
                  <a:lnTo>
                    <a:pt x="46521" y="37757"/>
                  </a:lnTo>
                  <a:lnTo>
                    <a:pt x="49497" y="35093"/>
                  </a:lnTo>
                  <a:lnTo>
                    <a:pt x="52475" y="32325"/>
                  </a:lnTo>
                  <a:lnTo>
                    <a:pt x="54460" y="29487"/>
                  </a:lnTo>
                  <a:lnTo>
                    <a:pt x="55783" y="26603"/>
                  </a:lnTo>
                  <a:lnTo>
                    <a:pt x="57907" y="19586"/>
                  </a:lnTo>
                  <a:lnTo>
                    <a:pt x="58081" y="18018"/>
                  </a:lnTo>
                  <a:lnTo>
                    <a:pt x="58198" y="15981"/>
                  </a:lnTo>
                  <a:lnTo>
                    <a:pt x="58326" y="11071"/>
                  </a:lnTo>
                  <a:lnTo>
                    <a:pt x="58416" y="1653"/>
                  </a:lnTo>
                  <a:lnTo>
                    <a:pt x="57427" y="1102"/>
                  </a:lnTo>
                  <a:lnTo>
                    <a:pt x="55775" y="735"/>
                  </a:lnTo>
                  <a:lnTo>
                    <a:pt x="50733" y="145"/>
                  </a:lnTo>
                  <a:lnTo>
                    <a:pt x="49326" y="1088"/>
                  </a:lnTo>
                  <a:lnTo>
                    <a:pt x="47395" y="2710"/>
                  </a:lnTo>
                  <a:lnTo>
                    <a:pt x="45115" y="4783"/>
                  </a:lnTo>
                  <a:lnTo>
                    <a:pt x="39933" y="9732"/>
                  </a:lnTo>
                  <a:lnTo>
                    <a:pt x="37161" y="12441"/>
                  </a:lnTo>
                  <a:lnTo>
                    <a:pt x="34318" y="14247"/>
                  </a:lnTo>
                  <a:lnTo>
                    <a:pt x="31431" y="15451"/>
                  </a:lnTo>
                  <a:lnTo>
                    <a:pt x="28513" y="16254"/>
                  </a:lnTo>
                  <a:lnTo>
                    <a:pt x="26568" y="17781"/>
                  </a:lnTo>
                  <a:lnTo>
                    <a:pt x="25272" y="19791"/>
                  </a:lnTo>
                  <a:lnTo>
                    <a:pt x="24407" y="22124"/>
                  </a:lnTo>
                  <a:lnTo>
                    <a:pt x="22838" y="24671"/>
                  </a:lnTo>
                  <a:lnTo>
                    <a:pt x="20798" y="27361"/>
                  </a:lnTo>
                  <a:lnTo>
                    <a:pt x="18446" y="30147"/>
                  </a:lnTo>
                  <a:lnTo>
                    <a:pt x="17871" y="32004"/>
                  </a:lnTo>
                  <a:lnTo>
                    <a:pt x="18479" y="33242"/>
                  </a:lnTo>
                  <a:lnTo>
                    <a:pt x="19878" y="34068"/>
                  </a:lnTo>
                  <a:lnTo>
                    <a:pt x="20812" y="35610"/>
                  </a:lnTo>
                  <a:lnTo>
                    <a:pt x="21434" y="37631"/>
                  </a:lnTo>
                  <a:lnTo>
                    <a:pt x="22432" y="43262"/>
                  </a:lnTo>
                  <a:lnTo>
                    <a:pt x="23507" y="43724"/>
                  </a:lnTo>
                  <a:lnTo>
                    <a:pt x="25217" y="44032"/>
                  </a:lnTo>
                  <a:lnTo>
                    <a:pt x="27350" y="44237"/>
                  </a:lnTo>
                  <a:lnTo>
                    <a:pt x="29765" y="43382"/>
                  </a:lnTo>
                  <a:lnTo>
                    <a:pt x="32368" y="41820"/>
                  </a:lnTo>
                  <a:lnTo>
                    <a:pt x="38937" y="36924"/>
                  </a:lnTo>
                  <a:lnTo>
                    <a:pt x="40468" y="35529"/>
                  </a:lnTo>
                  <a:lnTo>
                    <a:pt x="48107" y="28136"/>
                  </a:lnTo>
                  <a:lnTo>
                    <a:pt x="48569" y="26695"/>
                  </a:lnTo>
                  <a:lnTo>
                    <a:pt x="48876" y="24741"/>
                  </a:lnTo>
                  <a:lnTo>
                    <a:pt x="49455" y="18262"/>
                  </a:lnTo>
                  <a:lnTo>
                    <a:pt x="49481" y="13238"/>
                  </a:lnTo>
                  <a:lnTo>
                    <a:pt x="48492" y="11802"/>
                  </a:lnTo>
                  <a:lnTo>
                    <a:pt x="46839" y="10844"/>
                  </a:lnTo>
                  <a:lnTo>
                    <a:pt x="44744" y="10206"/>
                  </a:lnTo>
                  <a:lnTo>
                    <a:pt x="43347" y="10772"/>
                  </a:lnTo>
                  <a:lnTo>
                    <a:pt x="42416" y="12143"/>
                  </a:lnTo>
                  <a:lnTo>
                    <a:pt x="40922" y="16730"/>
                  </a:lnTo>
                  <a:lnTo>
                    <a:pt x="39806" y="18098"/>
                  </a:lnTo>
                  <a:lnTo>
                    <a:pt x="38068" y="20003"/>
                  </a:lnTo>
                  <a:lnTo>
                    <a:pt x="32891" y="25448"/>
                  </a:lnTo>
                  <a:lnTo>
                    <a:pt x="32466" y="26887"/>
                  </a:lnTo>
                  <a:lnTo>
                    <a:pt x="32182" y="28839"/>
                  </a:lnTo>
                  <a:lnTo>
                    <a:pt x="31994" y="31132"/>
                  </a:lnTo>
                  <a:lnTo>
                    <a:pt x="30874" y="32661"/>
                  </a:lnTo>
                  <a:lnTo>
                    <a:pt x="29135" y="33680"/>
                  </a:lnTo>
                  <a:lnTo>
                    <a:pt x="22678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9" name="SMARTInkAnnotation71"/>
            <p:cNvSpPr/>
            <p:nvPr/>
          </p:nvSpPr>
          <p:spPr>
            <a:xfrm>
              <a:off x="7463059" y="2732517"/>
              <a:ext cx="76224" cy="61080"/>
            </a:xfrm>
            <a:custGeom>
              <a:avLst/>
              <a:gdLst/>
              <a:ahLst/>
              <a:cxnLst/>
              <a:rect l="0" t="0" r="0" b="0"/>
              <a:pathLst>
                <a:path w="76224" h="61080">
                  <a:moveTo>
                    <a:pt x="40629" y="8897"/>
                  </a:moveTo>
                  <a:lnTo>
                    <a:pt x="40629" y="335"/>
                  </a:lnTo>
                  <a:lnTo>
                    <a:pt x="39637" y="213"/>
                  </a:lnTo>
                  <a:lnTo>
                    <a:pt x="37981" y="131"/>
                  </a:lnTo>
                  <a:lnTo>
                    <a:pt x="32932" y="0"/>
                  </a:lnTo>
                  <a:lnTo>
                    <a:pt x="32519" y="981"/>
                  </a:lnTo>
                  <a:lnTo>
                    <a:pt x="32242" y="2628"/>
                  </a:lnTo>
                  <a:lnTo>
                    <a:pt x="32059" y="4717"/>
                  </a:lnTo>
                  <a:lnTo>
                    <a:pt x="30943" y="6111"/>
                  </a:lnTo>
                  <a:lnTo>
                    <a:pt x="29206" y="7039"/>
                  </a:lnTo>
                  <a:lnTo>
                    <a:pt x="27054" y="7658"/>
                  </a:lnTo>
                  <a:lnTo>
                    <a:pt x="24628" y="9064"/>
                  </a:lnTo>
                  <a:lnTo>
                    <a:pt x="22017" y="10992"/>
                  </a:lnTo>
                  <a:lnTo>
                    <a:pt x="19283" y="13271"/>
                  </a:lnTo>
                  <a:lnTo>
                    <a:pt x="17460" y="15781"/>
                  </a:lnTo>
                  <a:lnTo>
                    <a:pt x="16245" y="18447"/>
                  </a:lnTo>
                  <a:lnTo>
                    <a:pt x="15435" y="21217"/>
                  </a:lnTo>
                  <a:lnTo>
                    <a:pt x="13902" y="24056"/>
                  </a:lnTo>
                  <a:lnTo>
                    <a:pt x="11886" y="26940"/>
                  </a:lnTo>
                  <a:lnTo>
                    <a:pt x="9550" y="29855"/>
                  </a:lnTo>
                  <a:lnTo>
                    <a:pt x="7993" y="32791"/>
                  </a:lnTo>
                  <a:lnTo>
                    <a:pt x="6953" y="35741"/>
                  </a:lnTo>
                  <a:lnTo>
                    <a:pt x="6261" y="38699"/>
                  </a:lnTo>
                  <a:lnTo>
                    <a:pt x="4806" y="41663"/>
                  </a:lnTo>
                  <a:lnTo>
                    <a:pt x="2843" y="44632"/>
                  </a:lnTo>
                  <a:lnTo>
                    <a:pt x="542" y="47603"/>
                  </a:lnTo>
                  <a:lnTo>
                    <a:pt x="0" y="49584"/>
                  </a:lnTo>
                  <a:lnTo>
                    <a:pt x="633" y="50904"/>
                  </a:lnTo>
                  <a:lnTo>
                    <a:pt x="2047" y="51785"/>
                  </a:lnTo>
                  <a:lnTo>
                    <a:pt x="3984" y="53364"/>
                  </a:lnTo>
                  <a:lnTo>
                    <a:pt x="6267" y="55409"/>
                  </a:lnTo>
                  <a:lnTo>
                    <a:pt x="8783" y="57764"/>
                  </a:lnTo>
                  <a:lnTo>
                    <a:pt x="11454" y="59334"/>
                  </a:lnTo>
                  <a:lnTo>
                    <a:pt x="14226" y="60381"/>
                  </a:lnTo>
                  <a:lnTo>
                    <a:pt x="17069" y="61079"/>
                  </a:lnTo>
                  <a:lnTo>
                    <a:pt x="19956" y="60552"/>
                  </a:lnTo>
                  <a:lnTo>
                    <a:pt x="22875" y="59209"/>
                  </a:lnTo>
                  <a:lnTo>
                    <a:pt x="25814" y="57321"/>
                  </a:lnTo>
                  <a:lnTo>
                    <a:pt x="29760" y="56063"/>
                  </a:lnTo>
                  <a:lnTo>
                    <a:pt x="34375" y="55223"/>
                  </a:lnTo>
                  <a:lnTo>
                    <a:pt x="39439" y="54664"/>
                  </a:lnTo>
                  <a:lnTo>
                    <a:pt x="43808" y="53299"/>
                  </a:lnTo>
                  <a:lnTo>
                    <a:pt x="47714" y="51397"/>
                  </a:lnTo>
                  <a:lnTo>
                    <a:pt x="51311" y="49136"/>
                  </a:lnTo>
                  <a:lnTo>
                    <a:pt x="54702" y="47629"/>
                  </a:lnTo>
                  <a:lnTo>
                    <a:pt x="57956" y="46625"/>
                  </a:lnTo>
                  <a:lnTo>
                    <a:pt x="61118" y="45955"/>
                  </a:lnTo>
                  <a:lnTo>
                    <a:pt x="64220" y="44517"/>
                  </a:lnTo>
                  <a:lnTo>
                    <a:pt x="67281" y="42565"/>
                  </a:lnTo>
                  <a:lnTo>
                    <a:pt x="70314" y="40272"/>
                  </a:lnTo>
                  <a:lnTo>
                    <a:pt x="72336" y="37751"/>
                  </a:lnTo>
                  <a:lnTo>
                    <a:pt x="73685" y="35079"/>
                  </a:lnTo>
                  <a:lnTo>
                    <a:pt x="75848" y="28401"/>
                  </a:lnTo>
                  <a:lnTo>
                    <a:pt x="76027" y="25868"/>
                  </a:lnTo>
                  <a:lnTo>
                    <a:pt x="76144" y="22195"/>
                  </a:lnTo>
                  <a:lnTo>
                    <a:pt x="76223" y="17763"/>
                  </a:lnTo>
                  <a:lnTo>
                    <a:pt x="75283" y="14807"/>
                  </a:lnTo>
                  <a:lnTo>
                    <a:pt x="73662" y="12837"/>
                  </a:lnTo>
                  <a:lnTo>
                    <a:pt x="71590" y="11524"/>
                  </a:lnTo>
                  <a:lnTo>
                    <a:pt x="69215" y="9656"/>
                  </a:lnTo>
                  <a:lnTo>
                    <a:pt x="66638" y="7418"/>
                  </a:lnTo>
                  <a:lnTo>
                    <a:pt x="63927" y="4935"/>
                  </a:lnTo>
                  <a:lnTo>
                    <a:pt x="61127" y="3279"/>
                  </a:lnTo>
                  <a:lnTo>
                    <a:pt x="58266" y="2175"/>
                  </a:lnTo>
                  <a:lnTo>
                    <a:pt x="55367" y="1439"/>
                  </a:lnTo>
                  <a:lnTo>
                    <a:pt x="52440" y="949"/>
                  </a:lnTo>
                  <a:lnTo>
                    <a:pt x="49496" y="621"/>
                  </a:lnTo>
                  <a:lnTo>
                    <a:pt x="46540" y="403"/>
                  </a:lnTo>
                  <a:lnTo>
                    <a:pt x="43577" y="1250"/>
                  </a:lnTo>
                  <a:lnTo>
                    <a:pt x="40608" y="2807"/>
                  </a:lnTo>
                  <a:lnTo>
                    <a:pt x="37636" y="4837"/>
                  </a:lnTo>
                  <a:lnTo>
                    <a:pt x="34660" y="7182"/>
                  </a:lnTo>
                  <a:lnTo>
                    <a:pt x="31684" y="9738"/>
                  </a:lnTo>
                  <a:lnTo>
                    <a:pt x="28708" y="12434"/>
                  </a:lnTo>
                  <a:lnTo>
                    <a:pt x="22751" y="18076"/>
                  </a:lnTo>
                  <a:lnTo>
                    <a:pt x="19772" y="20969"/>
                  </a:lnTo>
                  <a:lnTo>
                    <a:pt x="16793" y="22899"/>
                  </a:lnTo>
                  <a:lnTo>
                    <a:pt x="13814" y="24185"/>
                  </a:lnTo>
                  <a:lnTo>
                    <a:pt x="10835" y="25042"/>
                  </a:lnTo>
                  <a:lnTo>
                    <a:pt x="8848" y="26605"/>
                  </a:lnTo>
                  <a:lnTo>
                    <a:pt x="7525" y="28640"/>
                  </a:lnTo>
                  <a:lnTo>
                    <a:pt x="6642" y="30989"/>
                  </a:lnTo>
                  <a:lnTo>
                    <a:pt x="6053" y="33547"/>
                  </a:lnTo>
                  <a:lnTo>
                    <a:pt x="5661" y="36244"/>
                  </a:lnTo>
                  <a:lnTo>
                    <a:pt x="5032" y="42962"/>
                  </a:lnTo>
                  <a:lnTo>
                    <a:pt x="5973" y="44505"/>
                  </a:lnTo>
                  <a:lnTo>
                    <a:pt x="7593" y="46527"/>
                  </a:lnTo>
                  <a:lnTo>
                    <a:pt x="9668" y="48866"/>
                  </a:lnTo>
                  <a:lnTo>
                    <a:pt x="12043" y="49434"/>
                  </a:lnTo>
                  <a:lnTo>
                    <a:pt x="14619" y="48820"/>
                  </a:lnTo>
                  <a:lnTo>
                    <a:pt x="17331" y="47419"/>
                  </a:lnTo>
                  <a:lnTo>
                    <a:pt x="20131" y="46484"/>
                  </a:lnTo>
                  <a:lnTo>
                    <a:pt x="22991" y="45862"/>
                  </a:lnTo>
                  <a:lnTo>
                    <a:pt x="25891" y="45446"/>
                  </a:lnTo>
                  <a:lnTo>
                    <a:pt x="28818" y="45169"/>
                  </a:lnTo>
                  <a:lnTo>
                    <a:pt x="31761" y="44985"/>
                  </a:lnTo>
                  <a:lnTo>
                    <a:pt x="34717" y="44862"/>
                  </a:lnTo>
                  <a:lnTo>
                    <a:pt x="37681" y="43788"/>
                  </a:lnTo>
                  <a:lnTo>
                    <a:pt x="40650" y="42079"/>
                  </a:lnTo>
                  <a:lnTo>
                    <a:pt x="43622" y="39948"/>
                  </a:lnTo>
                  <a:lnTo>
                    <a:pt x="46597" y="37535"/>
                  </a:lnTo>
                  <a:lnTo>
                    <a:pt x="49574" y="34934"/>
                  </a:lnTo>
                  <a:lnTo>
                    <a:pt x="52550" y="32208"/>
                  </a:lnTo>
                  <a:lnTo>
                    <a:pt x="55529" y="30391"/>
                  </a:lnTo>
                  <a:lnTo>
                    <a:pt x="58507" y="29180"/>
                  </a:lnTo>
                  <a:lnTo>
                    <a:pt x="61486" y="28372"/>
                  </a:lnTo>
                  <a:lnTo>
                    <a:pt x="63472" y="26841"/>
                  </a:lnTo>
                  <a:lnTo>
                    <a:pt x="64795" y="24828"/>
                  </a:lnTo>
                  <a:lnTo>
                    <a:pt x="65678" y="22495"/>
                  </a:lnTo>
                  <a:lnTo>
                    <a:pt x="66267" y="19946"/>
                  </a:lnTo>
                  <a:lnTo>
                    <a:pt x="66659" y="17255"/>
                  </a:lnTo>
                  <a:lnTo>
                    <a:pt x="66919" y="14469"/>
                  </a:lnTo>
                  <a:lnTo>
                    <a:pt x="67095" y="11620"/>
                  </a:lnTo>
                  <a:lnTo>
                    <a:pt x="67288" y="5807"/>
                  </a:lnTo>
                  <a:lnTo>
                    <a:pt x="66347" y="3861"/>
                  </a:lnTo>
                  <a:lnTo>
                    <a:pt x="64726" y="2563"/>
                  </a:lnTo>
                  <a:lnTo>
                    <a:pt x="59734" y="480"/>
                  </a:lnTo>
                  <a:lnTo>
                    <a:pt x="58332" y="309"/>
                  </a:lnTo>
                  <a:lnTo>
                    <a:pt x="56403" y="195"/>
                  </a:lnTo>
                  <a:lnTo>
                    <a:pt x="51612" y="69"/>
                  </a:lnTo>
                  <a:lnTo>
                    <a:pt x="46173" y="12"/>
                  </a:lnTo>
                  <a:lnTo>
                    <a:pt x="43332" y="989"/>
                  </a:lnTo>
                  <a:lnTo>
                    <a:pt x="40444" y="2633"/>
                  </a:lnTo>
                  <a:lnTo>
                    <a:pt x="37527" y="4721"/>
                  </a:lnTo>
                  <a:lnTo>
                    <a:pt x="34588" y="7105"/>
                  </a:lnTo>
                  <a:lnTo>
                    <a:pt x="31636" y="9687"/>
                  </a:lnTo>
                  <a:lnTo>
                    <a:pt x="28675" y="12400"/>
                  </a:lnTo>
                  <a:lnTo>
                    <a:pt x="26701" y="15201"/>
                  </a:lnTo>
                  <a:lnTo>
                    <a:pt x="25385" y="18061"/>
                  </a:lnTo>
                  <a:lnTo>
                    <a:pt x="24507" y="20959"/>
                  </a:lnTo>
                  <a:lnTo>
                    <a:pt x="23922" y="23884"/>
                  </a:lnTo>
                  <a:lnTo>
                    <a:pt x="23532" y="26825"/>
                  </a:lnTo>
                  <a:lnTo>
                    <a:pt x="22907" y="33936"/>
                  </a:lnTo>
                  <a:lnTo>
                    <a:pt x="22855" y="35511"/>
                  </a:lnTo>
                  <a:lnTo>
                    <a:pt x="22799" y="39908"/>
                  </a:lnTo>
                  <a:lnTo>
                    <a:pt x="23775" y="41477"/>
                  </a:lnTo>
                  <a:lnTo>
                    <a:pt x="25422" y="42523"/>
                  </a:lnTo>
                  <a:lnTo>
                    <a:pt x="27511" y="43221"/>
                  </a:lnTo>
                  <a:lnTo>
                    <a:pt x="29898" y="44678"/>
                  </a:lnTo>
                  <a:lnTo>
                    <a:pt x="32481" y="46642"/>
                  </a:lnTo>
                  <a:lnTo>
                    <a:pt x="35197" y="48943"/>
                  </a:lnTo>
                  <a:lnTo>
                    <a:pt x="38001" y="49485"/>
                  </a:lnTo>
                  <a:lnTo>
                    <a:pt x="40864" y="48854"/>
                  </a:lnTo>
                  <a:lnTo>
                    <a:pt x="43765" y="47441"/>
                  </a:lnTo>
                  <a:lnTo>
                    <a:pt x="46691" y="46499"/>
                  </a:lnTo>
                  <a:lnTo>
                    <a:pt x="49637" y="45871"/>
                  </a:lnTo>
                  <a:lnTo>
                    <a:pt x="56753" y="44864"/>
                  </a:lnTo>
                  <a:lnTo>
                    <a:pt x="58331" y="44781"/>
                  </a:lnTo>
                  <a:lnTo>
                    <a:pt x="62730" y="44689"/>
                  </a:lnTo>
                  <a:lnTo>
                    <a:pt x="64302" y="43672"/>
                  </a:lnTo>
                  <a:lnTo>
                    <a:pt x="65349" y="42002"/>
                  </a:lnTo>
                  <a:lnTo>
                    <a:pt x="67029" y="36934"/>
                  </a:lnTo>
                  <a:lnTo>
                    <a:pt x="67167" y="35525"/>
                  </a:lnTo>
                  <a:lnTo>
                    <a:pt x="67260" y="33595"/>
                  </a:lnTo>
                  <a:lnTo>
                    <a:pt x="67321" y="31315"/>
                  </a:lnTo>
                  <a:lnTo>
                    <a:pt x="66369" y="29796"/>
                  </a:lnTo>
                  <a:lnTo>
                    <a:pt x="64740" y="28783"/>
                  </a:lnTo>
                  <a:lnTo>
                    <a:pt x="58869" y="26875"/>
                  </a:lnTo>
                  <a:lnTo>
                    <a:pt x="57756" y="26835"/>
                  </a:lnTo>
                  <a:lnTo>
                    <a:pt x="42248" y="26759"/>
                  </a:lnTo>
                  <a:lnTo>
                    <a:pt x="41709" y="27750"/>
                  </a:lnTo>
                  <a:lnTo>
                    <a:pt x="41349" y="29404"/>
                  </a:lnTo>
                  <a:lnTo>
                    <a:pt x="40671" y="35318"/>
                  </a:lnTo>
                  <a:lnTo>
                    <a:pt x="40633" y="43342"/>
                  </a:lnTo>
                  <a:lnTo>
                    <a:pt x="41624" y="42775"/>
                  </a:lnTo>
                  <a:lnTo>
                    <a:pt x="43279" y="41404"/>
                  </a:lnTo>
                  <a:lnTo>
                    <a:pt x="49200" y="36021"/>
                  </a:lnTo>
                  <a:lnTo>
                    <a:pt x="50315" y="35909"/>
                  </a:lnTo>
                  <a:lnTo>
                    <a:pt x="52052" y="35835"/>
                  </a:lnTo>
                  <a:lnTo>
                    <a:pt x="57230" y="35715"/>
                  </a:lnTo>
                  <a:lnTo>
                    <a:pt x="55290" y="35699"/>
                  </a:lnTo>
                  <a:lnTo>
                    <a:pt x="49568" y="356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0" name="SMARTInkAnnotation72"/>
            <p:cNvSpPr/>
            <p:nvPr/>
          </p:nvSpPr>
          <p:spPr>
            <a:xfrm>
              <a:off x="5733950" y="2419945"/>
              <a:ext cx="384338" cy="44650"/>
            </a:xfrm>
            <a:custGeom>
              <a:avLst/>
              <a:gdLst/>
              <a:ahLst/>
              <a:cxnLst/>
              <a:rect l="0" t="0" r="0" b="0"/>
              <a:pathLst>
                <a:path w="384338" h="44650">
                  <a:moveTo>
                    <a:pt x="0" y="44649"/>
                  </a:moveTo>
                  <a:lnTo>
                    <a:pt x="0" y="36960"/>
                  </a:lnTo>
                  <a:lnTo>
                    <a:pt x="993" y="36547"/>
                  </a:lnTo>
                  <a:lnTo>
                    <a:pt x="12440" y="35828"/>
                  </a:lnTo>
                  <a:lnTo>
                    <a:pt x="16238" y="34800"/>
                  </a:lnTo>
                  <a:lnTo>
                    <a:pt x="20757" y="33122"/>
                  </a:lnTo>
                  <a:lnTo>
                    <a:pt x="25755" y="31011"/>
                  </a:lnTo>
                  <a:lnTo>
                    <a:pt x="30080" y="29604"/>
                  </a:lnTo>
                  <a:lnTo>
                    <a:pt x="33957" y="28665"/>
                  </a:lnTo>
                  <a:lnTo>
                    <a:pt x="42899" y="27623"/>
                  </a:lnTo>
                  <a:lnTo>
                    <a:pt x="49455" y="27345"/>
                  </a:lnTo>
                  <a:lnTo>
                    <a:pt x="56805" y="27160"/>
                  </a:lnTo>
                  <a:lnTo>
                    <a:pt x="63691" y="26044"/>
                  </a:lnTo>
                  <a:lnTo>
                    <a:pt x="70267" y="24308"/>
                  </a:lnTo>
                  <a:lnTo>
                    <a:pt x="76639" y="22158"/>
                  </a:lnTo>
                  <a:lnTo>
                    <a:pt x="83865" y="20726"/>
                  </a:lnTo>
                  <a:lnTo>
                    <a:pt x="91662" y="19770"/>
                  </a:lnTo>
                  <a:lnTo>
                    <a:pt x="99840" y="19133"/>
                  </a:lnTo>
                  <a:lnTo>
                    <a:pt x="108271" y="17717"/>
                  </a:lnTo>
                  <a:lnTo>
                    <a:pt x="116870" y="15780"/>
                  </a:lnTo>
                  <a:lnTo>
                    <a:pt x="125583" y="13497"/>
                  </a:lnTo>
                  <a:lnTo>
                    <a:pt x="134371" y="11975"/>
                  </a:lnTo>
                  <a:lnTo>
                    <a:pt x="143209" y="10960"/>
                  </a:lnTo>
                  <a:lnTo>
                    <a:pt x="152081" y="10283"/>
                  </a:lnTo>
                  <a:lnTo>
                    <a:pt x="161967" y="9832"/>
                  </a:lnTo>
                  <a:lnTo>
                    <a:pt x="183545" y="9331"/>
                  </a:lnTo>
                  <a:lnTo>
                    <a:pt x="193868" y="8205"/>
                  </a:lnTo>
                  <a:lnTo>
                    <a:pt x="203729" y="6462"/>
                  </a:lnTo>
                  <a:lnTo>
                    <a:pt x="213282" y="4308"/>
                  </a:lnTo>
                  <a:lnTo>
                    <a:pt x="222631" y="2872"/>
                  </a:lnTo>
                  <a:lnTo>
                    <a:pt x="231842" y="1915"/>
                  </a:lnTo>
                  <a:lnTo>
                    <a:pt x="240963" y="1277"/>
                  </a:lnTo>
                  <a:lnTo>
                    <a:pt x="250022" y="851"/>
                  </a:lnTo>
                  <a:lnTo>
                    <a:pt x="268034" y="379"/>
                  </a:lnTo>
                  <a:lnTo>
                    <a:pt x="3843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1" name="SMARTInkAnnotation73"/>
            <p:cNvSpPr/>
            <p:nvPr/>
          </p:nvSpPr>
          <p:spPr>
            <a:xfrm>
              <a:off x="5707135" y="2589978"/>
              <a:ext cx="375401" cy="44281"/>
            </a:xfrm>
            <a:custGeom>
              <a:avLst/>
              <a:gdLst/>
              <a:ahLst/>
              <a:cxnLst/>
              <a:rect l="0" t="0" r="0" b="0"/>
              <a:pathLst>
                <a:path w="375401" h="44281">
                  <a:moveTo>
                    <a:pt x="0" y="44280"/>
                  </a:moveTo>
                  <a:lnTo>
                    <a:pt x="7696" y="44280"/>
                  </a:lnTo>
                  <a:lnTo>
                    <a:pt x="9103" y="43288"/>
                  </a:lnTo>
                  <a:lnTo>
                    <a:pt x="11035" y="41634"/>
                  </a:lnTo>
                  <a:lnTo>
                    <a:pt x="13315" y="39539"/>
                  </a:lnTo>
                  <a:lnTo>
                    <a:pt x="15829" y="38143"/>
                  </a:lnTo>
                  <a:lnTo>
                    <a:pt x="18498" y="37212"/>
                  </a:lnTo>
                  <a:lnTo>
                    <a:pt x="25105" y="36177"/>
                  </a:lnTo>
                  <a:lnTo>
                    <a:pt x="34661" y="35718"/>
                  </a:lnTo>
                  <a:lnTo>
                    <a:pt x="38998" y="34603"/>
                  </a:lnTo>
                  <a:lnTo>
                    <a:pt x="42882" y="32868"/>
                  </a:lnTo>
                  <a:lnTo>
                    <a:pt x="46464" y="30718"/>
                  </a:lnTo>
                  <a:lnTo>
                    <a:pt x="50838" y="29286"/>
                  </a:lnTo>
                  <a:lnTo>
                    <a:pt x="55741" y="28331"/>
                  </a:lnTo>
                  <a:lnTo>
                    <a:pt x="60996" y="27694"/>
                  </a:lnTo>
                  <a:lnTo>
                    <a:pt x="67478" y="26277"/>
                  </a:lnTo>
                  <a:lnTo>
                    <a:pt x="74780" y="24341"/>
                  </a:lnTo>
                  <a:lnTo>
                    <a:pt x="82626" y="22057"/>
                  </a:lnTo>
                  <a:lnTo>
                    <a:pt x="89843" y="20535"/>
                  </a:lnTo>
                  <a:lnTo>
                    <a:pt x="96641" y="19520"/>
                  </a:lnTo>
                  <a:lnTo>
                    <a:pt x="103159" y="18844"/>
                  </a:lnTo>
                  <a:lnTo>
                    <a:pt x="110484" y="18393"/>
                  </a:lnTo>
                  <a:lnTo>
                    <a:pt x="126568" y="17892"/>
                  </a:lnTo>
                  <a:lnTo>
                    <a:pt x="134034" y="16766"/>
                  </a:lnTo>
                  <a:lnTo>
                    <a:pt x="140999" y="15023"/>
                  </a:lnTo>
                  <a:lnTo>
                    <a:pt x="147628" y="12869"/>
                  </a:lnTo>
                  <a:lnTo>
                    <a:pt x="155026" y="11433"/>
                  </a:lnTo>
                  <a:lnTo>
                    <a:pt x="162938" y="10476"/>
                  </a:lnTo>
                  <a:lnTo>
                    <a:pt x="171192" y="9837"/>
                  </a:lnTo>
                  <a:lnTo>
                    <a:pt x="179674" y="9412"/>
                  </a:lnTo>
                  <a:lnTo>
                    <a:pt x="197043" y="8939"/>
                  </a:lnTo>
                  <a:lnTo>
                    <a:pt x="250302" y="8594"/>
                  </a:lnTo>
                  <a:lnTo>
                    <a:pt x="259228" y="7591"/>
                  </a:lnTo>
                  <a:lnTo>
                    <a:pt x="268158" y="5930"/>
                  </a:lnTo>
                  <a:lnTo>
                    <a:pt x="277092" y="3830"/>
                  </a:lnTo>
                  <a:lnTo>
                    <a:pt x="285033" y="2431"/>
                  </a:lnTo>
                  <a:lnTo>
                    <a:pt x="292313" y="1497"/>
                  </a:lnTo>
                  <a:lnTo>
                    <a:pt x="299153" y="875"/>
                  </a:lnTo>
                  <a:lnTo>
                    <a:pt x="305699" y="461"/>
                  </a:lnTo>
                  <a:lnTo>
                    <a:pt x="318270" y="0"/>
                  </a:lnTo>
                  <a:lnTo>
                    <a:pt x="324402" y="869"/>
                  </a:lnTo>
                  <a:lnTo>
                    <a:pt x="330477" y="2441"/>
                  </a:lnTo>
                  <a:lnTo>
                    <a:pt x="336513" y="4481"/>
                  </a:lnTo>
                  <a:lnTo>
                    <a:pt x="341530" y="5841"/>
                  </a:lnTo>
                  <a:lnTo>
                    <a:pt x="345869" y="6748"/>
                  </a:lnTo>
                  <a:lnTo>
                    <a:pt x="356718" y="8023"/>
                  </a:lnTo>
                  <a:lnTo>
                    <a:pt x="368254" y="8514"/>
                  </a:lnTo>
                  <a:lnTo>
                    <a:pt x="375400" y="85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2" name="SMARTInkAnnotation74"/>
            <p:cNvSpPr/>
            <p:nvPr/>
          </p:nvSpPr>
          <p:spPr>
            <a:xfrm>
              <a:off x="5242892" y="2343743"/>
              <a:ext cx="347512" cy="361417"/>
            </a:xfrm>
            <a:custGeom>
              <a:avLst/>
              <a:gdLst/>
              <a:ahLst/>
              <a:cxnLst/>
              <a:rect l="0" t="0" r="0" b="0"/>
              <a:pathLst>
                <a:path w="347512" h="361417">
                  <a:moveTo>
                    <a:pt x="213977" y="13695"/>
                  </a:moveTo>
                  <a:lnTo>
                    <a:pt x="200663" y="13695"/>
                  </a:lnTo>
                  <a:lnTo>
                    <a:pt x="192832" y="16340"/>
                  </a:lnTo>
                  <a:lnTo>
                    <a:pt x="183724" y="20824"/>
                  </a:lnTo>
                  <a:lnTo>
                    <a:pt x="176365" y="26123"/>
                  </a:lnTo>
                  <a:lnTo>
                    <a:pt x="167136" y="31786"/>
                  </a:lnTo>
                  <a:lnTo>
                    <a:pt x="161894" y="34685"/>
                  </a:lnTo>
                  <a:lnTo>
                    <a:pt x="155420" y="37610"/>
                  </a:lnTo>
                  <a:lnTo>
                    <a:pt x="148125" y="40552"/>
                  </a:lnTo>
                  <a:lnTo>
                    <a:pt x="140282" y="43506"/>
                  </a:lnTo>
                  <a:lnTo>
                    <a:pt x="133067" y="47459"/>
                  </a:lnTo>
                  <a:lnTo>
                    <a:pt x="126271" y="52079"/>
                  </a:lnTo>
                  <a:lnTo>
                    <a:pt x="119754" y="57144"/>
                  </a:lnTo>
                  <a:lnTo>
                    <a:pt x="112430" y="62505"/>
                  </a:lnTo>
                  <a:lnTo>
                    <a:pt x="96348" y="73752"/>
                  </a:lnTo>
                  <a:lnTo>
                    <a:pt x="88881" y="80522"/>
                  </a:lnTo>
                  <a:lnTo>
                    <a:pt x="81916" y="88012"/>
                  </a:lnTo>
                  <a:lnTo>
                    <a:pt x="75288" y="95982"/>
                  </a:lnTo>
                  <a:lnTo>
                    <a:pt x="68882" y="103279"/>
                  </a:lnTo>
                  <a:lnTo>
                    <a:pt x="62626" y="110128"/>
                  </a:lnTo>
                  <a:lnTo>
                    <a:pt x="56468" y="116679"/>
                  </a:lnTo>
                  <a:lnTo>
                    <a:pt x="50377" y="124023"/>
                  </a:lnTo>
                  <a:lnTo>
                    <a:pt x="44331" y="131895"/>
                  </a:lnTo>
                  <a:lnTo>
                    <a:pt x="38313" y="140120"/>
                  </a:lnTo>
                  <a:lnTo>
                    <a:pt x="33308" y="148580"/>
                  </a:lnTo>
                  <a:lnTo>
                    <a:pt x="28978" y="157196"/>
                  </a:lnTo>
                  <a:lnTo>
                    <a:pt x="25099" y="165917"/>
                  </a:lnTo>
                  <a:lnTo>
                    <a:pt x="21519" y="174707"/>
                  </a:lnTo>
                  <a:lnTo>
                    <a:pt x="18140" y="183544"/>
                  </a:lnTo>
                  <a:lnTo>
                    <a:pt x="11736" y="201300"/>
                  </a:lnTo>
                  <a:lnTo>
                    <a:pt x="5580" y="219114"/>
                  </a:lnTo>
                  <a:lnTo>
                    <a:pt x="3542" y="227039"/>
                  </a:lnTo>
                  <a:lnTo>
                    <a:pt x="2182" y="234307"/>
                  </a:lnTo>
                  <a:lnTo>
                    <a:pt x="1276" y="241137"/>
                  </a:lnTo>
                  <a:lnTo>
                    <a:pt x="672" y="248666"/>
                  </a:lnTo>
                  <a:lnTo>
                    <a:pt x="269" y="256663"/>
                  </a:lnTo>
                  <a:lnTo>
                    <a:pt x="0" y="264970"/>
                  </a:lnTo>
                  <a:lnTo>
                    <a:pt x="815" y="272493"/>
                  </a:lnTo>
                  <a:lnTo>
                    <a:pt x="2351" y="279493"/>
                  </a:lnTo>
                  <a:lnTo>
                    <a:pt x="4367" y="286143"/>
                  </a:lnTo>
                  <a:lnTo>
                    <a:pt x="6705" y="292561"/>
                  </a:lnTo>
                  <a:lnTo>
                    <a:pt x="9257" y="298824"/>
                  </a:lnTo>
                  <a:lnTo>
                    <a:pt x="11951" y="304984"/>
                  </a:lnTo>
                  <a:lnTo>
                    <a:pt x="15734" y="311075"/>
                  </a:lnTo>
                  <a:lnTo>
                    <a:pt x="20241" y="317120"/>
                  </a:lnTo>
                  <a:lnTo>
                    <a:pt x="30546" y="328136"/>
                  </a:lnTo>
                  <a:lnTo>
                    <a:pt x="36076" y="332463"/>
                  </a:lnTo>
                  <a:lnTo>
                    <a:pt x="41747" y="336339"/>
                  </a:lnTo>
                  <a:lnTo>
                    <a:pt x="47516" y="339916"/>
                  </a:lnTo>
                  <a:lnTo>
                    <a:pt x="53347" y="343293"/>
                  </a:lnTo>
                  <a:lnTo>
                    <a:pt x="59220" y="346536"/>
                  </a:lnTo>
                  <a:lnTo>
                    <a:pt x="66115" y="349690"/>
                  </a:lnTo>
                  <a:lnTo>
                    <a:pt x="73692" y="352785"/>
                  </a:lnTo>
                  <a:lnTo>
                    <a:pt x="81722" y="355841"/>
                  </a:lnTo>
                  <a:lnTo>
                    <a:pt x="89062" y="357878"/>
                  </a:lnTo>
                  <a:lnTo>
                    <a:pt x="95941" y="359236"/>
                  </a:lnTo>
                  <a:lnTo>
                    <a:pt x="102514" y="360142"/>
                  </a:lnTo>
                  <a:lnTo>
                    <a:pt x="109875" y="360745"/>
                  </a:lnTo>
                  <a:lnTo>
                    <a:pt x="117761" y="361148"/>
                  </a:lnTo>
                  <a:lnTo>
                    <a:pt x="125998" y="361416"/>
                  </a:lnTo>
                  <a:lnTo>
                    <a:pt x="134469" y="360602"/>
                  </a:lnTo>
                  <a:lnTo>
                    <a:pt x="143096" y="359068"/>
                  </a:lnTo>
                  <a:lnTo>
                    <a:pt x="151826" y="357053"/>
                  </a:lnTo>
                  <a:lnTo>
                    <a:pt x="160626" y="354717"/>
                  </a:lnTo>
                  <a:lnTo>
                    <a:pt x="178348" y="349476"/>
                  </a:lnTo>
                  <a:lnTo>
                    <a:pt x="187246" y="345697"/>
                  </a:lnTo>
                  <a:lnTo>
                    <a:pt x="196155" y="341194"/>
                  </a:lnTo>
                  <a:lnTo>
                    <a:pt x="205076" y="336207"/>
                  </a:lnTo>
                  <a:lnTo>
                    <a:pt x="214002" y="331890"/>
                  </a:lnTo>
                  <a:lnTo>
                    <a:pt x="222931" y="328020"/>
                  </a:lnTo>
                  <a:lnTo>
                    <a:pt x="231864" y="324448"/>
                  </a:lnTo>
                  <a:lnTo>
                    <a:pt x="239806" y="320082"/>
                  </a:lnTo>
                  <a:lnTo>
                    <a:pt x="247086" y="315187"/>
                  </a:lnTo>
                  <a:lnTo>
                    <a:pt x="253926" y="309940"/>
                  </a:lnTo>
                  <a:lnTo>
                    <a:pt x="260472" y="304457"/>
                  </a:lnTo>
                  <a:lnTo>
                    <a:pt x="266822" y="298817"/>
                  </a:lnTo>
                  <a:lnTo>
                    <a:pt x="279175" y="287260"/>
                  </a:lnTo>
                  <a:lnTo>
                    <a:pt x="291286" y="275508"/>
                  </a:lnTo>
                  <a:lnTo>
                    <a:pt x="297296" y="268604"/>
                  </a:lnTo>
                  <a:lnTo>
                    <a:pt x="303289" y="261025"/>
                  </a:lnTo>
                  <a:lnTo>
                    <a:pt x="309271" y="252995"/>
                  </a:lnTo>
                  <a:lnTo>
                    <a:pt x="314252" y="245658"/>
                  </a:lnTo>
                  <a:lnTo>
                    <a:pt x="318565" y="238782"/>
                  </a:lnTo>
                  <a:lnTo>
                    <a:pt x="322434" y="232214"/>
                  </a:lnTo>
                  <a:lnTo>
                    <a:pt x="326007" y="224858"/>
                  </a:lnTo>
                  <a:lnTo>
                    <a:pt x="329381" y="216978"/>
                  </a:lnTo>
                  <a:lnTo>
                    <a:pt x="332624" y="208748"/>
                  </a:lnTo>
                  <a:lnTo>
                    <a:pt x="335779" y="201277"/>
                  </a:lnTo>
                  <a:lnTo>
                    <a:pt x="341933" y="187684"/>
                  </a:lnTo>
                  <a:lnTo>
                    <a:pt x="343971" y="180289"/>
                  </a:lnTo>
                  <a:lnTo>
                    <a:pt x="345331" y="172383"/>
                  </a:lnTo>
                  <a:lnTo>
                    <a:pt x="346236" y="164135"/>
                  </a:lnTo>
                  <a:lnTo>
                    <a:pt x="346840" y="155660"/>
                  </a:lnTo>
                  <a:lnTo>
                    <a:pt x="347243" y="147033"/>
                  </a:lnTo>
                  <a:lnTo>
                    <a:pt x="347511" y="138306"/>
                  </a:lnTo>
                  <a:lnTo>
                    <a:pt x="346697" y="130503"/>
                  </a:lnTo>
                  <a:lnTo>
                    <a:pt x="345161" y="123317"/>
                  </a:lnTo>
                  <a:lnTo>
                    <a:pt x="340807" y="109048"/>
                  </a:lnTo>
                  <a:lnTo>
                    <a:pt x="335561" y="92785"/>
                  </a:lnTo>
                  <a:lnTo>
                    <a:pt x="332771" y="85273"/>
                  </a:lnTo>
                  <a:lnTo>
                    <a:pt x="329919" y="78281"/>
                  </a:lnTo>
                  <a:lnTo>
                    <a:pt x="327024" y="71635"/>
                  </a:lnTo>
                  <a:lnTo>
                    <a:pt x="321159" y="58959"/>
                  </a:lnTo>
                  <a:lnTo>
                    <a:pt x="309302" y="34652"/>
                  </a:lnTo>
                  <a:lnTo>
                    <a:pt x="303352" y="25324"/>
                  </a:lnTo>
                  <a:lnTo>
                    <a:pt x="294417" y="14494"/>
                  </a:lnTo>
                  <a:lnTo>
                    <a:pt x="291439" y="11251"/>
                  </a:lnTo>
                  <a:lnTo>
                    <a:pt x="288460" y="9089"/>
                  </a:lnTo>
                  <a:lnTo>
                    <a:pt x="278530" y="5054"/>
                  </a:lnTo>
                  <a:lnTo>
                    <a:pt x="268819" y="594"/>
                  </a:lnTo>
                  <a:lnTo>
                    <a:pt x="264442" y="0"/>
                  </a:lnTo>
                  <a:lnTo>
                    <a:pt x="260531" y="596"/>
                  </a:lnTo>
                  <a:lnTo>
                    <a:pt x="256930" y="1985"/>
                  </a:lnTo>
                  <a:lnTo>
                    <a:pt x="247633" y="3530"/>
                  </a:lnTo>
                  <a:lnTo>
                    <a:pt x="242373" y="3941"/>
                  </a:lnTo>
                  <a:lnTo>
                    <a:pt x="237873" y="5208"/>
                  </a:lnTo>
                  <a:lnTo>
                    <a:pt x="230225" y="9261"/>
                  </a:lnTo>
                  <a:lnTo>
                    <a:pt x="220868" y="11724"/>
                  </a:lnTo>
                  <a:lnTo>
                    <a:pt x="215591" y="12381"/>
                  </a:lnTo>
                  <a:lnTo>
                    <a:pt x="212074" y="13811"/>
                  </a:lnTo>
                  <a:lnTo>
                    <a:pt x="209729" y="15757"/>
                  </a:lnTo>
                  <a:lnTo>
                    <a:pt x="205039" y="226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3" name="SMARTInkAnnotation75"/>
            <p:cNvSpPr/>
            <p:nvPr/>
          </p:nvSpPr>
          <p:spPr>
            <a:xfrm>
              <a:off x="5350017" y="2196825"/>
              <a:ext cx="60766" cy="53421"/>
            </a:xfrm>
            <a:custGeom>
              <a:avLst/>
              <a:gdLst/>
              <a:ahLst/>
              <a:cxnLst/>
              <a:rect l="0" t="0" r="0" b="0"/>
              <a:pathLst>
                <a:path w="60766" h="53421">
                  <a:moveTo>
                    <a:pt x="35348" y="17737"/>
                  </a:moveTo>
                  <a:lnTo>
                    <a:pt x="30603" y="17737"/>
                  </a:lnTo>
                  <a:lnTo>
                    <a:pt x="29205" y="18729"/>
                  </a:lnTo>
                  <a:lnTo>
                    <a:pt x="28273" y="20383"/>
                  </a:lnTo>
                  <a:lnTo>
                    <a:pt x="27652" y="22478"/>
                  </a:lnTo>
                  <a:lnTo>
                    <a:pt x="26245" y="23874"/>
                  </a:lnTo>
                  <a:lnTo>
                    <a:pt x="24313" y="24805"/>
                  </a:lnTo>
                  <a:lnTo>
                    <a:pt x="22033" y="25426"/>
                  </a:lnTo>
                  <a:lnTo>
                    <a:pt x="20513" y="26832"/>
                  </a:lnTo>
                  <a:lnTo>
                    <a:pt x="19499" y="28761"/>
                  </a:lnTo>
                  <a:lnTo>
                    <a:pt x="18823" y="31040"/>
                  </a:lnTo>
                  <a:lnTo>
                    <a:pt x="17380" y="33551"/>
                  </a:lnTo>
                  <a:lnTo>
                    <a:pt x="15423" y="36217"/>
                  </a:lnTo>
                  <a:lnTo>
                    <a:pt x="9895" y="42885"/>
                  </a:lnTo>
                  <a:lnTo>
                    <a:pt x="9441" y="44424"/>
                  </a:lnTo>
                  <a:lnTo>
                    <a:pt x="9138" y="46443"/>
                  </a:lnTo>
                  <a:lnTo>
                    <a:pt x="8544" y="53335"/>
                  </a:lnTo>
                  <a:lnTo>
                    <a:pt x="9533" y="53375"/>
                  </a:lnTo>
                  <a:lnTo>
                    <a:pt x="13282" y="53420"/>
                  </a:lnTo>
                  <a:lnTo>
                    <a:pt x="15671" y="52440"/>
                  </a:lnTo>
                  <a:lnTo>
                    <a:pt x="18258" y="50794"/>
                  </a:lnTo>
                  <a:lnTo>
                    <a:pt x="20975" y="48705"/>
                  </a:lnTo>
                  <a:lnTo>
                    <a:pt x="23780" y="46320"/>
                  </a:lnTo>
                  <a:lnTo>
                    <a:pt x="26642" y="43738"/>
                  </a:lnTo>
                  <a:lnTo>
                    <a:pt x="29544" y="41024"/>
                  </a:lnTo>
                  <a:lnTo>
                    <a:pt x="32472" y="39215"/>
                  </a:lnTo>
                  <a:lnTo>
                    <a:pt x="35417" y="38009"/>
                  </a:lnTo>
                  <a:lnTo>
                    <a:pt x="38373" y="37205"/>
                  </a:lnTo>
                  <a:lnTo>
                    <a:pt x="40344" y="35677"/>
                  </a:lnTo>
                  <a:lnTo>
                    <a:pt x="41658" y="33666"/>
                  </a:lnTo>
                  <a:lnTo>
                    <a:pt x="42534" y="31333"/>
                  </a:lnTo>
                  <a:lnTo>
                    <a:pt x="44111" y="28785"/>
                  </a:lnTo>
                  <a:lnTo>
                    <a:pt x="46156" y="26095"/>
                  </a:lnTo>
                  <a:lnTo>
                    <a:pt x="48512" y="23309"/>
                  </a:lnTo>
                  <a:lnTo>
                    <a:pt x="50082" y="20459"/>
                  </a:lnTo>
                  <a:lnTo>
                    <a:pt x="51130" y="17568"/>
                  </a:lnTo>
                  <a:lnTo>
                    <a:pt x="51828" y="14648"/>
                  </a:lnTo>
                  <a:lnTo>
                    <a:pt x="51300" y="12701"/>
                  </a:lnTo>
                  <a:lnTo>
                    <a:pt x="49955" y="11403"/>
                  </a:lnTo>
                  <a:lnTo>
                    <a:pt x="45406" y="9320"/>
                  </a:lnTo>
                  <a:lnTo>
                    <a:pt x="44039" y="8157"/>
                  </a:lnTo>
                  <a:lnTo>
                    <a:pt x="42136" y="6390"/>
                  </a:lnTo>
                  <a:lnTo>
                    <a:pt x="36688" y="1164"/>
                  </a:lnTo>
                  <a:lnTo>
                    <a:pt x="35248" y="1728"/>
                  </a:lnTo>
                  <a:lnTo>
                    <a:pt x="33295" y="3096"/>
                  </a:lnTo>
                  <a:lnTo>
                    <a:pt x="31000" y="5000"/>
                  </a:lnTo>
                  <a:lnTo>
                    <a:pt x="28477" y="6269"/>
                  </a:lnTo>
                  <a:lnTo>
                    <a:pt x="25801" y="7115"/>
                  </a:lnTo>
                  <a:lnTo>
                    <a:pt x="23025" y="7679"/>
                  </a:lnTo>
                  <a:lnTo>
                    <a:pt x="21174" y="9048"/>
                  </a:lnTo>
                  <a:lnTo>
                    <a:pt x="19940" y="10952"/>
                  </a:lnTo>
                  <a:lnTo>
                    <a:pt x="19117" y="13214"/>
                  </a:lnTo>
                  <a:lnTo>
                    <a:pt x="17576" y="15714"/>
                  </a:lnTo>
                  <a:lnTo>
                    <a:pt x="15555" y="18373"/>
                  </a:lnTo>
                  <a:lnTo>
                    <a:pt x="13214" y="21137"/>
                  </a:lnTo>
                  <a:lnTo>
                    <a:pt x="11654" y="23973"/>
                  </a:lnTo>
                  <a:lnTo>
                    <a:pt x="10614" y="26855"/>
                  </a:lnTo>
                  <a:lnTo>
                    <a:pt x="8944" y="33870"/>
                  </a:lnTo>
                  <a:lnTo>
                    <a:pt x="8807" y="35438"/>
                  </a:lnTo>
                  <a:lnTo>
                    <a:pt x="8716" y="37475"/>
                  </a:lnTo>
                  <a:lnTo>
                    <a:pt x="8569" y="43133"/>
                  </a:lnTo>
                  <a:lnTo>
                    <a:pt x="9551" y="43598"/>
                  </a:lnTo>
                  <a:lnTo>
                    <a:pt x="11198" y="43907"/>
                  </a:lnTo>
                  <a:lnTo>
                    <a:pt x="13290" y="44114"/>
                  </a:lnTo>
                  <a:lnTo>
                    <a:pt x="15677" y="44251"/>
                  </a:lnTo>
                  <a:lnTo>
                    <a:pt x="20977" y="44404"/>
                  </a:lnTo>
                  <a:lnTo>
                    <a:pt x="29545" y="44490"/>
                  </a:lnTo>
                  <a:lnTo>
                    <a:pt x="32472" y="43510"/>
                  </a:lnTo>
                  <a:lnTo>
                    <a:pt x="35417" y="41864"/>
                  </a:lnTo>
                  <a:lnTo>
                    <a:pt x="38373" y="39775"/>
                  </a:lnTo>
                  <a:lnTo>
                    <a:pt x="41337" y="38382"/>
                  </a:lnTo>
                  <a:lnTo>
                    <a:pt x="44306" y="37454"/>
                  </a:lnTo>
                  <a:lnTo>
                    <a:pt x="47279" y="36835"/>
                  </a:lnTo>
                  <a:lnTo>
                    <a:pt x="49260" y="35430"/>
                  </a:lnTo>
                  <a:lnTo>
                    <a:pt x="50581" y="33501"/>
                  </a:lnTo>
                  <a:lnTo>
                    <a:pt x="51462" y="31223"/>
                  </a:lnTo>
                  <a:lnTo>
                    <a:pt x="53043" y="28712"/>
                  </a:lnTo>
                  <a:lnTo>
                    <a:pt x="55090" y="26046"/>
                  </a:lnTo>
                  <a:lnTo>
                    <a:pt x="60765" y="19378"/>
                  </a:lnTo>
                  <a:lnTo>
                    <a:pt x="60237" y="17839"/>
                  </a:lnTo>
                  <a:lnTo>
                    <a:pt x="58892" y="15821"/>
                  </a:lnTo>
                  <a:lnTo>
                    <a:pt x="54344" y="10193"/>
                  </a:lnTo>
                  <a:lnTo>
                    <a:pt x="52977" y="8739"/>
                  </a:lnTo>
                  <a:lnTo>
                    <a:pt x="45626" y="1241"/>
                  </a:lnTo>
                  <a:lnTo>
                    <a:pt x="44186" y="786"/>
                  </a:lnTo>
                  <a:lnTo>
                    <a:pt x="42233" y="484"/>
                  </a:lnTo>
                  <a:lnTo>
                    <a:pt x="39938" y="282"/>
                  </a:lnTo>
                  <a:lnTo>
                    <a:pt x="37415" y="1139"/>
                  </a:lnTo>
                  <a:lnTo>
                    <a:pt x="34740" y="2703"/>
                  </a:lnTo>
                  <a:lnTo>
                    <a:pt x="31963" y="4738"/>
                  </a:lnTo>
                  <a:lnTo>
                    <a:pt x="29119" y="6095"/>
                  </a:lnTo>
                  <a:lnTo>
                    <a:pt x="26229" y="6999"/>
                  </a:lnTo>
                  <a:lnTo>
                    <a:pt x="23310" y="7602"/>
                  </a:lnTo>
                  <a:lnTo>
                    <a:pt x="21364" y="8996"/>
                  </a:lnTo>
                  <a:lnTo>
                    <a:pt x="20066" y="10917"/>
                  </a:lnTo>
                  <a:lnTo>
                    <a:pt x="19202" y="13191"/>
                  </a:lnTo>
                  <a:lnTo>
                    <a:pt x="17632" y="15698"/>
                  </a:lnTo>
                  <a:lnTo>
                    <a:pt x="15592" y="18362"/>
                  </a:lnTo>
                  <a:lnTo>
                    <a:pt x="13239" y="21131"/>
                  </a:lnTo>
                  <a:lnTo>
                    <a:pt x="11671" y="23968"/>
                  </a:lnTo>
                  <a:lnTo>
                    <a:pt x="10625" y="26852"/>
                  </a:lnTo>
                  <a:lnTo>
                    <a:pt x="9928" y="29767"/>
                  </a:lnTo>
                  <a:lnTo>
                    <a:pt x="8469" y="32702"/>
                  </a:lnTo>
                  <a:lnTo>
                    <a:pt x="6505" y="35652"/>
                  </a:lnTo>
                  <a:lnTo>
                    <a:pt x="960" y="42773"/>
                  </a:lnTo>
                  <a:lnTo>
                    <a:pt x="506" y="44350"/>
                  </a:lnTo>
                  <a:lnTo>
                    <a:pt x="202" y="46393"/>
                  </a:lnTo>
                  <a:lnTo>
                    <a:pt x="0" y="48747"/>
                  </a:lnTo>
                  <a:lnTo>
                    <a:pt x="859" y="50317"/>
                  </a:lnTo>
                  <a:lnTo>
                    <a:pt x="2424" y="51364"/>
                  </a:lnTo>
                  <a:lnTo>
                    <a:pt x="4460" y="52061"/>
                  </a:lnTo>
                  <a:lnTo>
                    <a:pt x="5818" y="51534"/>
                  </a:lnTo>
                  <a:lnTo>
                    <a:pt x="6723" y="50190"/>
                  </a:lnTo>
                  <a:lnTo>
                    <a:pt x="7327" y="48302"/>
                  </a:lnTo>
                  <a:lnTo>
                    <a:pt x="8722" y="47044"/>
                  </a:lnTo>
                  <a:lnTo>
                    <a:pt x="10645" y="46205"/>
                  </a:lnTo>
                  <a:lnTo>
                    <a:pt x="12921" y="45645"/>
                  </a:lnTo>
                  <a:lnTo>
                    <a:pt x="15431" y="44280"/>
                  </a:lnTo>
                  <a:lnTo>
                    <a:pt x="18097" y="42378"/>
                  </a:lnTo>
                  <a:lnTo>
                    <a:pt x="20868" y="40117"/>
                  </a:lnTo>
                  <a:lnTo>
                    <a:pt x="23708" y="38611"/>
                  </a:lnTo>
                  <a:lnTo>
                    <a:pt x="26595" y="37606"/>
                  </a:lnTo>
                  <a:lnTo>
                    <a:pt x="29512" y="36936"/>
                  </a:lnTo>
                  <a:lnTo>
                    <a:pt x="32451" y="35497"/>
                  </a:lnTo>
                  <a:lnTo>
                    <a:pt x="35402" y="33546"/>
                  </a:lnTo>
                  <a:lnTo>
                    <a:pt x="38364" y="31253"/>
                  </a:lnTo>
                  <a:lnTo>
                    <a:pt x="41331" y="28732"/>
                  </a:lnTo>
                  <a:lnTo>
                    <a:pt x="44301" y="26059"/>
                  </a:lnTo>
                  <a:lnTo>
                    <a:pt x="47276" y="23285"/>
                  </a:lnTo>
                  <a:lnTo>
                    <a:pt x="49258" y="20444"/>
                  </a:lnTo>
                  <a:lnTo>
                    <a:pt x="50580" y="17557"/>
                  </a:lnTo>
                  <a:lnTo>
                    <a:pt x="52702" y="10536"/>
                  </a:lnTo>
                  <a:lnTo>
                    <a:pt x="52876" y="8968"/>
                  </a:lnTo>
                  <a:lnTo>
                    <a:pt x="52992" y="6930"/>
                  </a:lnTo>
                  <a:lnTo>
                    <a:pt x="53178" y="1271"/>
                  </a:lnTo>
                  <a:lnTo>
                    <a:pt x="52200" y="807"/>
                  </a:lnTo>
                  <a:lnTo>
                    <a:pt x="50555" y="497"/>
                  </a:lnTo>
                  <a:lnTo>
                    <a:pt x="45524" y="0"/>
                  </a:lnTo>
                  <a:lnTo>
                    <a:pt x="45111" y="952"/>
                  </a:lnTo>
                  <a:lnTo>
                    <a:pt x="44836" y="2578"/>
                  </a:lnTo>
                  <a:lnTo>
                    <a:pt x="44653" y="4655"/>
                  </a:lnTo>
                  <a:lnTo>
                    <a:pt x="43538" y="6039"/>
                  </a:lnTo>
                  <a:lnTo>
                    <a:pt x="41800" y="6962"/>
                  </a:lnTo>
                  <a:lnTo>
                    <a:pt x="39650" y="7577"/>
                  </a:lnTo>
                  <a:lnTo>
                    <a:pt x="38216" y="8980"/>
                  </a:lnTo>
                  <a:lnTo>
                    <a:pt x="37260" y="10907"/>
                  </a:lnTo>
                  <a:lnTo>
                    <a:pt x="36623" y="13184"/>
                  </a:lnTo>
                  <a:lnTo>
                    <a:pt x="35204" y="15694"/>
                  </a:lnTo>
                  <a:lnTo>
                    <a:pt x="33266" y="18359"/>
                  </a:lnTo>
                  <a:lnTo>
                    <a:pt x="30981" y="21128"/>
                  </a:lnTo>
                  <a:lnTo>
                    <a:pt x="29457" y="23967"/>
                  </a:lnTo>
                  <a:lnTo>
                    <a:pt x="28441" y="26851"/>
                  </a:lnTo>
                  <a:lnTo>
                    <a:pt x="26409" y="355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4" name="SMARTInkAnnotation76"/>
            <p:cNvSpPr/>
            <p:nvPr/>
          </p:nvSpPr>
          <p:spPr>
            <a:xfrm>
              <a:off x="5492633" y="2196746"/>
              <a:ext cx="76295" cy="53382"/>
            </a:xfrm>
            <a:custGeom>
              <a:avLst/>
              <a:gdLst/>
              <a:ahLst/>
              <a:cxnLst/>
              <a:rect l="0" t="0" r="0" b="0"/>
              <a:pathLst>
                <a:path w="76295" h="53382">
                  <a:moveTo>
                    <a:pt x="35741" y="17816"/>
                  </a:moveTo>
                  <a:lnTo>
                    <a:pt x="14395" y="17816"/>
                  </a:lnTo>
                  <a:lnTo>
                    <a:pt x="12572" y="18809"/>
                  </a:lnTo>
                  <a:lnTo>
                    <a:pt x="11357" y="20462"/>
                  </a:lnTo>
                  <a:lnTo>
                    <a:pt x="10547" y="22557"/>
                  </a:lnTo>
                  <a:lnTo>
                    <a:pt x="9014" y="23953"/>
                  </a:lnTo>
                  <a:lnTo>
                    <a:pt x="6999" y="24884"/>
                  </a:lnTo>
                  <a:lnTo>
                    <a:pt x="4662" y="25505"/>
                  </a:lnTo>
                  <a:lnTo>
                    <a:pt x="3104" y="26911"/>
                  </a:lnTo>
                  <a:lnTo>
                    <a:pt x="2065" y="28840"/>
                  </a:lnTo>
                  <a:lnTo>
                    <a:pt x="1374" y="31119"/>
                  </a:lnTo>
                  <a:lnTo>
                    <a:pt x="912" y="33630"/>
                  </a:lnTo>
                  <a:lnTo>
                    <a:pt x="604" y="36296"/>
                  </a:lnTo>
                  <a:lnTo>
                    <a:pt x="25" y="44119"/>
                  </a:lnTo>
                  <a:lnTo>
                    <a:pt x="0" y="49202"/>
                  </a:lnTo>
                  <a:lnTo>
                    <a:pt x="989" y="50646"/>
                  </a:lnTo>
                  <a:lnTo>
                    <a:pt x="2642" y="51609"/>
                  </a:lnTo>
                  <a:lnTo>
                    <a:pt x="4736" y="52251"/>
                  </a:lnTo>
                  <a:lnTo>
                    <a:pt x="7127" y="51687"/>
                  </a:lnTo>
                  <a:lnTo>
                    <a:pt x="9713" y="50319"/>
                  </a:lnTo>
                  <a:lnTo>
                    <a:pt x="12430" y="48414"/>
                  </a:lnTo>
                  <a:lnTo>
                    <a:pt x="15235" y="47145"/>
                  </a:lnTo>
                  <a:lnTo>
                    <a:pt x="18098" y="46298"/>
                  </a:lnTo>
                  <a:lnTo>
                    <a:pt x="20999" y="45734"/>
                  </a:lnTo>
                  <a:lnTo>
                    <a:pt x="24920" y="44366"/>
                  </a:lnTo>
                  <a:lnTo>
                    <a:pt x="29520" y="42461"/>
                  </a:lnTo>
                  <a:lnTo>
                    <a:pt x="34573" y="40199"/>
                  </a:lnTo>
                  <a:lnTo>
                    <a:pt x="38935" y="37699"/>
                  </a:lnTo>
                  <a:lnTo>
                    <a:pt x="42836" y="35040"/>
                  </a:lnTo>
                  <a:lnTo>
                    <a:pt x="46430" y="32276"/>
                  </a:lnTo>
                  <a:lnTo>
                    <a:pt x="48826" y="29440"/>
                  </a:lnTo>
                  <a:lnTo>
                    <a:pt x="50422" y="26558"/>
                  </a:lnTo>
                  <a:lnTo>
                    <a:pt x="52986" y="19543"/>
                  </a:lnTo>
                  <a:lnTo>
                    <a:pt x="53197" y="17975"/>
                  </a:lnTo>
                  <a:lnTo>
                    <a:pt x="53337" y="15938"/>
                  </a:lnTo>
                  <a:lnTo>
                    <a:pt x="53430" y="13587"/>
                  </a:lnTo>
                  <a:lnTo>
                    <a:pt x="53534" y="8330"/>
                  </a:lnTo>
                  <a:lnTo>
                    <a:pt x="53601" y="1611"/>
                  </a:lnTo>
                  <a:lnTo>
                    <a:pt x="52613" y="1059"/>
                  </a:lnTo>
                  <a:lnTo>
                    <a:pt x="50962" y="692"/>
                  </a:lnTo>
                  <a:lnTo>
                    <a:pt x="45920" y="102"/>
                  </a:lnTo>
                  <a:lnTo>
                    <a:pt x="44514" y="54"/>
                  </a:lnTo>
                  <a:lnTo>
                    <a:pt x="40302" y="0"/>
                  </a:lnTo>
                  <a:lnTo>
                    <a:pt x="37789" y="978"/>
                  </a:lnTo>
                  <a:lnTo>
                    <a:pt x="35120" y="2622"/>
                  </a:lnTo>
                  <a:lnTo>
                    <a:pt x="28446" y="7649"/>
                  </a:lnTo>
                  <a:lnTo>
                    <a:pt x="26905" y="9054"/>
                  </a:lnTo>
                  <a:lnTo>
                    <a:pt x="22544" y="13261"/>
                  </a:lnTo>
                  <a:lnTo>
                    <a:pt x="20985" y="15771"/>
                  </a:lnTo>
                  <a:lnTo>
                    <a:pt x="19944" y="18437"/>
                  </a:lnTo>
                  <a:lnTo>
                    <a:pt x="19251" y="21207"/>
                  </a:lnTo>
                  <a:lnTo>
                    <a:pt x="17796" y="24046"/>
                  </a:lnTo>
                  <a:lnTo>
                    <a:pt x="15833" y="26930"/>
                  </a:lnTo>
                  <a:lnTo>
                    <a:pt x="13531" y="29845"/>
                  </a:lnTo>
                  <a:lnTo>
                    <a:pt x="11996" y="32781"/>
                  </a:lnTo>
                  <a:lnTo>
                    <a:pt x="10973" y="35730"/>
                  </a:lnTo>
                  <a:lnTo>
                    <a:pt x="10291" y="38689"/>
                  </a:lnTo>
                  <a:lnTo>
                    <a:pt x="10830" y="41653"/>
                  </a:lnTo>
                  <a:lnTo>
                    <a:pt x="12181" y="44622"/>
                  </a:lnTo>
                  <a:lnTo>
                    <a:pt x="16742" y="51775"/>
                  </a:lnTo>
                  <a:lnTo>
                    <a:pt x="18109" y="52361"/>
                  </a:lnTo>
                  <a:lnTo>
                    <a:pt x="20015" y="52753"/>
                  </a:lnTo>
                  <a:lnTo>
                    <a:pt x="22277" y="53014"/>
                  </a:lnTo>
                  <a:lnTo>
                    <a:pt x="24779" y="53187"/>
                  </a:lnTo>
                  <a:lnTo>
                    <a:pt x="27440" y="53303"/>
                  </a:lnTo>
                  <a:lnTo>
                    <a:pt x="30207" y="53381"/>
                  </a:lnTo>
                  <a:lnTo>
                    <a:pt x="33044" y="52440"/>
                  </a:lnTo>
                  <a:lnTo>
                    <a:pt x="35930" y="50821"/>
                  </a:lnTo>
                  <a:lnTo>
                    <a:pt x="38846" y="48749"/>
                  </a:lnTo>
                  <a:lnTo>
                    <a:pt x="41783" y="46376"/>
                  </a:lnTo>
                  <a:lnTo>
                    <a:pt x="44735" y="43801"/>
                  </a:lnTo>
                  <a:lnTo>
                    <a:pt x="47695" y="41093"/>
                  </a:lnTo>
                  <a:lnTo>
                    <a:pt x="53634" y="35438"/>
                  </a:lnTo>
                  <a:lnTo>
                    <a:pt x="56607" y="32540"/>
                  </a:lnTo>
                  <a:lnTo>
                    <a:pt x="59583" y="30609"/>
                  </a:lnTo>
                  <a:lnTo>
                    <a:pt x="62560" y="29321"/>
                  </a:lnTo>
                  <a:lnTo>
                    <a:pt x="65537" y="28463"/>
                  </a:lnTo>
                  <a:lnTo>
                    <a:pt x="67523" y="26899"/>
                  </a:lnTo>
                  <a:lnTo>
                    <a:pt x="68847" y="24863"/>
                  </a:lnTo>
                  <a:lnTo>
                    <a:pt x="69729" y="22514"/>
                  </a:lnTo>
                  <a:lnTo>
                    <a:pt x="71310" y="19956"/>
                  </a:lnTo>
                  <a:lnTo>
                    <a:pt x="73357" y="17259"/>
                  </a:lnTo>
                  <a:lnTo>
                    <a:pt x="75715" y="14468"/>
                  </a:lnTo>
                  <a:lnTo>
                    <a:pt x="76294" y="12608"/>
                  </a:lnTo>
                  <a:lnTo>
                    <a:pt x="75687" y="11367"/>
                  </a:lnTo>
                  <a:lnTo>
                    <a:pt x="72321" y="9377"/>
                  </a:lnTo>
                  <a:lnTo>
                    <a:pt x="72045" y="8221"/>
                  </a:lnTo>
                  <a:lnTo>
                    <a:pt x="71861" y="6459"/>
                  </a:lnTo>
                  <a:lnTo>
                    <a:pt x="71739" y="4291"/>
                  </a:lnTo>
                  <a:lnTo>
                    <a:pt x="70663" y="3839"/>
                  </a:lnTo>
                  <a:lnTo>
                    <a:pt x="68954" y="4529"/>
                  </a:lnTo>
                  <a:lnTo>
                    <a:pt x="66821" y="5982"/>
                  </a:lnTo>
                  <a:lnTo>
                    <a:pt x="64406" y="6950"/>
                  </a:lnTo>
                  <a:lnTo>
                    <a:pt x="61803" y="7596"/>
                  </a:lnTo>
                  <a:lnTo>
                    <a:pt x="59075" y="8026"/>
                  </a:lnTo>
                  <a:lnTo>
                    <a:pt x="56262" y="8313"/>
                  </a:lnTo>
                  <a:lnTo>
                    <a:pt x="53394" y="8504"/>
                  </a:lnTo>
                  <a:lnTo>
                    <a:pt x="50489" y="8632"/>
                  </a:lnTo>
                  <a:lnTo>
                    <a:pt x="47559" y="9709"/>
                  </a:lnTo>
                  <a:lnTo>
                    <a:pt x="44613" y="11419"/>
                  </a:lnTo>
                  <a:lnTo>
                    <a:pt x="41656" y="13551"/>
                  </a:lnTo>
                  <a:lnTo>
                    <a:pt x="38691" y="15965"/>
                  </a:lnTo>
                  <a:lnTo>
                    <a:pt x="35721" y="18567"/>
                  </a:lnTo>
                  <a:lnTo>
                    <a:pt x="28564" y="25130"/>
                  </a:lnTo>
                  <a:lnTo>
                    <a:pt x="22580" y="31008"/>
                  </a:lnTo>
                  <a:lnTo>
                    <a:pt x="21008" y="33556"/>
                  </a:lnTo>
                  <a:lnTo>
                    <a:pt x="19960" y="36247"/>
                  </a:lnTo>
                  <a:lnTo>
                    <a:pt x="18279" y="42955"/>
                  </a:lnTo>
                  <a:lnTo>
                    <a:pt x="19134" y="43505"/>
                  </a:lnTo>
                  <a:lnTo>
                    <a:pt x="20697" y="43872"/>
                  </a:lnTo>
                  <a:lnTo>
                    <a:pt x="25597" y="44461"/>
                  </a:lnTo>
                  <a:lnTo>
                    <a:pt x="26992" y="44509"/>
                  </a:lnTo>
                  <a:lnTo>
                    <a:pt x="31191" y="44563"/>
                  </a:lnTo>
                  <a:lnTo>
                    <a:pt x="33701" y="43585"/>
                  </a:lnTo>
                  <a:lnTo>
                    <a:pt x="36368" y="41941"/>
                  </a:lnTo>
                  <a:lnTo>
                    <a:pt x="43037" y="36913"/>
                  </a:lnTo>
                  <a:lnTo>
                    <a:pt x="44577" y="35509"/>
                  </a:lnTo>
                  <a:lnTo>
                    <a:pt x="48937" y="31302"/>
                  </a:lnTo>
                  <a:lnTo>
                    <a:pt x="51491" y="29783"/>
                  </a:lnTo>
                  <a:lnTo>
                    <a:pt x="54185" y="28771"/>
                  </a:lnTo>
                  <a:lnTo>
                    <a:pt x="56976" y="28096"/>
                  </a:lnTo>
                  <a:lnTo>
                    <a:pt x="58835" y="26654"/>
                  </a:lnTo>
                  <a:lnTo>
                    <a:pt x="60075" y="24700"/>
                  </a:lnTo>
                  <a:lnTo>
                    <a:pt x="62066" y="19176"/>
                  </a:lnTo>
                  <a:lnTo>
                    <a:pt x="62228" y="17731"/>
                  </a:lnTo>
                  <a:lnTo>
                    <a:pt x="62337" y="15775"/>
                  </a:lnTo>
                  <a:lnTo>
                    <a:pt x="62410" y="13479"/>
                  </a:lnTo>
                  <a:lnTo>
                    <a:pt x="61465" y="11948"/>
                  </a:lnTo>
                  <a:lnTo>
                    <a:pt x="59843" y="10928"/>
                  </a:lnTo>
                  <a:lnTo>
                    <a:pt x="57768" y="10247"/>
                  </a:lnTo>
                  <a:lnTo>
                    <a:pt x="55390" y="9794"/>
                  </a:lnTo>
                  <a:lnTo>
                    <a:pt x="52813" y="9491"/>
                  </a:lnTo>
                  <a:lnTo>
                    <a:pt x="46285" y="9006"/>
                  </a:lnTo>
                  <a:lnTo>
                    <a:pt x="44757" y="9958"/>
                  </a:lnTo>
                  <a:lnTo>
                    <a:pt x="42745" y="11586"/>
                  </a:lnTo>
                  <a:lnTo>
                    <a:pt x="40410" y="13663"/>
                  </a:lnTo>
                  <a:lnTo>
                    <a:pt x="37860" y="15047"/>
                  </a:lnTo>
                  <a:lnTo>
                    <a:pt x="35168" y="15970"/>
                  </a:lnTo>
                  <a:lnTo>
                    <a:pt x="32379" y="16586"/>
                  </a:lnTo>
                  <a:lnTo>
                    <a:pt x="30521" y="17988"/>
                  </a:lnTo>
                  <a:lnTo>
                    <a:pt x="29281" y="19915"/>
                  </a:lnTo>
                  <a:lnTo>
                    <a:pt x="27292" y="25397"/>
                  </a:lnTo>
                  <a:lnTo>
                    <a:pt x="27129" y="26839"/>
                  </a:lnTo>
                  <a:lnTo>
                    <a:pt x="27021" y="28792"/>
                  </a:lnTo>
                  <a:lnTo>
                    <a:pt x="26803" y="356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5" name="SMARTInkAnnotation77"/>
            <p:cNvSpPr/>
            <p:nvPr/>
          </p:nvSpPr>
          <p:spPr>
            <a:xfrm>
              <a:off x="5313895" y="2812851"/>
              <a:ext cx="70182" cy="71396"/>
            </a:xfrm>
            <a:custGeom>
              <a:avLst/>
              <a:gdLst/>
              <a:ahLst/>
              <a:cxnLst/>
              <a:rect l="0" t="0" r="0" b="0"/>
              <a:pathLst>
                <a:path w="70182" h="71396">
                  <a:moveTo>
                    <a:pt x="35717" y="0"/>
                  </a:moveTo>
                  <a:lnTo>
                    <a:pt x="14706" y="20991"/>
                  </a:lnTo>
                  <a:lnTo>
                    <a:pt x="12772" y="24908"/>
                  </a:lnTo>
                  <a:lnTo>
                    <a:pt x="11482" y="29504"/>
                  </a:lnTo>
                  <a:lnTo>
                    <a:pt x="10622" y="34553"/>
                  </a:lnTo>
                  <a:lnTo>
                    <a:pt x="9056" y="38910"/>
                  </a:lnTo>
                  <a:lnTo>
                    <a:pt x="7019" y="42807"/>
                  </a:lnTo>
                  <a:lnTo>
                    <a:pt x="4667" y="46398"/>
                  </a:lnTo>
                  <a:lnTo>
                    <a:pt x="3099" y="49783"/>
                  </a:lnTo>
                  <a:lnTo>
                    <a:pt x="2055" y="53033"/>
                  </a:lnTo>
                  <a:lnTo>
                    <a:pt x="1358" y="56191"/>
                  </a:lnTo>
                  <a:lnTo>
                    <a:pt x="893" y="59289"/>
                  </a:lnTo>
                  <a:lnTo>
                    <a:pt x="584" y="62347"/>
                  </a:lnTo>
                  <a:lnTo>
                    <a:pt x="0" y="70906"/>
                  </a:lnTo>
                  <a:lnTo>
                    <a:pt x="982" y="71083"/>
                  </a:lnTo>
                  <a:lnTo>
                    <a:pt x="2629" y="71201"/>
                  </a:lnTo>
                  <a:lnTo>
                    <a:pt x="4720" y="71280"/>
                  </a:lnTo>
                  <a:lnTo>
                    <a:pt x="7108" y="70341"/>
                  </a:lnTo>
                  <a:lnTo>
                    <a:pt x="9692" y="68722"/>
                  </a:lnTo>
                  <a:lnTo>
                    <a:pt x="12408" y="66651"/>
                  </a:lnTo>
                  <a:lnTo>
                    <a:pt x="16205" y="64277"/>
                  </a:lnTo>
                  <a:lnTo>
                    <a:pt x="20723" y="61703"/>
                  </a:lnTo>
                  <a:lnTo>
                    <a:pt x="25721" y="58995"/>
                  </a:lnTo>
                  <a:lnTo>
                    <a:pt x="30046" y="57190"/>
                  </a:lnTo>
                  <a:lnTo>
                    <a:pt x="33922" y="55986"/>
                  </a:lnTo>
                  <a:lnTo>
                    <a:pt x="37500" y="55183"/>
                  </a:lnTo>
                  <a:lnTo>
                    <a:pt x="40878" y="53656"/>
                  </a:lnTo>
                  <a:lnTo>
                    <a:pt x="44123" y="51646"/>
                  </a:lnTo>
                  <a:lnTo>
                    <a:pt x="47280" y="49313"/>
                  </a:lnTo>
                  <a:lnTo>
                    <a:pt x="49384" y="46767"/>
                  </a:lnTo>
                  <a:lnTo>
                    <a:pt x="50787" y="44076"/>
                  </a:lnTo>
                  <a:lnTo>
                    <a:pt x="51722" y="41290"/>
                  </a:lnTo>
                  <a:lnTo>
                    <a:pt x="53339" y="38441"/>
                  </a:lnTo>
                  <a:lnTo>
                    <a:pt x="55410" y="35550"/>
                  </a:lnTo>
                  <a:lnTo>
                    <a:pt x="57784" y="32630"/>
                  </a:lnTo>
                  <a:lnTo>
                    <a:pt x="59367" y="29691"/>
                  </a:lnTo>
                  <a:lnTo>
                    <a:pt x="60421" y="26739"/>
                  </a:lnTo>
                  <a:lnTo>
                    <a:pt x="62114" y="19614"/>
                  </a:lnTo>
                  <a:lnTo>
                    <a:pt x="61260" y="18037"/>
                  </a:lnTo>
                  <a:lnTo>
                    <a:pt x="59698" y="15993"/>
                  </a:lnTo>
                  <a:lnTo>
                    <a:pt x="54799" y="10325"/>
                  </a:lnTo>
                  <a:lnTo>
                    <a:pt x="53404" y="10852"/>
                  </a:lnTo>
                  <a:lnTo>
                    <a:pt x="51481" y="12196"/>
                  </a:lnTo>
                  <a:lnTo>
                    <a:pt x="49205" y="14084"/>
                  </a:lnTo>
                  <a:lnTo>
                    <a:pt x="46695" y="15342"/>
                  </a:lnTo>
                  <a:lnTo>
                    <a:pt x="44028" y="16182"/>
                  </a:lnTo>
                  <a:lnTo>
                    <a:pt x="41258" y="16741"/>
                  </a:lnTo>
                  <a:lnTo>
                    <a:pt x="38418" y="18106"/>
                  </a:lnTo>
                  <a:lnTo>
                    <a:pt x="35532" y="20008"/>
                  </a:lnTo>
                  <a:lnTo>
                    <a:pt x="32614" y="22269"/>
                  </a:lnTo>
                  <a:lnTo>
                    <a:pt x="29676" y="24768"/>
                  </a:lnTo>
                  <a:lnTo>
                    <a:pt x="26724" y="27426"/>
                  </a:lnTo>
                  <a:lnTo>
                    <a:pt x="23763" y="30190"/>
                  </a:lnTo>
                  <a:lnTo>
                    <a:pt x="21789" y="33025"/>
                  </a:lnTo>
                  <a:lnTo>
                    <a:pt x="20473" y="35908"/>
                  </a:lnTo>
                  <a:lnTo>
                    <a:pt x="19596" y="38821"/>
                  </a:lnTo>
                  <a:lnTo>
                    <a:pt x="18018" y="41756"/>
                  </a:lnTo>
                  <a:lnTo>
                    <a:pt x="15972" y="44705"/>
                  </a:lnTo>
                  <a:lnTo>
                    <a:pt x="13615" y="47663"/>
                  </a:lnTo>
                  <a:lnTo>
                    <a:pt x="12045" y="50627"/>
                  </a:lnTo>
                  <a:lnTo>
                    <a:pt x="10997" y="53595"/>
                  </a:lnTo>
                  <a:lnTo>
                    <a:pt x="10299" y="56566"/>
                  </a:lnTo>
                  <a:lnTo>
                    <a:pt x="9834" y="59539"/>
                  </a:lnTo>
                  <a:lnTo>
                    <a:pt x="9523" y="62513"/>
                  </a:lnTo>
                  <a:lnTo>
                    <a:pt x="9317" y="65488"/>
                  </a:lnTo>
                  <a:lnTo>
                    <a:pt x="10171" y="67471"/>
                  </a:lnTo>
                  <a:lnTo>
                    <a:pt x="11735" y="68793"/>
                  </a:lnTo>
                  <a:lnTo>
                    <a:pt x="13771" y="69675"/>
                  </a:lnTo>
                  <a:lnTo>
                    <a:pt x="16120" y="70263"/>
                  </a:lnTo>
                  <a:lnTo>
                    <a:pt x="18680" y="70654"/>
                  </a:lnTo>
                  <a:lnTo>
                    <a:pt x="21379" y="70915"/>
                  </a:lnTo>
                  <a:lnTo>
                    <a:pt x="24173" y="71089"/>
                  </a:lnTo>
                  <a:lnTo>
                    <a:pt x="29924" y="71283"/>
                  </a:lnTo>
                  <a:lnTo>
                    <a:pt x="38745" y="71392"/>
                  </a:lnTo>
                  <a:lnTo>
                    <a:pt x="40715" y="70415"/>
                  </a:lnTo>
                  <a:lnTo>
                    <a:pt x="42028" y="68772"/>
                  </a:lnTo>
                  <a:lnTo>
                    <a:pt x="42904" y="66684"/>
                  </a:lnTo>
                  <a:lnTo>
                    <a:pt x="44481" y="64300"/>
                  </a:lnTo>
                  <a:lnTo>
                    <a:pt x="46525" y="61718"/>
                  </a:lnTo>
                  <a:lnTo>
                    <a:pt x="48881" y="59005"/>
                  </a:lnTo>
                  <a:lnTo>
                    <a:pt x="51445" y="57196"/>
                  </a:lnTo>
                  <a:lnTo>
                    <a:pt x="54147" y="55990"/>
                  </a:lnTo>
                  <a:lnTo>
                    <a:pt x="56942" y="55186"/>
                  </a:lnTo>
                  <a:lnTo>
                    <a:pt x="58805" y="53658"/>
                  </a:lnTo>
                  <a:lnTo>
                    <a:pt x="60046" y="51647"/>
                  </a:lnTo>
                  <a:lnTo>
                    <a:pt x="62040" y="46031"/>
                  </a:lnTo>
                  <a:lnTo>
                    <a:pt x="62204" y="44578"/>
                  </a:lnTo>
                  <a:lnTo>
                    <a:pt x="62313" y="42617"/>
                  </a:lnTo>
                  <a:lnTo>
                    <a:pt x="62488" y="37082"/>
                  </a:lnTo>
                  <a:lnTo>
                    <a:pt x="61509" y="35635"/>
                  </a:lnTo>
                  <a:lnTo>
                    <a:pt x="59863" y="33679"/>
                  </a:lnTo>
                  <a:lnTo>
                    <a:pt x="57774" y="31382"/>
                  </a:lnTo>
                  <a:lnTo>
                    <a:pt x="56380" y="30844"/>
                  </a:lnTo>
                  <a:lnTo>
                    <a:pt x="55450" y="31477"/>
                  </a:lnTo>
                  <a:lnTo>
                    <a:pt x="54831" y="32891"/>
                  </a:lnTo>
                  <a:lnTo>
                    <a:pt x="53425" y="33834"/>
                  </a:lnTo>
                  <a:lnTo>
                    <a:pt x="51495" y="34462"/>
                  </a:lnTo>
                  <a:lnTo>
                    <a:pt x="49215" y="34881"/>
                  </a:lnTo>
                  <a:lnTo>
                    <a:pt x="47695" y="36153"/>
                  </a:lnTo>
                  <a:lnTo>
                    <a:pt x="46682" y="37992"/>
                  </a:lnTo>
                  <a:lnTo>
                    <a:pt x="46006" y="40211"/>
                  </a:lnTo>
                  <a:lnTo>
                    <a:pt x="44562" y="42683"/>
                  </a:lnTo>
                  <a:lnTo>
                    <a:pt x="42607" y="45322"/>
                  </a:lnTo>
                  <a:lnTo>
                    <a:pt x="37078" y="51948"/>
                  </a:lnTo>
                  <a:lnTo>
                    <a:pt x="35631" y="53483"/>
                  </a:lnTo>
                  <a:lnTo>
                    <a:pt x="31375" y="57836"/>
                  </a:lnTo>
                  <a:lnTo>
                    <a:pt x="29843" y="60385"/>
                  </a:lnTo>
                  <a:lnTo>
                    <a:pt x="28822" y="63077"/>
                  </a:lnTo>
                  <a:lnTo>
                    <a:pt x="28141" y="65864"/>
                  </a:lnTo>
                  <a:lnTo>
                    <a:pt x="28680" y="67722"/>
                  </a:lnTo>
                  <a:lnTo>
                    <a:pt x="30032" y="68961"/>
                  </a:lnTo>
                  <a:lnTo>
                    <a:pt x="35384" y="71293"/>
                  </a:lnTo>
                  <a:lnTo>
                    <a:pt x="36488" y="71341"/>
                  </a:lnTo>
                  <a:lnTo>
                    <a:pt x="40363" y="71395"/>
                  </a:lnTo>
                  <a:lnTo>
                    <a:pt x="42787" y="70417"/>
                  </a:lnTo>
                  <a:lnTo>
                    <a:pt x="45396" y="68773"/>
                  </a:lnTo>
                  <a:lnTo>
                    <a:pt x="48128" y="66684"/>
                  </a:lnTo>
                  <a:lnTo>
                    <a:pt x="50943" y="64301"/>
                  </a:lnTo>
                  <a:lnTo>
                    <a:pt x="53813" y="61718"/>
                  </a:lnTo>
                  <a:lnTo>
                    <a:pt x="60808" y="55186"/>
                  </a:lnTo>
                  <a:lnTo>
                    <a:pt x="61383" y="53658"/>
                  </a:lnTo>
                  <a:lnTo>
                    <a:pt x="61766" y="51647"/>
                  </a:lnTo>
                  <a:lnTo>
                    <a:pt x="62021" y="49314"/>
                  </a:lnTo>
                  <a:lnTo>
                    <a:pt x="63184" y="46767"/>
                  </a:lnTo>
                  <a:lnTo>
                    <a:pt x="64953" y="44076"/>
                  </a:lnTo>
                  <a:lnTo>
                    <a:pt x="70181" y="37370"/>
                  </a:lnTo>
                  <a:lnTo>
                    <a:pt x="69617" y="35827"/>
                  </a:lnTo>
                  <a:lnTo>
                    <a:pt x="68249" y="33807"/>
                  </a:lnTo>
                  <a:lnTo>
                    <a:pt x="63661" y="28176"/>
                  </a:lnTo>
                  <a:lnTo>
                    <a:pt x="62291" y="27713"/>
                  </a:lnTo>
                  <a:lnTo>
                    <a:pt x="60385" y="27405"/>
                  </a:lnTo>
                  <a:lnTo>
                    <a:pt x="58121" y="27200"/>
                  </a:lnTo>
                  <a:lnTo>
                    <a:pt x="55618" y="27063"/>
                  </a:lnTo>
                  <a:lnTo>
                    <a:pt x="50190" y="26911"/>
                  </a:lnTo>
                  <a:lnTo>
                    <a:pt x="48345" y="27862"/>
                  </a:lnTo>
                  <a:lnTo>
                    <a:pt x="47115" y="29489"/>
                  </a:lnTo>
                  <a:lnTo>
                    <a:pt x="46294" y="31566"/>
                  </a:lnTo>
                  <a:lnTo>
                    <a:pt x="45748" y="33942"/>
                  </a:lnTo>
                  <a:lnTo>
                    <a:pt x="45384" y="36519"/>
                  </a:lnTo>
                  <a:lnTo>
                    <a:pt x="45141" y="39229"/>
                  </a:lnTo>
                  <a:lnTo>
                    <a:pt x="43986" y="42028"/>
                  </a:lnTo>
                  <a:lnTo>
                    <a:pt x="42222" y="44886"/>
                  </a:lnTo>
                  <a:lnTo>
                    <a:pt x="36097" y="53070"/>
                  </a:lnTo>
                  <a:lnTo>
                    <a:pt x="35970" y="54231"/>
                  </a:lnTo>
                  <a:lnTo>
                    <a:pt x="35886" y="55998"/>
                  </a:lnTo>
                  <a:lnTo>
                    <a:pt x="35717" y="625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6" name="SMARTInkAnnotation78"/>
            <p:cNvSpPr/>
            <p:nvPr/>
          </p:nvSpPr>
          <p:spPr>
            <a:xfrm>
              <a:off x="5456915" y="2821781"/>
              <a:ext cx="71446" cy="62473"/>
            </a:xfrm>
            <a:custGeom>
              <a:avLst/>
              <a:gdLst/>
              <a:ahLst/>
              <a:cxnLst/>
              <a:rect l="0" t="0" r="0" b="0"/>
              <a:pathLst>
                <a:path w="71446" h="62473">
                  <a:moveTo>
                    <a:pt x="53583" y="0"/>
                  </a:moveTo>
                  <a:lnTo>
                    <a:pt x="45887" y="0"/>
                  </a:lnTo>
                  <a:lnTo>
                    <a:pt x="44480" y="992"/>
                  </a:lnTo>
                  <a:lnTo>
                    <a:pt x="42548" y="2646"/>
                  </a:lnTo>
                  <a:lnTo>
                    <a:pt x="40268" y="4741"/>
                  </a:lnTo>
                  <a:lnTo>
                    <a:pt x="37754" y="6137"/>
                  </a:lnTo>
                  <a:lnTo>
                    <a:pt x="35085" y="7068"/>
                  </a:lnTo>
                  <a:lnTo>
                    <a:pt x="32313" y="7688"/>
                  </a:lnTo>
                  <a:lnTo>
                    <a:pt x="29472" y="9094"/>
                  </a:lnTo>
                  <a:lnTo>
                    <a:pt x="26584" y="11024"/>
                  </a:lnTo>
                  <a:lnTo>
                    <a:pt x="23666" y="13303"/>
                  </a:lnTo>
                  <a:lnTo>
                    <a:pt x="20728" y="15814"/>
                  </a:lnTo>
                  <a:lnTo>
                    <a:pt x="17776" y="18480"/>
                  </a:lnTo>
                  <a:lnTo>
                    <a:pt x="14815" y="21250"/>
                  </a:lnTo>
                  <a:lnTo>
                    <a:pt x="11848" y="25081"/>
                  </a:lnTo>
                  <a:lnTo>
                    <a:pt x="8877" y="29619"/>
                  </a:lnTo>
                  <a:lnTo>
                    <a:pt x="5902" y="34629"/>
                  </a:lnTo>
                  <a:lnTo>
                    <a:pt x="3920" y="38961"/>
                  </a:lnTo>
                  <a:lnTo>
                    <a:pt x="2598" y="42841"/>
                  </a:lnTo>
                  <a:lnTo>
                    <a:pt x="477" y="51457"/>
                  </a:lnTo>
                  <a:lnTo>
                    <a:pt x="302" y="53157"/>
                  </a:lnTo>
                  <a:lnTo>
                    <a:pt x="187" y="55282"/>
                  </a:lnTo>
                  <a:lnTo>
                    <a:pt x="0" y="61081"/>
                  </a:lnTo>
                  <a:lnTo>
                    <a:pt x="979" y="61557"/>
                  </a:lnTo>
                  <a:lnTo>
                    <a:pt x="2623" y="61874"/>
                  </a:lnTo>
                  <a:lnTo>
                    <a:pt x="4712" y="62085"/>
                  </a:lnTo>
                  <a:lnTo>
                    <a:pt x="7099" y="62226"/>
                  </a:lnTo>
                  <a:lnTo>
                    <a:pt x="12399" y="62383"/>
                  </a:lnTo>
                  <a:lnTo>
                    <a:pt x="16196" y="61432"/>
                  </a:lnTo>
                  <a:lnTo>
                    <a:pt x="20713" y="59806"/>
                  </a:lnTo>
                  <a:lnTo>
                    <a:pt x="25711" y="57730"/>
                  </a:lnTo>
                  <a:lnTo>
                    <a:pt x="30036" y="55354"/>
                  </a:lnTo>
                  <a:lnTo>
                    <a:pt x="33912" y="52778"/>
                  </a:lnTo>
                  <a:lnTo>
                    <a:pt x="37490" y="50068"/>
                  </a:lnTo>
                  <a:lnTo>
                    <a:pt x="40868" y="47269"/>
                  </a:lnTo>
                  <a:lnTo>
                    <a:pt x="44113" y="44411"/>
                  </a:lnTo>
                  <a:lnTo>
                    <a:pt x="50367" y="38590"/>
                  </a:lnTo>
                  <a:lnTo>
                    <a:pt x="62474" y="26769"/>
                  </a:lnTo>
                  <a:lnTo>
                    <a:pt x="69684" y="19619"/>
                  </a:lnTo>
                  <a:lnTo>
                    <a:pt x="70276" y="18040"/>
                  </a:lnTo>
                  <a:lnTo>
                    <a:pt x="70670" y="15996"/>
                  </a:lnTo>
                  <a:lnTo>
                    <a:pt x="71303" y="10326"/>
                  </a:lnTo>
                  <a:lnTo>
                    <a:pt x="70362" y="8868"/>
                  </a:lnTo>
                  <a:lnTo>
                    <a:pt x="68742" y="6904"/>
                  </a:lnTo>
                  <a:lnTo>
                    <a:pt x="66668" y="4603"/>
                  </a:lnTo>
                  <a:lnTo>
                    <a:pt x="64292" y="3068"/>
                  </a:lnTo>
                  <a:lnTo>
                    <a:pt x="61716" y="2046"/>
                  </a:lnTo>
                  <a:lnTo>
                    <a:pt x="59005" y="1364"/>
                  </a:lnTo>
                  <a:lnTo>
                    <a:pt x="57197" y="1901"/>
                  </a:lnTo>
                  <a:lnTo>
                    <a:pt x="55992" y="3252"/>
                  </a:lnTo>
                  <a:lnTo>
                    <a:pt x="55189" y="5145"/>
                  </a:lnTo>
                  <a:lnTo>
                    <a:pt x="53661" y="6406"/>
                  </a:lnTo>
                  <a:lnTo>
                    <a:pt x="51648" y="7248"/>
                  </a:lnTo>
                  <a:lnTo>
                    <a:pt x="49314" y="7808"/>
                  </a:lnTo>
                  <a:lnTo>
                    <a:pt x="46764" y="9174"/>
                  </a:lnTo>
                  <a:lnTo>
                    <a:pt x="44071" y="11077"/>
                  </a:lnTo>
                  <a:lnTo>
                    <a:pt x="41283" y="13338"/>
                  </a:lnTo>
                  <a:lnTo>
                    <a:pt x="38431" y="15837"/>
                  </a:lnTo>
                  <a:lnTo>
                    <a:pt x="35537" y="18496"/>
                  </a:lnTo>
                  <a:lnTo>
                    <a:pt x="32614" y="21260"/>
                  </a:lnTo>
                  <a:lnTo>
                    <a:pt x="30666" y="24095"/>
                  </a:lnTo>
                  <a:lnTo>
                    <a:pt x="29367" y="26978"/>
                  </a:lnTo>
                  <a:lnTo>
                    <a:pt x="28501" y="29891"/>
                  </a:lnTo>
                  <a:lnTo>
                    <a:pt x="26930" y="32826"/>
                  </a:lnTo>
                  <a:lnTo>
                    <a:pt x="24890" y="35775"/>
                  </a:lnTo>
                  <a:lnTo>
                    <a:pt x="19225" y="42896"/>
                  </a:lnTo>
                  <a:lnTo>
                    <a:pt x="19753" y="44472"/>
                  </a:lnTo>
                  <a:lnTo>
                    <a:pt x="21098" y="46515"/>
                  </a:lnTo>
                  <a:lnTo>
                    <a:pt x="25649" y="52183"/>
                  </a:lnTo>
                  <a:lnTo>
                    <a:pt x="27015" y="52648"/>
                  </a:lnTo>
                  <a:lnTo>
                    <a:pt x="28919" y="52958"/>
                  </a:lnTo>
                  <a:lnTo>
                    <a:pt x="34366" y="53456"/>
                  </a:lnTo>
                  <a:lnTo>
                    <a:pt x="35806" y="53496"/>
                  </a:lnTo>
                  <a:lnTo>
                    <a:pt x="40055" y="53542"/>
                  </a:lnTo>
                  <a:lnTo>
                    <a:pt x="42578" y="52562"/>
                  </a:lnTo>
                  <a:lnTo>
                    <a:pt x="45253" y="50917"/>
                  </a:lnTo>
                  <a:lnTo>
                    <a:pt x="48029" y="48827"/>
                  </a:lnTo>
                  <a:lnTo>
                    <a:pt x="50874" y="47434"/>
                  </a:lnTo>
                  <a:lnTo>
                    <a:pt x="53763" y="46506"/>
                  </a:lnTo>
                  <a:lnTo>
                    <a:pt x="56683" y="45887"/>
                  </a:lnTo>
                  <a:lnTo>
                    <a:pt x="58628" y="44482"/>
                  </a:lnTo>
                  <a:lnTo>
                    <a:pt x="59926" y="42553"/>
                  </a:lnTo>
                  <a:lnTo>
                    <a:pt x="60791" y="40275"/>
                  </a:lnTo>
                  <a:lnTo>
                    <a:pt x="61368" y="37764"/>
                  </a:lnTo>
                  <a:lnTo>
                    <a:pt x="61752" y="35098"/>
                  </a:lnTo>
                  <a:lnTo>
                    <a:pt x="62476" y="27275"/>
                  </a:lnTo>
                  <a:lnTo>
                    <a:pt x="62507" y="22193"/>
                  </a:lnTo>
                  <a:lnTo>
                    <a:pt x="61519" y="20748"/>
                  </a:lnTo>
                  <a:lnTo>
                    <a:pt x="59867" y="19785"/>
                  </a:lnTo>
                  <a:lnTo>
                    <a:pt x="57772" y="19144"/>
                  </a:lnTo>
                  <a:lnTo>
                    <a:pt x="55382" y="18715"/>
                  </a:lnTo>
                  <a:lnTo>
                    <a:pt x="52796" y="18430"/>
                  </a:lnTo>
                  <a:lnTo>
                    <a:pt x="50079" y="18240"/>
                  </a:lnTo>
                  <a:lnTo>
                    <a:pt x="48268" y="19105"/>
                  </a:lnTo>
                  <a:lnTo>
                    <a:pt x="47060" y="20675"/>
                  </a:lnTo>
                  <a:lnTo>
                    <a:pt x="46255" y="22713"/>
                  </a:lnTo>
                  <a:lnTo>
                    <a:pt x="44725" y="25064"/>
                  </a:lnTo>
                  <a:lnTo>
                    <a:pt x="42712" y="27623"/>
                  </a:lnTo>
                  <a:lnTo>
                    <a:pt x="40377" y="30322"/>
                  </a:lnTo>
                  <a:lnTo>
                    <a:pt x="37827" y="33113"/>
                  </a:lnTo>
                  <a:lnTo>
                    <a:pt x="32346" y="38860"/>
                  </a:lnTo>
                  <a:lnTo>
                    <a:pt x="30486" y="41782"/>
                  </a:lnTo>
                  <a:lnTo>
                    <a:pt x="29247" y="44722"/>
                  </a:lnTo>
                  <a:lnTo>
                    <a:pt x="28421" y="47674"/>
                  </a:lnTo>
                  <a:lnTo>
                    <a:pt x="26877" y="49642"/>
                  </a:lnTo>
                  <a:lnTo>
                    <a:pt x="24855" y="50954"/>
                  </a:lnTo>
                  <a:lnTo>
                    <a:pt x="22513" y="51829"/>
                  </a:lnTo>
                  <a:lnTo>
                    <a:pt x="20952" y="53404"/>
                  </a:lnTo>
                  <a:lnTo>
                    <a:pt x="19912" y="55447"/>
                  </a:lnTo>
                  <a:lnTo>
                    <a:pt x="19218" y="57800"/>
                  </a:lnTo>
                  <a:lnTo>
                    <a:pt x="19748" y="59370"/>
                  </a:lnTo>
                  <a:lnTo>
                    <a:pt x="21095" y="60416"/>
                  </a:lnTo>
                  <a:lnTo>
                    <a:pt x="25648" y="62095"/>
                  </a:lnTo>
                  <a:lnTo>
                    <a:pt x="27015" y="62232"/>
                  </a:lnTo>
                  <a:lnTo>
                    <a:pt x="28918" y="62324"/>
                  </a:lnTo>
                  <a:lnTo>
                    <a:pt x="33683" y="62427"/>
                  </a:lnTo>
                  <a:lnTo>
                    <a:pt x="39111" y="62472"/>
                  </a:lnTo>
                  <a:lnTo>
                    <a:pt x="41949" y="61491"/>
                  </a:lnTo>
                  <a:lnTo>
                    <a:pt x="44833" y="59846"/>
                  </a:lnTo>
                  <a:lnTo>
                    <a:pt x="47750" y="57757"/>
                  </a:lnTo>
                  <a:lnTo>
                    <a:pt x="50687" y="55372"/>
                  </a:lnTo>
                  <a:lnTo>
                    <a:pt x="53639" y="52790"/>
                  </a:lnTo>
                  <a:lnTo>
                    <a:pt x="56599" y="50076"/>
                  </a:lnTo>
                  <a:lnTo>
                    <a:pt x="59566" y="48267"/>
                  </a:lnTo>
                  <a:lnTo>
                    <a:pt x="62537" y="47061"/>
                  </a:lnTo>
                  <a:lnTo>
                    <a:pt x="65511" y="46257"/>
                  </a:lnTo>
                  <a:lnTo>
                    <a:pt x="67494" y="44729"/>
                  </a:lnTo>
                  <a:lnTo>
                    <a:pt x="68816" y="42717"/>
                  </a:lnTo>
                  <a:lnTo>
                    <a:pt x="70937" y="37101"/>
                  </a:lnTo>
                  <a:lnTo>
                    <a:pt x="71111" y="35648"/>
                  </a:lnTo>
                  <a:lnTo>
                    <a:pt x="71226" y="33688"/>
                  </a:lnTo>
                  <a:lnTo>
                    <a:pt x="71445" y="27193"/>
                  </a:lnTo>
                  <a:lnTo>
                    <a:pt x="70457" y="27058"/>
                  </a:lnTo>
                  <a:lnTo>
                    <a:pt x="68804" y="26969"/>
                  </a:lnTo>
                  <a:lnTo>
                    <a:pt x="63762" y="26825"/>
                  </a:lnTo>
                  <a:lnTo>
                    <a:pt x="62355" y="27805"/>
                  </a:lnTo>
                  <a:lnTo>
                    <a:pt x="60424" y="29451"/>
                  </a:lnTo>
                  <a:lnTo>
                    <a:pt x="58143" y="31540"/>
                  </a:lnTo>
                  <a:lnTo>
                    <a:pt x="55630" y="32933"/>
                  </a:lnTo>
                  <a:lnTo>
                    <a:pt x="52961" y="33862"/>
                  </a:lnTo>
                  <a:lnTo>
                    <a:pt x="50190" y="34481"/>
                  </a:lnTo>
                  <a:lnTo>
                    <a:pt x="48341" y="35886"/>
                  </a:lnTo>
                  <a:lnTo>
                    <a:pt x="47109" y="37814"/>
                  </a:lnTo>
                  <a:lnTo>
                    <a:pt x="44645" y="44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 flipV="1">
            <a:off x="5926119" y="2768203"/>
            <a:ext cx="502537" cy="1242743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516352" y="2773301"/>
            <a:ext cx="334858" cy="123422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1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191000"/>
            <a:ext cx="87630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n-US" sz="2400" dirty="0">
                <a:solidFill>
                  <a:schemeClr val="tx1"/>
                </a:solidFill>
              </a:rPr>
              <a:t>” also</a:t>
            </a:r>
          </a:p>
        </p:txBody>
      </p:sp>
      <p:grpSp>
        <p:nvGrpSpPr>
          <p:cNvPr id="395271" name="Group 395270"/>
          <p:cNvGrpSpPr/>
          <p:nvPr/>
        </p:nvGrpSpPr>
        <p:grpSpPr>
          <a:xfrm>
            <a:off x="952117" y="1823098"/>
            <a:ext cx="3485813" cy="1346942"/>
            <a:chOff x="952117" y="1823098"/>
            <a:chExt cx="3485813" cy="1346942"/>
          </a:xfrm>
        </p:grpSpPr>
        <p:sp>
          <p:nvSpPr>
            <p:cNvPr id="18446" name="SMARTInkAnnotation40"/>
            <p:cNvSpPr/>
            <p:nvPr/>
          </p:nvSpPr>
          <p:spPr>
            <a:xfrm>
              <a:off x="952650" y="1848456"/>
              <a:ext cx="428459" cy="535612"/>
            </a:xfrm>
            <a:custGeom>
              <a:avLst/>
              <a:gdLst/>
              <a:ahLst/>
              <a:cxnLst/>
              <a:rect l="0" t="0" r="0" b="0"/>
              <a:pathLst>
                <a:path w="428459" h="535612">
                  <a:moveTo>
                    <a:pt x="294387" y="26778"/>
                  </a:moveTo>
                  <a:lnTo>
                    <a:pt x="294387" y="22038"/>
                  </a:lnTo>
                  <a:lnTo>
                    <a:pt x="293394" y="19649"/>
                  </a:lnTo>
                  <a:lnTo>
                    <a:pt x="289642" y="14349"/>
                  </a:lnTo>
                  <a:lnTo>
                    <a:pt x="287251" y="12539"/>
                  </a:lnTo>
                  <a:lnTo>
                    <a:pt x="284664" y="11333"/>
                  </a:lnTo>
                  <a:lnTo>
                    <a:pt x="281947" y="10528"/>
                  </a:lnTo>
                  <a:lnTo>
                    <a:pt x="280135" y="8999"/>
                  </a:lnTo>
                  <a:lnTo>
                    <a:pt x="278927" y="6988"/>
                  </a:lnTo>
                  <a:lnTo>
                    <a:pt x="278121" y="4655"/>
                  </a:lnTo>
                  <a:lnTo>
                    <a:pt x="275598" y="3100"/>
                  </a:lnTo>
                  <a:lnTo>
                    <a:pt x="267498" y="1372"/>
                  </a:lnTo>
                  <a:lnTo>
                    <a:pt x="256516" y="399"/>
                  </a:lnTo>
                  <a:lnTo>
                    <a:pt x="247431" y="171"/>
                  </a:lnTo>
                  <a:lnTo>
                    <a:pt x="200157" y="0"/>
                  </a:lnTo>
                  <a:lnTo>
                    <a:pt x="192836" y="989"/>
                  </a:lnTo>
                  <a:lnTo>
                    <a:pt x="184975" y="2640"/>
                  </a:lnTo>
                  <a:lnTo>
                    <a:pt x="176755" y="4733"/>
                  </a:lnTo>
                  <a:lnTo>
                    <a:pt x="168296" y="8112"/>
                  </a:lnTo>
                  <a:lnTo>
                    <a:pt x="159677" y="12350"/>
                  </a:lnTo>
                  <a:lnTo>
                    <a:pt x="150952" y="17159"/>
                  </a:lnTo>
                  <a:lnTo>
                    <a:pt x="142156" y="22350"/>
                  </a:lnTo>
                  <a:lnTo>
                    <a:pt x="124437" y="33409"/>
                  </a:lnTo>
                  <a:lnTo>
                    <a:pt x="116534" y="40129"/>
                  </a:lnTo>
                  <a:lnTo>
                    <a:pt x="109280" y="47585"/>
                  </a:lnTo>
                  <a:lnTo>
                    <a:pt x="95922" y="63807"/>
                  </a:lnTo>
                  <a:lnTo>
                    <a:pt x="89579" y="72300"/>
                  </a:lnTo>
                  <a:lnTo>
                    <a:pt x="83365" y="80938"/>
                  </a:lnTo>
                  <a:lnTo>
                    <a:pt x="77235" y="90666"/>
                  </a:lnTo>
                  <a:lnTo>
                    <a:pt x="71163" y="101120"/>
                  </a:lnTo>
                  <a:lnTo>
                    <a:pt x="65128" y="112058"/>
                  </a:lnTo>
                  <a:lnTo>
                    <a:pt x="59119" y="122327"/>
                  </a:lnTo>
                  <a:lnTo>
                    <a:pt x="47145" y="141674"/>
                  </a:lnTo>
                  <a:lnTo>
                    <a:pt x="41171" y="152985"/>
                  </a:lnTo>
                  <a:lnTo>
                    <a:pt x="35203" y="165486"/>
                  </a:lnTo>
                  <a:lnTo>
                    <a:pt x="29237" y="178782"/>
                  </a:lnTo>
                  <a:lnTo>
                    <a:pt x="24267" y="191614"/>
                  </a:lnTo>
                  <a:lnTo>
                    <a:pt x="19961" y="204137"/>
                  </a:lnTo>
                  <a:lnTo>
                    <a:pt x="16097" y="216455"/>
                  </a:lnTo>
                  <a:lnTo>
                    <a:pt x="9155" y="240725"/>
                  </a:lnTo>
                  <a:lnTo>
                    <a:pt x="5913" y="252753"/>
                  </a:lnTo>
                  <a:lnTo>
                    <a:pt x="3752" y="264741"/>
                  </a:lnTo>
                  <a:lnTo>
                    <a:pt x="2312" y="276701"/>
                  </a:lnTo>
                  <a:lnTo>
                    <a:pt x="1351" y="288644"/>
                  </a:lnTo>
                  <a:lnTo>
                    <a:pt x="711" y="300574"/>
                  </a:lnTo>
                  <a:lnTo>
                    <a:pt x="0" y="324413"/>
                  </a:lnTo>
                  <a:lnTo>
                    <a:pt x="803" y="335334"/>
                  </a:lnTo>
                  <a:lnTo>
                    <a:pt x="2332" y="345591"/>
                  </a:lnTo>
                  <a:lnTo>
                    <a:pt x="4344" y="355406"/>
                  </a:lnTo>
                  <a:lnTo>
                    <a:pt x="6679" y="364926"/>
                  </a:lnTo>
                  <a:lnTo>
                    <a:pt x="9228" y="374249"/>
                  </a:lnTo>
                  <a:lnTo>
                    <a:pt x="14709" y="392546"/>
                  </a:lnTo>
                  <a:lnTo>
                    <a:pt x="20456" y="410599"/>
                  </a:lnTo>
                  <a:lnTo>
                    <a:pt x="24372" y="419581"/>
                  </a:lnTo>
                  <a:lnTo>
                    <a:pt x="28968" y="428545"/>
                  </a:lnTo>
                  <a:lnTo>
                    <a:pt x="34019" y="437498"/>
                  </a:lnTo>
                  <a:lnTo>
                    <a:pt x="44928" y="452737"/>
                  </a:lnTo>
                  <a:lnTo>
                    <a:pt x="57390" y="466124"/>
                  </a:lnTo>
                  <a:lnTo>
                    <a:pt x="64884" y="472472"/>
                  </a:lnTo>
                  <a:lnTo>
                    <a:pt x="72860" y="478689"/>
                  </a:lnTo>
                  <a:lnTo>
                    <a:pt x="81156" y="484817"/>
                  </a:lnTo>
                  <a:lnTo>
                    <a:pt x="98320" y="496919"/>
                  </a:lnTo>
                  <a:lnTo>
                    <a:pt x="107068" y="501932"/>
                  </a:lnTo>
                  <a:lnTo>
                    <a:pt x="115879" y="506266"/>
                  </a:lnTo>
                  <a:lnTo>
                    <a:pt x="124732" y="510148"/>
                  </a:lnTo>
                  <a:lnTo>
                    <a:pt x="133614" y="513728"/>
                  </a:lnTo>
                  <a:lnTo>
                    <a:pt x="151428" y="520351"/>
                  </a:lnTo>
                  <a:lnTo>
                    <a:pt x="178207" y="529658"/>
                  </a:lnTo>
                  <a:lnTo>
                    <a:pt x="188133" y="531696"/>
                  </a:lnTo>
                  <a:lnTo>
                    <a:pt x="198723" y="533054"/>
                  </a:lnTo>
                  <a:lnTo>
                    <a:pt x="209756" y="533959"/>
                  </a:lnTo>
                  <a:lnTo>
                    <a:pt x="220090" y="534563"/>
                  </a:lnTo>
                  <a:lnTo>
                    <a:pt x="239517" y="535234"/>
                  </a:lnTo>
                  <a:lnTo>
                    <a:pt x="271950" y="535611"/>
                  </a:lnTo>
                  <a:lnTo>
                    <a:pt x="282408" y="534672"/>
                  </a:lnTo>
                  <a:lnTo>
                    <a:pt x="292360" y="533054"/>
                  </a:lnTo>
                  <a:lnTo>
                    <a:pt x="301974" y="530982"/>
                  </a:lnTo>
                  <a:lnTo>
                    <a:pt x="311362" y="528610"/>
                  </a:lnTo>
                  <a:lnTo>
                    <a:pt x="320601" y="526035"/>
                  </a:lnTo>
                  <a:lnTo>
                    <a:pt x="338811" y="520530"/>
                  </a:lnTo>
                  <a:lnTo>
                    <a:pt x="356835" y="514775"/>
                  </a:lnTo>
                  <a:lnTo>
                    <a:pt x="364819" y="511852"/>
                  </a:lnTo>
                  <a:lnTo>
                    <a:pt x="372129" y="508910"/>
                  </a:lnTo>
                  <a:lnTo>
                    <a:pt x="378988" y="505957"/>
                  </a:lnTo>
                  <a:lnTo>
                    <a:pt x="391906" y="500030"/>
                  </a:lnTo>
                  <a:lnTo>
                    <a:pt x="403275" y="495081"/>
                  </a:lnTo>
                  <a:lnTo>
                    <a:pt x="411638" y="492882"/>
                  </a:lnTo>
                  <a:lnTo>
                    <a:pt x="414265" y="491303"/>
                  </a:lnTo>
                  <a:lnTo>
                    <a:pt x="416017" y="489258"/>
                  </a:lnTo>
                  <a:lnTo>
                    <a:pt x="417185" y="486903"/>
                  </a:lnTo>
                  <a:lnTo>
                    <a:pt x="418956" y="485333"/>
                  </a:lnTo>
                  <a:lnTo>
                    <a:pt x="421131" y="484286"/>
                  </a:lnTo>
                  <a:lnTo>
                    <a:pt x="428458" y="4821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7" name="SMARTInkAnnotation41"/>
            <p:cNvSpPr/>
            <p:nvPr/>
          </p:nvSpPr>
          <p:spPr>
            <a:xfrm>
              <a:off x="1479551" y="1823098"/>
              <a:ext cx="384055" cy="577178"/>
            </a:xfrm>
            <a:custGeom>
              <a:avLst/>
              <a:gdLst/>
              <a:ahLst/>
              <a:cxnLst/>
              <a:rect l="0" t="0" r="0" b="0"/>
              <a:pathLst>
                <a:path w="384055" h="577178">
                  <a:moveTo>
                    <a:pt x="187576" y="34277"/>
                  </a:moveTo>
                  <a:lnTo>
                    <a:pt x="187576" y="26589"/>
                  </a:lnTo>
                  <a:lnTo>
                    <a:pt x="186582" y="26175"/>
                  </a:lnTo>
                  <a:lnTo>
                    <a:pt x="175135" y="25456"/>
                  </a:lnTo>
                  <a:lnTo>
                    <a:pt x="165432" y="25357"/>
                  </a:lnTo>
                  <a:lnTo>
                    <a:pt x="152655" y="25350"/>
                  </a:lnTo>
                  <a:lnTo>
                    <a:pt x="148405" y="26341"/>
                  </a:lnTo>
                  <a:lnTo>
                    <a:pt x="141035" y="30088"/>
                  </a:lnTo>
                  <a:lnTo>
                    <a:pt x="131302" y="37776"/>
                  </a:lnTo>
                  <a:lnTo>
                    <a:pt x="122129" y="51078"/>
                  </a:lnTo>
                  <a:lnTo>
                    <a:pt x="113467" y="59273"/>
                  </a:lnTo>
                  <a:lnTo>
                    <a:pt x="102996" y="67214"/>
                  </a:lnTo>
                  <a:lnTo>
                    <a:pt x="91722" y="77358"/>
                  </a:lnTo>
                  <a:lnTo>
                    <a:pt x="80090" y="88482"/>
                  </a:lnTo>
                  <a:lnTo>
                    <a:pt x="74208" y="94226"/>
                  </a:lnTo>
                  <a:lnTo>
                    <a:pt x="65023" y="108546"/>
                  </a:lnTo>
                  <a:lnTo>
                    <a:pt x="57631" y="124832"/>
                  </a:lnTo>
                  <a:lnTo>
                    <a:pt x="51035" y="141992"/>
                  </a:lnTo>
                  <a:lnTo>
                    <a:pt x="42145" y="159541"/>
                  </a:lnTo>
                  <a:lnTo>
                    <a:pt x="32566" y="177262"/>
                  </a:lnTo>
                  <a:lnTo>
                    <a:pt x="24998" y="195060"/>
                  </a:lnTo>
                  <a:lnTo>
                    <a:pt x="18324" y="212892"/>
                  </a:lnTo>
                  <a:lnTo>
                    <a:pt x="15154" y="221815"/>
                  </a:lnTo>
                  <a:lnTo>
                    <a:pt x="13041" y="231732"/>
                  </a:lnTo>
                  <a:lnTo>
                    <a:pt x="11632" y="242312"/>
                  </a:lnTo>
                  <a:lnTo>
                    <a:pt x="10693" y="253334"/>
                  </a:lnTo>
                  <a:lnTo>
                    <a:pt x="9073" y="263659"/>
                  </a:lnTo>
                  <a:lnTo>
                    <a:pt x="7001" y="273518"/>
                  </a:lnTo>
                  <a:lnTo>
                    <a:pt x="4626" y="283068"/>
                  </a:lnTo>
                  <a:lnTo>
                    <a:pt x="3043" y="293403"/>
                  </a:lnTo>
                  <a:lnTo>
                    <a:pt x="1987" y="304262"/>
                  </a:lnTo>
                  <a:lnTo>
                    <a:pt x="1283" y="315470"/>
                  </a:lnTo>
                  <a:lnTo>
                    <a:pt x="501" y="335861"/>
                  </a:lnTo>
                  <a:lnTo>
                    <a:pt x="61" y="364075"/>
                  </a:lnTo>
                  <a:lnTo>
                    <a:pt x="0" y="373205"/>
                  </a:lnTo>
                  <a:lnTo>
                    <a:pt x="951" y="383260"/>
                  </a:lnTo>
                  <a:lnTo>
                    <a:pt x="2579" y="393932"/>
                  </a:lnTo>
                  <a:lnTo>
                    <a:pt x="4658" y="405016"/>
                  </a:lnTo>
                  <a:lnTo>
                    <a:pt x="6043" y="415381"/>
                  </a:lnTo>
                  <a:lnTo>
                    <a:pt x="6967" y="425268"/>
                  </a:lnTo>
                  <a:lnTo>
                    <a:pt x="8986" y="443199"/>
                  </a:lnTo>
                  <a:lnTo>
                    <a:pt x="13194" y="457783"/>
                  </a:lnTo>
                  <a:lnTo>
                    <a:pt x="21146" y="481890"/>
                  </a:lnTo>
                  <a:lnTo>
                    <a:pt x="29523" y="496477"/>
                  </a:lnTo>
                  <a:lnTo>
                    <a:pt x="38874" y="509574"/>
                  </a:lnTo>
                  <a:lnTo>
                    <a:pt x="46340" y="522009"/>
                  </a:lnTo>
                  <a:lnTo>
                    <a:pt x="55617" y="534151"/>
                  </a:lnTo>
                  <a:lnTo>
                    <a:pt x="66361" y="545170"/>
                  </a:lnTo>
                  <a:lnTo>
                    <a:pt x="77756" y="553374"/>
                  </a:lnTo>
                  <a:lnTo>
                    <a:pt x="84569" y="556951"/>
                  </a:lnTo>
                  <a:lnTo>
                    <a:pt x="92090" y="560328"/>
                  </a:lnTo>
                  <a:lnTo>
                    <a:pt x="100084" y="563571"/>
                  </a:lnTo>
                  <a:lnTo>
                    <a:pt x="107399" y="566726"/>
                  </a:lnTo>
                  <a:lnTo>
                    <a:pt x="120824" y="572877"/>
                  </a:lnTo>
                  <a:lnTo>
                    <a:pt x="128178" y="574914"/>
                  </a:lnTo>
                  <a:lnTo>
                    <a:pt x="136059" y="576272"/>
                  </a:lnTo>
                  <a:lnTo>
                    <a:pt x="144293" y="577177"/>
                  </a:lnTo>
                  <a:lnTo>
                    <a:pt x="151769" y="576788"/>
                  </a:lnTo>
                  <a:lnTo>
                    <a:pt x="158739" y="575537"/>
                  </a:lnTo>
                  <a:lnTo>
                    <a:pt x="165372" y="573711"/>
                  </a:lnTo>
                  <a:lnTo>
                    <a:pt x="180687" y="569036"/>
                  </a:lnTo>
                  <a:lnTo>
                    <a:pt x="188942" y="566400"/>
                  </a:lnTo>
                  <a:lnTo>
                    <a:pt x="196431" y="563650"/>
                  </a:lnTo>
                  <a:lnTo>
                    <a:pt x="203411" y="560825"/>
                  </a:lnTo>
                  <a:lnTo>
                    <a:pt x="210049" y="557950"/>
                  </a:lnTo>
                  <a:lnTo>
                    <a:pt x="217455" y="554048"/>
                  </a:lnTo>
                  <a:lnTo>
                    <a:pt x="225371" y="549463"/>
                  </a:lnTo>
                  <a:lnTo>
                    <a:pt x="242112" y="539077"/>
                  </a:lnTo>
                  <a:lnTo>
                    <a:pt x="259484" y="527846"/>
                  </a:lnTo>
                  <a:lnTo>
                    <a:pt x="268287" y="521081"/>
                  </a:lnTo>
                  <a:lnTo>
                    <a:pt x="277136" y="513594"/>
                  </a:lnTo>
                  <a:lnTo>
                    <a:pt x="293919" y="498330"/>
                  </a:lnTo>
                  <a:lnTo>
                    <a:pt x="307999" y="484932"/>
                  </a:lnTo>
                  <a:lnTo>
                    <a:pt x="314534" y="477588"/>
                  </a:lnTo>
                  <a:lnTo>
                    <a:pt x="320878" y="469716"/>
                  </a:lnTo>
                  <a:lnTo>
                    <a:pt x="327093" y="461492"/>
                  </a:lnTo>
                  <a:lnTo>
                    <a:pt x="333222" y="452040"/>
                  </a:lnTo>
                  <a:lnTo>
                    <a:pt x="339295" y="441770"/>
                  </a:lnTo>
                  <a:lnTo>
                    <a:pt x="345329" y="430955"/>
                  </a:lnTo>
                  <a:lnTo>
                    <a:pt x="350346" y="420768"/>
                  </a:lnTo>
                  <a:lnTo>
                    <a:pt x="354683" y="411000"/>
                  </a:lnTo>
                  <a:lnTo>
                    <a:pt x="358568" y="401511"/>
                  </a:lnTo>
                  <a:lnTo>
                    <a:pt x="362150" y="391217"/>
                  </a:lnTo>
                  <a:lnTo>
                    <a:pt x="365532" y="380386"/>
                  </a:lnTo>
                  <a:lnTo>
                    <a:pt x="371938" y="358759"/>
                  </a:lnTo>
                  <a:lnTo>
                    <a:pt x="378095" y="339226"/>
                  </a:lnTo>
                  <a:lnTo>
                    <a:pt x="380135" y="328857"/>
                  </a:lnTo>
                  <a:lnTo>
                    <a:pt x="381494" y="317976"/>
                  </a:lnTo>
                  <a:lnTo>
                    <a:pt x="382400" y="306754"/>
                  </a:lnTo>
                  <a:lnTo>
                    <a:pt x="383004" y="296295"/>
                  </a:lnTo>
                  <a:lnTo>
                    <a:pt x="383676" y="276737"/>
                  </a:lnTo>
                  <a:lnTo>
                    <a:pt x="384054" y="244252"/>
                  </a:lnTo>
                  <a:lnTo>
                    <a:pt x="383114" y="233791"/>
                  </a:lnTo>
                  <a:lnTo>
                    <a:pt x="381494" y="223841"/>
                  </a:lnTo>
                  <a:lnTo>
                    <a:pt x="379421" y="214231"/>
                  </a:lnTo>
                  <a:lnTo>
                    <a:pt x="378039" y="204848"/>
                  </a:lnTo>
                  <a:lnTo>
                    <a:pt x="377117" y="195616"/>
                  </a:lnTo>
                  <a:lnTo>
                    <a:pt x="376503" y="186485"/>
                  </a:lnTo>
                  <a:lnTo>
                    <a:pt x="374108" y="177421"/>
                  </a:lnTo>
                  <a:lnTo>
                    <a:pt x="366149" y="159412"/>
                  </a:lnTo>
                  <a:lnTo>
                    <a:pt x="358639" y="141486"/>
                  </a:lnTo>
                  <a:lnTo>
                    <a:pt x="350998" y="123597"/>
                  </a:lnTo>
                  <a:lnTo>
                    <a:pt x="340982" y="105725"/>
                  </a:lnTo>
                  <a:lnTo>
                    <a:pt x="329909" y="90505"/>
                  </a:lnTo>
                  <a:lnTo>
                    <a:pt x="318367" y="77127"/>
                  </a:lnTo>
                  <a:lnTo>
                    <a:pt x="306616" y="64566"/>
                  </a:lnTo>
                  <a:lnTo>
                    <a:pt x="288834" y="46338"/>
                  </a:lnTo>
                  <a:lnTo>
                    <a:pt x="281896" y="40333"/>
                  </a:lnTo>
                  <a:lnTo>
                    <a:pt x="274290" y="34346"/>
                  </a:lnTo>
                  <a:lnTo>
                    <a:pt x="266241" y="28370"/>
                  </a:lnTo>
                  <a:lnTo>
                    <a:pt x="258888" y="23393"/>
                  </a:lnTo>
                  <a:lnTo>
                    <a:pt x="252000" y="19084"/>
                  </a:lnTo>
                  <a:lnTo>
                    <a:pt x="245422" y="15218"/>
                  </a:lnTo>
                  <a:lnTo>
                    <a:pt x="238057" y="12642"/>
                  </a:lnTo>
                  <a:lnTo>
                    <a:pt x="230168" y="10924"/>
                  </a:lnTo>
                  <a:lnTo>
                    <a:pt x="221929" y="9778"/>
                  </a:lnTo>
                  <a:lnTo>
                    <a:pt x="214450" y="8023"/>
                  </a:lnTo>
                  <a:lnTo>
                    <a:pt x="207478" y="5860"/>
                  </a:lnTo>
                  <a:lnTo>
                    <a:pt x="200844" y="3426"/>
                  </a:lnTo>
                  <a:lnTo>
                    <a:pt x="194435" y="1803"/>
                  </a:lnTo>
                  <a:lnTo>
                    <a:pt x="188176" y="721"/>
                  </a:lnTo>
                  <a:lnTo>
                    <a:pt x="182017" y="0"/>
                  </a:lnTo>
                  <a:lnTo>
                    <a:pt x="175925" y="512"/>
                  </a:lnTo>
                  <a:lnTo>
                    <a:pt x="169877" y="1845"/>
                  </a:lnTo>
                  <a:lnTo>
                    <a:pt x="158854" y="5972"/>
                  </a:lnTo>
                  <a:lnTo>
                    <a:pt x="147065" y="12882"/>
                  </a:lnTo>
                  <a:lnTo>
                    <a:pt x="137282" y="16362"/>
                  </a:lnTo>
                  <a:lnTo>
                    <a:pt x="134184" y="18365"/>
                  </a:lnTo>
                  <a:lnTo>
                    <a:pt x="125009" y="25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8" name="SMARTInkAnnotation42"/>
            <p:cNvSpPr/>
            <p:nvPr/>
          </p:nvSpPr>
          <p:spPr>
            <a:xfrm>
              <a:off x="1873384" y="2241497"/>
              <a:ext cx="240647" cy="303465"/>
            </a:xfrm>
            <a:custGeom>
              <a:avLst/>
              <a:gdLst/>
              <a:ahLst/>
              <a:cxnLst/>
              <a:rect l="0" t="0" r="0" b="0"/>
              <a:pathLst>
                <a:path w="240647" h="303465">
                  <a:moveTo>
                    <a:pt x="52946" y="53433"/>
                  </a:moveTo>
                  <a:lnTo>
                    <a:pt x="52946" y="36824"/>
                  </a:lnTo>
                  <a:lnTo>
                    <a:pt x="59089" y="28691"/>
                  </a:lnTo>
                  <a:lnTo>
                    <a:pt x="60642" y="23254"/>
                  </a:lnTo>
                  <a:lnTo>
                    <a:pt x="62049" y="21408"/>
                  </a:lnTo>
                  <a:lnTo>
                    <a:pt x="63980" y="20176"/>
                  </a:lnTo>
                  <a:lnTo>
                    <a:pt x="66261" y="19356"/>
                  </a:lnTo>
                  <a:lnTo>
                    <a:pt x="71444" y="15798"/>
                  </a:lnTo>
                  <a:lnTo>
                    <a:pt x="77057" y="10909"/>
                  </a:lnTo>
                  <a:lnTo>
                    <a:pt x="82863" y="5429"/>
                  </a:lnTo>
                  <a:lnTo>
                    <a:pt x="86794" y="3571"/>
                  </a:lnTo>
                  <a:lnTo>
                    <a:pt x="91401" y="2332"/>
                  </a:lnTo>
                  <a:lnTo>
                    <a:pt x="96460" y="1506"/>
                  </a:lnTo>
                  <a:lnTo>
                    <a:pt x="101817" y="956"/>
                  </a:lnTo>
                  <a:lnTo>
                    <a:pt x="107376" y="589"/>
                  </a:lnTo>
                  <a:lnTo>
                    <a:pt x="113067" y="344"/>
                  </a:lnTo>
                  <a:lnTo>
                    <a:pt x="124688" y="72"/>
                  </a:lnTo>
                  <a:lnTo>
                    <a:pt x="130568" y="0"/>
                  </a:lnTo>
                  <a:lnTo>
                    <a:pt x="135481" y="943"/>
                  </a:lnTo>
                  <a:lnTo>
                    <a:pt x="139749" y="2565"/>
                  </a:lnTo>
                  <a:lnTo>
                    <a:pt x="143588" y="4638"/>
                  </a:lnTo>
                  <a:lnTo>
                    <a:pt x="148133" y="8004"/>
                  </a:lnTo>
                  <a:lnTo>
                    <a:pt x="153150" y="12233"/>
                  </a:lnTo>
                  <a:lnTo>
                    <a:pt x="158480" y="17037"/>
                  </a:lnTo>
                  <a:lnTo>
                    <a:pt x="169700" y="27666"/>
                  </a:lnTo>
                  <a:lnTo>
                    <a:pt x="175472" y="33278"/>
                  </a:lnTo>
                  <a:lnTo>
                    <a:pt x="180314" y="39996"/>
                  </a:lnTo>
                  <a:lnTo>
                    <a:pt x="184535" y="47451"/>
                  </a:lnTo>
                  <a:lnTo>
                    <a:pt x="188342" y="55399"/>
                  </a:lnTo>
                  <a:lnTo>
                    <a:pt x="190880" y="63673"/>
                  </a:lnTo>
                  <a:lnTo>
                    <a:pt x="192572" y="72166"/>
                  </a:lnTo>
                  <a:lnTo>
                    <a:pt x="193700" y="80804"/>
                  </a:lnTo>
                  <a:lnTo>
                    <a:pt x="194452" y="89540"/>
                  </a:lnTo>
                  <a:lnTo>
                    <a:pt x="194953" y="98340"/>
                  </a:lnTo>
                  <a:lnTo>
                    <a:pt x="195510" y="116055"/>
                  </a:lnTo>
                  <a:lnTo>
                    <a:pt x="195758" y="133851"/>
                  </a:lnTo>
                  <a:lnTo>
                    <a:pt x="193837" y="142764"/>
                  </a:lnTo>
                  <a:lnTo>
                    <a:pt x="190571" y="151682"/>
                  </a:lnTo>
                  <a:lnTo>
                    <a:pt x="186407" y="160604"/>
                  </a:lnTo>
                  <a:lnTo>
                    <a:pt x="181645" y="169529"/>
                  </a:lnTo>
                  <a:lnTo>
                    <a:pt x="176484" y="178455"/>
                  </a:lnTo>
                  <a:lnTo>
                    <a:pt x="171057" y="187383"/>
                  </a:lnTo>
                  <a:lnTo>
                    <a:pt x="165453" y="195319"/>
                  </a:lnTo>
                  <a:lnTo>
                    <a:pt x="159731" y="202594"/>
                  </a:lnTo>
                  <a:lnTo>
                    <a:pt x="153929" y="209428"/>
                  </a:lnTo>
                  <a:lnTo>
                    <a:pt x="147083" y="216961"/>
                  </a:lnTo>
                  <a:lnTo>
                    <a:pt x="131530" y="233268"/>
                  </a:lnTo>
                  <a:lnTo>
                    <a:pt x="123212" y="239800"/>
                  </a:lnTo>
                  <a:lnTo>
                    <a:pt x="114687" y="245146"/>
                  </a:lnTo>
                  <a:lnTo>
                    <a:pt x="106024" y="249702"/>
                  </a:lnTo>
                  <a:lnTo>
                    <a:pt x="97270" y="254724"/>
                  </a:lnTo>
                  <a:lnTo>
                    <a:pt x="88454" y="260057"/>
                  </a:lnTo>
                  <a:lnTo>
                    <a:pt x="79597" y="265596"/>
                  </a:lnTo>
                  <a:lnTo>
                    <a:pt x="71707" y="269289"/>
                  </a:lnTo>
                  <a:lnTo>
                    <a:pt x="64460" y="271751"/>
                  </a:lnTo>
                  <a:lnTo>
                    <a:pt x="57643" y="273392"/>
                  </a:lnTo>
                  <a:lnTo>
                    <a:pt x="51112" y="274486"/>
                  </a:lnTo>
                  <a:lnTo>
                    <a:pt x="44771" y="275216"/>
                  </a:lnTo>
                  <a:lnTo>
                    <a:pt x="38558" y="275702"/>
                  </a:lnTo>
                  <a:lnTo>
                    <a:pt x="32430" y="276026"/>
                  </a:lnTo>
                  <a:lnTo>
                    <a:pt x="20324" y="276387"/>
                  </a:lnTo>
                  <a:lnTo>
                    <a:pt x="7087" y="276590"/>
                  </a:lnTo>
                  <a:lnTo>
                    <a:pt x="4497" y="274633"/>
                  </a:lnTo>
                  <a:lnTo>
                    <a:pt x="2771" y="271345"/>
                  </a:lnTo>
                  <a:lnTo>
                    <a:pt x="853" y="263392"/>
                  </a:lnTo>
                  <a:lnTo>
                    <a:pt x="0" y="256550"/>
                  </a:lnTo>
                  <a:lnTo>
                    <a:pt x="766" y="253336"/>
                  </a:lnTo>
                  <a:lnTo>
                    <a:pt x="4265" y="247120"/>
                  </a:lnTo>
                  <a:lnTo>
                    <a:pt x="9131" y="238404"/>
                  </a:lnTo>
                  <a:lnTo>
                    <a:pt x="11818" y="233301"/>
                  </a:lnTo>
                  <a:lnTo>
                    <a:pt x="15596" y="229900"/>
                  </a:lnTo>
                  <a:lnTo>
                    <a:pt x="20102" y="227632"/>
                  </a:lnTo>
                  <a:lnTo>
                    <a:pt x="25091" y="226121"/>
                  </a:lnTo>
                  <a:lnTo>
                    <a:pt x="30404" y="224120"/>
                  </a:lnTo>
                  <a:lnTo>
                    <a:pt x="35932" y="221795"/>
                  </a:lnTo>
                  <a:lnTo>
                    <a:pt x="41603" y="219252"/>
                  </a:lnTo>
                  <a:lnTo>
                    <a:pt x="48364" y="217557"/>
                  </a:lnTo>
                  <a:lnTo>
                    <a:pt x="55850" y="216427"/>
                  </a:lnTo>
                  <a:lnTo>
                    <a:pt x="63820" y="215674"/>
                  </a:lnTo>
                  <a:lnTo>
                    <a:pt x="72113" y="215172"/>
                  </a:lnTo>
                  <a:lnTo>
                    <a:pt x="89272" y="214613"/>
                  </a:lnTo>
                  <a:lnTo>
                    <a:pt x="98019" y="215457"/>
                  </a:lnTo>
                  <a:lnTo>
                    <a:pt x="106830" y="217011"/>
                  </a:lnTo>
                  <a:lnTo>
                    <a:pt x="115683" y="219040"/>
                  </a:lnTo>
                  <a:lnTo>
                    <a:pt x="124564" y="221384"/>
                  </a:lnTo>
                  <a:lnTo>
                    <a:pt x="133465" y="223939"/>
                  </a:lnTo>
                  <a:lnTo>
                    <a:pt x="142377" y="226635"/>
                  </a:lnTo>
                  <a:lnTo>
                    <a:pt x="150306" y="229424"/>
                  </a:lnTo>
                  <a:lnTo>
                    <a:pt x="157577" y="232276"/>
                  </a:lnTo>
                  <a:lnTo>
                    <a:pt x="164411" y="235169"/>
                  </a:lnTo>
                  <a:lnTo>
                    <a:pt x="170954" y="239083"/>
                  </a:lnTo>
                  <a:lnTo>
                    <a:pt x="177301" y="243676"/>
                  </a:lnTo>
                  <a:lnTo>
                    <a:pt x="183519" y="248723"/>
                  </a:lnTo>
                  <a:lnTo>
                    <a:pt x="189651" y="253079"/>
                  </a:lnTo>
                  <a:lnTo>
                    <a:pt x="195725" y="256975"/>
                  </a:lnTo>
                  <a:lnTo>
                    <a:pt x="201761" y="260565"/>
                  </a:lnTo>
                  <a:lnTo>
                    <a:pt x="207771" y="264943"/>
                  </a:lnTo>
                  <a:lnTo>
                    <a:pt x="213763" y="269846"/>
                  </a:lnTo>
                  <a:lnTo>
                    <a:pt x="224726" y="279593"/>
                  </a:lnTo>
                  <a:lnTo>
                    <a:pt x="232908" y="287232"/>
                  </a:lnTo>
                  <a:lnTo>
                    <a:pt x="235487" y="290658"/>
                  </a:lnTo>
                  <a:lnTo>
                    <a:pt x="237207" y="293935"/>
                  </a:lnTo>
                  <a:lnTo>
                    <a:pt x="240646" y="3034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9" name="SMARTInkAnnotation43"/>
            <p:cNvSpPr/>
            <p:nvPr/>
          </p:nvSpPr>
          <p:spPr>
            <a:xfrm>
              <a:off x="952117" y="2768203"/>
              <a:ext cx="223416" cy="187524"/>
            </a:xfrm>
            <a:custGeom>
              <a:avLst/>
              <a:gdLst/>
              <a:ahLst/>
              <a:cxnLst/>
              <a:rect l="0" t="0" r="0" b="0"/>
              <a:pathLst>
                <a:path w="223416" h="187524">
                  <a:moveTo>
                    <a:pt x="44654" y="0"/>
                  </a:moveTo>
                  <a:lnTo>
                    <a:pt x="44654" y="12429"/>
                  </a:lnTo>
                  <a:lnTo>
                    <a:pt x="43661" y="15231"/>
                  </a:lnTo>
                  <a:lnTo>
                    <a:pt x="39909" y="20991"/>
                  </a:lnTo>
                  <a:lnTo>
                    <a:pt x="38511" y="23916"/>
                  </a:lnTo>
                  <a:lnTo>
                    <a:pt x="37580" y="26858"/>
                  </a:lnTo>
                  <a:lnTo>
                    <a:pt x="36958" y="29811"/>
                  </a:lnTo>
                  <a:lnTo>
                    <a:pt x="36544" y="33765"/>
                  </a:lnTo>
                  <a:lnTo>
                    <a:pt x="36268" y="38385"/>
                  </a:lnTo>
                  <a:lnTo>
                    <a:pt x="36084" y="43449"/>
                  </a:lnTo>
                  <a:lnTo>
                    <a:pt x="34968" y="48810"/>
                  </a:lnTo>
                  <a:lnTo>
                    <a:pt x="33231" y="54368"/>
                  </a:lnTo>
                  <a:lnTo>
                    <a:pt x="31080" y="60058"/>
                  </a:lnTo>
                  <a:lnTo>
                    <a:pt x="28653" y="65835"/>
                  </a:lnTo>
                  <a:lnTo>
                    <a:pt x="26042" y="71672"/>
                  </a:lnTo>
                  <a:lnTo>
                    <a:pt x="20492" y="83448"/>
                  </a:lnTo>
                  <a:lnTo>
                    <a:pt x="14715" y="95296"/>
                  </a:lnTo>
                  <a:lnTo>
                    <a:pt x="12777" y="101234"/>
                  </a:lnTo>
                  <a:lnTo>
                    <a:pt x="11485" y="107177"/>
                  </a:lnTo>
                  <a:lnTo>
                    <a:pt x="10624" y="113123"/>
                  </a:lnTo>
                  <a:lnTo>
                    <a:pt x="9057" y="119072"/>
                  </a:lnTo>
                  <a:lnTo>
                    <a:pt x="7019" y="125022"/>
                  </a:lnTo>
                  <a:lnTo>
                    <a:pt x="4667" y="130973"/>
                  </a:lnTo>
                  <a:lnTo>
                    <a:pt x="3099" y="135932"/>
                  </a:lnTo>
                  <a:lnTo>
                    <a:pt x="2054" y="140231"/>
                  </a:lnTo>
                  <a:lnTo>
                    <a:pt x="1357" y="144089"/>
                  </a:lnTo>
                  <a:lnTo>
                    <a:pt x="893" y="147653"/>
                  </a:lnTo>
                  <a:lnTo>
                    <a:pt x="583" y="151021"/>
                  </a:lnTo>
                  <a:lnTo>
                    <a:pt x="377" y="154259"/>
                  </a:lnTo>
                  <a:lnTo>
                    <a:pt x="147" y="160502"/>
                  </a:lnTo>
                  <a:lnTo>
                    <a:pt x="0" y="172594"/>
                  </a:lnTo>
                  <a:lnTo>
                    <a:pt x="981" y="174594"/>
                  </a:lnTo>
                  <a:lnTo>
                    <a:pt x="2628" y="175927"/>
                  </a:lnTo>
                  <a:lnTo>
                    <a:pt x="4719" y="176816"/>
                  </a:lnTo>
                  <a:lnTo>
                    <a:pt x="8100" y="177409"/>
                  </a:lnTo>
                  <a:lnTo>
                    <a:pt x="12339" y="177804"/>
                  </a:lnTo>
                  <a:lnTo>
                    <a:pt x="17152" y="178067"/>
                  </a:lnTo>
                  <a:lnTo>
                    <a:pt x="21354" y="179235"/>
                  </a:lnTo>
                  <a:lnTo>
                    <a:pt x="25148" y="181005"/>
                  </a:lnTo>
                  <a:lnTo>
                    <a:pt x="28671" y="183178"/>
                  </a:lnTo>
                  <a:lnTo>
                    <a:pt x="33005" y="184626"/>
                  </a:lnTo>
                  <a:lnTo>
                    <a:pt x="37881" y="185592"/>
                  </a:lnTo>
                  <a:lnTo>
                    <a:pt x="43118" y="186236"/>
                  </a:lnTo>
                  <a:lnTo>
                    <a:pt x="48596" y="185673"/>
                  </a:lnTo>
                  <a:lnTo>
                    <a:pt x="54234" y="184305"/>
                  </a:lnTo>
                  <a:lnTo>
                    <a:pt x="59979" y="182401"/>
                  </a:lnTo>
                  <a:lnTo>
                    <a:pt x="65795" y="181132"/>
                  </a:lnTo>
                  <a:lnTo>
                    <a:pt x="71658" y="180286"/>
                  </a:lnTo>
                  <a:lnTo>
                    <a:pt x="77554" y="179722"/>
                  </a:lnTo>
                  <a:lnTo>
                    <a:pt x="84463" y="179346"/>
                  </a:lnTo>
                  <a:lnTo>
                    <a:pt x="100086" y="178928"/>
                  </a:lnTo>
                  <a:lnTo>
                    <a:pt x="120886" y="178693"/>
                  </a:lnTo>
                  <a:lnTo>
                    <a:pt x="127255" y="179652"/>
                  </a:lnTo>
                  <a:lnTo>
                    <a:pt x="133487" y="181283"/>
                  </a:lnTo>
                  <a:lnTo>
                    <a:pt x="139629" y="183364"/>
                  </a:lnTo>
                  <a:lnTo>
                    <a:pt x="145709" y="184750"/>
                  </a:lnTo>
                  <a:lnTo>
                    <a:pt x="151749" y="185674"/>
                  </a:lnTo>
                  <a:lnTo>
                    <a:pt x="157761" y="186291"/>
                  </a:lnTo>
                  <a:lnTo>
                    <a:pt x="162763" y="186702"/>
                  </a:lnTo>
                  <a:lnTo>
                    <a:pt x="167091" y="186975"/>
                  </a:lnTo>
                  <a:lnTo>
                    <a:pt x="170969" y="187158"/>
                  </a:lnTo>
                  <a:lnTo>
                    <a:pt x="180574" y="187361"/>
                  </a:lnTo>
                  <a:lnTo>
                    <a:pt x="223415" y="1875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0" name="SMARTInkAnnotation44"/>
            <p:cNvSpPr/>
            <p:nvPr/>
          </p:nvSpPr>
          <p:spPr>
            <a:xfrm>
              <a:off x="1184470" y="2768203"/>
              <a:ext cx="17878" cy="383977"/>
            </a:xfrm>
            <a:custGeom>
              <a:avLst/>
              <a:gdLst/>
              <a:ahLst/>
              <a:cxnLst/>
              <a:rect l="0" t="0" r="0" b="0"/>
              <a:pathLst>
                <a:path w="17878" h="383977">
                  <a:moveTo>
                    <a:pt x="0" y="0"/>
                  </a:moveTo>
                  <a:lnTo>
                    <a:pt x="0" y="250031"/>
                  </a:lnTo>
                  <a:lnTo>
                    <a:pt x="994" y="258961"/>
                  </a:lnTo>
                  <a:lnTo>
                    <a:pt x="2649" y="267891"/>
                  </a:lnTo>
                  <a:lnTo>
                    <a:pt x="4745" y="276820"/>
                  </a:lnTo>
                  <a:lnTo>
                    <a:pt x="6143" y="284758"/>
                  </a:lnTo>
                  <a:lnTo>
                    <a:pt x="7075" y="292034"/>
                  </a:lnTo>
                  <a:lnTo>
                    <a:pt x="7696" y="298869"/>
                  </a:lnTo>
                  <a:lnTo>
                    <a:pt x="8110" y="305410"/>
                  </a:lnTo>
                  <a:lnTo>
                    <a:pt x="8570" y="317969"/>
                  </a:lnTo>
                  <a:lnTo>
                    <a:pt x="8866" y="342201"/>
                  </a:lnTo>
                  <a:lnTo>
                    <a:pt x="8906" y="354165"/>
                  </a:lnTo>
                  <a:lnTo>
                    <a:pt x="9910" y="358149"/>
                  </a:lnTo>
                  <a:lnTo>
                    <a:pt x="11572" y="360805"/>
                  </a:lnTo>
                  <a:lnTo>
                    <a:pt x="13674" y="362576"/>
                  </a:lnTo>
                  <a:lnTo>
                    <a:pt x="15075" y="364748"/>
                  </a:lnTo>
                  <a:lnTo>
                    <a:pt x="16009" y="367189"/>
                  </a:lnTo>
                  <a:lnTo>
                    <a:pt x="17508" y="373495"/>
                  </a:lnTo>
                  <a:lnTo>
                    <a:pt x="17877" y="3839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1" name="SMARTInkAnnotation45"/>
            <p:cNvSpPr/>
            <p:nvPr/>
          </p:nvSpPr>
          <p:spPr>
            <a:xfrm>
              <a:off x="1372170" y="2839641"/>
              <a:ext cx="26815" cy="232172"/>
            </a:xfrm>
            <a:custGeom>
              <a:avLst/>
              <a:gdLst/>
              <a:ahLst/>
              <a:cxnLst/>
              <a:rect l="0" t="0" r="0" b="0"/>
              <a:pathLst>
                <a:path w="26815" h="232172">
                  <a:moveTo>
                    <a:pt x="0" y="0"/>
                  </a:moveTo>
                  <a:lnTo>
                    <a:pt x="0" y="42240"/>
                  </a:lnTo>
                  <a:lnTo>
                    <a:pt x="993" y="48003"/>
                  </a:lnTo>
                  <a:lnTo>
                    <a:pt x="2648" y="53830"/>
                  </a:lnTo>
                  <a:lnTo>
                    <a:pt x="4745" y="59699"/>
                  </a:lnTo>
                  <a:lnTo>
                    <a:pt x="6143" y="66589"/>
                  </a:lnTo>
                  <a:lnTo>
                    <a:pt x="7074" y="74158"/>
                  </a:lnTo>
                  <a:lnTo>
                    <a:pt x="7696" y="82181"/>
                  </a:lnTo>
                  <a:lnTo>
                    <a:pt x="8110" y="89513"/>
                  </a:lnTo>
                  <a:lnTo>
                    <a:pt x="8570" y="102953"/>
                  </a:lnTo>
                  <a:lnTo>
                    <a:pt x="8890" y="140851"/>
                  </a:lnTo>
                  <a:lnTo>
                    <a:pt x="8928" y="166287"/>
                  </a:lnTo>
                  <a:lnTo>
                    <a:pt x="9925" y="171381"/>
                  </a:lnTo>
                  <a:lnTo>
                    <a:pt x="11582" y="175770"/>
                  </a:lnTo>
                  <a:lnTo>
                    <a:pt x="13680" y="179687"/>
                  </a:lnTo>
                  <a:lnTo>
                    <a:pt x="15079" y="184284"/>
                  </a:lnTo>
                  <a:lnTo>
                    <a:pt x="16011" y="189332"/>
                  </a:lnTo>
                  <a:lnTo>
                    <a:pt x="16633" y="194682"/>
                  </a:lnTo>
                  <a:lnTo>
                    <a:pt x="17047" y="199241"/>
                  </a:lnTo>
                  <a:lnTo>
                    <a:pt x="17324" y="203272"/>
                  </a:lnTo>
                  <a:lnTo>
                    <a:pt x="17508" y="206952"/>
                  </a:lnTo>
                  <a:lnTo>
                    <a:pt x="18624" y="209405"/>
                  </a:lnTo>
                  <a:lnTo>
                    <a:pt x="20361" y="211041"/>
                  </a:lnTo>
                  <a:lnTo>
                    <a:pt x="22512" y="212131"/>
                  </a:lnTo>
                  <a:lnTo>
                    <a:pt x="23946" y="213850"/>
                  </a:lnTo>
                  <a:lnTo>
                    <a:pt x="24902" y="215989"/>
                  </a:lnTo>
                  <a:lnTo>
                    <a:pt x="25540" y="218406"/>
                  </a:lnTo>
                  <a:lnTo>
                    <a:pt x="26248" y="223738"/>
                  </a:lnTo>
                  <a:lnTo>
                    <a:pt x="26814" y="2321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2" name="SMARTInkAnnotation46"/>
            <p:cNvSpPr/>
            <p:nvPr/>
          </p:nvSpPr>
          <p:spPr>
            <a:xfrm>
              <a:off x="1291727" y="2964656"/>
              <a:ext cx="250268" cy="17860"/>
            </a:xfrm>
            <a:custGeom>
              <a:avLst/>
              <a:gdLst/>
              <a:ahLst/>
              <a:cxnLst/>
              <a:rect l="0" t="0" r="0" b="0"/>
              <a:pathLst>
                <a:path w="250268" h="17860">
                  <a:moveTo>
                    <a:pt x="0" y="17859"/>
                  </a:moveTo>
                  <a:lnTo>
                    <a:pt x="4745" y="17859"/>
                  </a:lnTo>
                  <a:lnTo>
                    <a:pt x="7136" y="16867"/>
                  </a:lnTo>
                  <a:lnTo>
                    <a:pt x="9723" y="15214"/>
                  </a:lnTo>
                  <a:lnTo>
                    <a:pt x="12441" y="13119"/>
                  </a:lnTo>
                  <a:lnTo>
                    <a:pt x="15246" y="11722"/>
                  </a:lnTo>
                  <a:lnTo>
                    <a:pt x="18109" y="10792"/>
                  </a:lnTo>
                  <a:lnTo>
                    <a:pt x="21011" y="10171"/>
                  </a:lnTo>
                  <a:lnTo>
                    <a:pt x="24932" y="9757"/>
                  </a:lnTo>
                  <a:lnTo>
                    <a:pt x="29532" y="9481"/>
                  </a:lnTo>
                  <a:lnTo>
                    <a:pt x="39940" y="9175"/>
                  </a:lnTo>
                  <a:lnTo>
                    <a:pt x="51186" y="9039"/>
                  </a:lnTo>
                  <a:lnTo>
                    <a:pt x="57959" y="8010"/>
                  </a:lnTo>
                  <a:lnTo>
                    <a:pt x="65454" y="6332"/>
                  </a:lnTo>
                  <a:lnTo>
                    <a:pt x="73430" y="4222"/>
                  </a:lnTo>
                  <a:lnTo>
                    <a:pt x="81726" y="2814"/>
                  </a:lnTo>
                  <a:lnTo>
                    <a:pt x="90237" y="1876"/>
                  </a:lnTo>
                  <a:lnTo>
                    <a:pt x="98889" y="1251"/>
                  </a:lnTo>
                  <a:lnTo>
                    <a:pt x="107638" y="834"/>
                  </a:lnTo>
                  <a:lnTo>
                    <a:pt x="125302" y="371"/>
                  </a:lnTo>
                  <a:lnTo>
                    <a:pt x="171081" y="32"/>
                  </a:lnTo>
                  <a:lnTo>
                    <a:pt x="25026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3" name="SMARTInkAnnotation47"/>
            <p:cNvSpPr/>
            <p:nvPr/>
          </p:nvSpPr>
          <p:spPr>
            <a:xfrm>
              <a:off x="1681051" y="2786063"/>
              <a:ext cx="208988" cy="348258"/>
            </a:xfrm>
            <a:custGeom>
              <a:avLst/>
              <a:gdLst/>
              <a:ahLst/>
              <a:cxnLst/>
              <a:rect l="0" t="0" r="0" b="0"/>
              <a:pathLst>
                <a:path w="208988" h="348258">
                  <a:moveTo>
                    <a:pt x="84394" y="0"/>
                  </a:moveTo>
                  <a:lnTo>
                    <a:pt x="79649" y="4740"/>
                  </a:lnTo>
                  <a:lnTo>
                    <a:pt x="78251" y="7129"/>
                  </a:lnTo>
                  <a:lnTo>
                    <a:pt x="75291" y="15231"/>
                  </a:lnTo>
                  <a:lnTo>
                    <a:pt x="71079" y="20990"/>
                  </a:lnTo>
                  <a:lnTo>
                    <a:pt x="65897" y="29503"/>
                  </a:lnTo>
                  <a:lnTo>
                    <a:pt x="63125" y="34552"/>
                  </a:lnTo>
                  <a:lnTo>
                    <a:pt x="60283" y="40894"/>
                  </a:lnTo>
                  <a:lnTo>
                    <a:pt x="57396" y="48098"/>
                  </a:lnTo>
                  <a:lnTo>
                    <a:pt x="54478" y="55877"/>
                  </a:lnTo>
                  <a:lnTo>
                    <a:pt x="50546" y="64041"/>
                  </a:lnTo>
                  <a:lnTo>
                    <a:pt x="45939" y="72459"/>
                  </a:lnTo>
                  <a:lnTo>
                    <a:pt x="40881" y="81048"/>
                  </a:lnTo>
                  <a:lnTo>
                    <a:pt x="36516" y="90743"/>
                  </a:lnTo>
                  <a:lnTo>
                    <a:pt x="32613" y="101175"/>
                  </a:lnTo>
                  <a:lnTo>
                    <a:pt x="19213" y="141693"/>
                  </a:lnTo>
                  <a:lnTo>
                    <a:pt x="16112" y="152009"/>
                  </a:lnTo>
                  <a:lnTo>
                    <a:pt x="10018" y="174054"/>
                  </a:lnTo>
                  <a:lnTo>
                    <a:pt x="1004" y="208778"/>
                  </a:lnTo>
                  <a:lnTo>
                    <a:pt x="0" y="219552"/>
                  </a:lnTo>
                  <a:lnTo>
                    <a:pt x="324" y="229712"/>
                  </a:lnTo>
                  <a:lnTo>
                    <a:pt x="1533" y="239461"/>
                  </a:lnTo>
                  <a:lnTo>
                    <a:pt x="2339" y="247945"/>
                  </a:lnTo>
                  <a:lnTo>
                    <a:pt x="2877" y="255586"/>
                  </a:lnTo>
                  <a:lnTo>
                    <a:pt x="3235" y="262664"/>
                  </a:lnTo>
                  <a:lnTo>
                    <a:pt x="4467" y="270359"/>
                  </a:lnTo>
                  <a:lnTo>
                    <a:pt x="6281" y="278466"/>
                  </a:lnTo>
                  <a:lnTo>
                    <a:pt x="8484" y="286847"/>
                  </a:lnTo>
                  <a:lnTo>
                    <a:pt x="11939" y="293426"/>
                  </a:lnTo>
                  <a:lnTo>
                    <a:pt x="16228" y="298805"/>
                  </a:lnTo>
                  <a:lnTo>
                    <a:pt x="21074" y="303383"/>
                  </a:lnTo>
                  <a:lnTo>
                    <a:pt x="25298" y="308419"/>
                  </a:lnTo>
                  <a:lnTo>
                    <a:pt x="29107" y="313761"/>
                  </a:lnTo>
                  <a:lnTo>
                    <a:pt x="32639" y="319307"/>
                  </a:lnTo>
                  <a:lnTo>
                    <a:pt x="37973" y="323004"/>
                  </a:lnTo>
                  <a:lnTo>
                    <a:pt x="44509" y="325468"/>
                  </a:lnTo>
                  <a:lnTo>
                    <a:pt x="51845" y="327112"/>
                  </a:lnTo>
                  <a:lnTo>
                    <a:pt x="59716" y="329199"/>
                  </a:lnTo>
                  <a:lnTo>
                    <a:pt x="76405" y="334165"/>
                  </a:lnTo>
                  <a:lnTo>
                    <a:pt x="85027" y="334893"/>
                  </a:lnTo>
                  <a:lnTo>
                    <a:pt x="93754" y="334387"/>
                  </a:lnTo>
                  <a:lnTo>
                    <a:pt x="102552" y="333057"/>
                  </a:lnTo>
                  <a:lnTo>
                    <a:pt x="110403" y="331179"/>
                  </a:lnTo>
                  <a:lnTo>
                    <a:pt x="117623" y="328934"/>
                  </a:lnTo>
                  <a:lnTo>
                    <a:pt x="124423" y="326445"/>
                  </a:lnTo>
                  <a:lnTo>
                    <a:pt x="131935" y="324786"/>
                  </a:lnTo>
                  <a:lnTo>
                    <a:pt x="139923" y="323680"/>
                  </a:lnTo>
                  <a:lnTo>
                    <a:pt x="148228" y="322943"/>
                  </a:lnTo>
                  <a:lnTo>
                    <a:pt x="155750" y="320467"/>
                  </a:lnTo>
                  <a:lnTo>
                    <a:pt x="162751" y="316832"/>
                  </a:lnTo>
                  <a:lnTo>
                    <a:pt x="169405" y="312424"/>
                  </a:lnTo>
                  <a:lnTo>
                    <a:pt x="174834" y="308494"/>
                  </a:lnTo>
                  <a:lnTo>
                    <a:pt x="179447" y="304881"/>
                  </a:lnTo>
                  <a:lnTo>
                    <a:pt x="183515" y="301481"/>
                  </a:lnTo>
                  <a:lnTo>
                    <a:pt x="187220" y="297229"/>
                  </a:lnTo>
                  <a:lnTo>
                    <a:pt x="190683" y="292410"/>
                  </a:lnTo>
                  <a:lnTo>
                    <a:pt x="197180" y="282757"/>
                  </a:lnTo>
                  <a:lnTo>
                    <a:pt x="203377" y="275159"/>
                  </a:lnTo>
                  <a:lnTo>
                    <a:pt x="205427" y="270751"/>
                  </a:lnTo>
                  <a:lnTo>
                    <a:pt x="207705" y="260563"/>
                  </a:lnTo>
                  <a:lnTo>
                    <a:pt x="208312" y="255068"/>
                  </a:lnTo>
                  <a:lnTo>
                    <a:pt x="208717" y="249420"/>
                  </a:lnTo>
                  <a:lnTo>
                    <a:pt x="208987" y="243670"/>
                  </a:lnTo>
                  <a:lnTo>
                    <a:pt x="208174" y="238845"/>
                  </a:lnTo>
                  <a:lnTo>
                    <a:pt x="204622" y="230838"/>
                  </a:lnTo>
                  <a:lnTo>
                    <a:pt x="199733" y="223972"/>
                  </a:lnTo>
                  <a:lnTo>
                    <a:pt x="197039" y="220752"/>
                  </a:lnTo>
                  <a:lnTo>
                    <a:pt x="194250" y="218605"/>
                  </a:lnTo>
                  <a:lnTo>
                    <a:pt x="188503" y="216220"/>
                  </a:lnTo>
                  <a:lnTo>
                    <a:pt x="184586" y="215584"/>
                  </a:lnTo>
                  <a:lnTo>
                    <a:pt x="179989" y="215160"/>
                  </a:lnTo>
                  <a:lnTo>
                    <a:pt x="174939" y="214877"/>
                  </a:lnTo>
                  <a:lnTo>
                    <a:pt x="170578" y="215681"/>
                  </a:lnTo>
                  <a:lnTo>
                    <a:pt x="166678" y="217209"/>
                  </a:lnTo>
                  <a:lnTo>
                    <a:pt x="163085" y="219220"/>
                  </a:lnTo>
                  <a:lnTo>
                    <a:pt x="159696" y="222545"/>
                  </a:lnTo>
                  <a:lnTo>
                    <a:pt x="153283" y="231531"/>
                  </a:lnTo>
                  <a:lnTo>
                    <a:pt x="150182" y="237698"/>
                  </a:lnTo>
                  <a:lnTo>
                    <a:pt x="147122" y="244785"/>
                  </a:lnTo>
                  <a:lnTo>
                    <a:pt x="144089" y="252487"/>
                  </a:lnTo>
                  <a:lnTo>
                    <a:pt x="141074" y="259606"/>
                  </a:lnTo>
                  <a:lnTo>
                    <a:pt x="135075" y="272807"/>
                  </a:lnTo>
                  <a:lnTo>
                    <a:pt x="133078" y="279106"/>
                  </a:lnTo>
                  <a:lnTo>
                    <a:pt x="131747" y="285289"/>
                  </a:lnTo>
                  <a:lnTo>
                    <a:pt x="130860" y="291396"/>
                  </a:lnTo>
                  <a:lnTo>
                    <a:pt x="130268" y="297451"/>
                  </a:lnTo>
                  <a:lnTo>
                    <a:pt x="129873" y="303473"/>
                  </a:lnTo>
                  <a:lnTo>
                    <a:pt x="129610" y="309471"/>
                  </a:lnTo>
                  <a:lnTo>
                    <a:pt x="130428" y="315454"/>
                  </a:lnTo>
                  <a:lnTo>
                    <a:pt x="131966" y="321428"/>
                  </a:lnTo>
                  <a:lnTo>
                    <a:pt x="133985" y="327394"/>
                  </a:lnTo>
                  <a:lnTo>
                    <a:pt x="138876" y="336670"/>
                  </a:lnTo>
                  <a:lnTo>
                    <a:pt x="141571" y="340532"/>
                  </a:lnTo>
                  <a:lnTo>
                    <a:pt x="144361" y="343107"/>
                  </a:lnTo>
                  <a:lnTo>
                    <a:pt x="147214" y="344824"/>
                  </a:lnTo>
                  <a:lnTo>
                    <a:pt x="153032" y="346731"/>
                  </a:lnTo>
                  <a:lnTo>
                    <a:pt x="158928" y="347579"/>
                  </a:lnTo>
                  <a:lnTo>
                    <a:pt x="164859" y="347956"/>
                  </a:lnTo>
                  <a:lnTo>
                    <a:pt x="173775" y="3482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4" name="SMARTInkAnnotation48"/>
            <p:cNvSpPr/>
            <p:nvPr/>
          </p:nvSpPr>
          <p:spPr>
            <a:xfrm>
              <a:off x="1989344" y="2786063"/>
              <a:ext cx="97873" cy="357188"/>
            </a:xfrm>
            <a:custGeom>
              <a:avLst/>
              <a:gdLst/>
              <a:ahLst/>
              <a:cxnLst/>
              <a:rect l="0" t="0" r="0" b="0"/>
              <a:pathLst>
                <a:path w="97873" h="357188">
                  <a:moveTo>
                    <a:pt x="71058" y="0"/>
                  </a:moveTo>
                  <a:lnTo>
                    <a:pt x="71058" y="4740"/>
                  </a:lnTo>
                  <a:lnTo>
                    <a:pt x="70064" y="7129"/>
                  </a:lnTo>
                  <a:lnTo>
                    <a:pt x="68409" y="9713"/>
                  </a:lnTo>
                  <a:lnTo>
                    <a:pt x="66313" y="12428"/>
                  </a:lnTo>
                  <a:lnTo>
                    <a:pt x="64915" y="16223"/>
                  </a:lnTo>
                  <a:lnTo>
                    <a:pt x="63362" y="25731"/>
                  </a:lnTo>
                  <a:lnTo>
                    <a:pt x="60961" y="31044"/>
                  </a:lnTo>
                  <a:lnTo>
                    <a:pt x="57375" y="36571"/>
                  </a:lnTo>
                  <a:lnTo>
                    <a:pt x="52998" y="42240"/>
                  </a:lnTo>
                  <a:lnTo>
                    <a:pt x="49087" y="48996"/>
                  </a:lnTo>
                  <a:lnTo>
                    <a:pt x="45486" y="56476"/>
                  </a:lnTo>
                  <a:lnTo>
                    <a:pt x="42092" y="64440"/>
                  </a:lnTo>
                  <a:lnTo>
                    <a:pt x="38837" y="73717"/>
                  </a:lnTo>
                  <a:lnTo>
                    <a:pt x="35673" y="83871"/>
                  </a:lnTo>
                  <a:lnTo>
                    <a:pt x="32571" y="94609"/>
                  </a:lnTo>
                  <a:lnTo>
                    <a:pt x="28517" y="105737"/>
                  </a:lnTo>
                  <a:lnTo>
                    <a:pt x="23828" y="117124"/>
                  </a:lnTo>
                  <a:lnTo>
                    <a:pt x="18716" y="128684"/>
                  </a:lnTo>
                  <a:lnTo>
                    <a:pt x="15308" y="140360"/>
                  </a:lnTo>
                  <a:lnTo>
                    <a:pt x="13036" y="152112"/>
                  </a:lnTo>
                  <a:lnTo>
                    <a:pt x="11520" y="163915"/>
                  </a:lnTo>
                  <a:lnTo>
                    <a:pt x="9518" y="175753"/>
                  </a:lnTo>
                  <a:lnTo>
                    <a:pt x="7189" y="187614"/>
                  </a:lnTo>
                  <a:lnTo>
                    <a:pt x="4644" y="199490"/>
                  </a:lnTo>
                  <a:lnTo>
                    <a:pt x="2947" y="210384"/>
                  </a:lnTo>
                  <a:lnTo>
                    <a:pt x="1816" y="220623"/>
                  </a:lnTo>
                  <a:lnTo>
                    <a:pt x="1061" y="230425"/>
                  </a:lnTo>
                  <a:lnTo>
                    <a:pt x="559" y="239937"/>
                  </a:lnTo>
                  <a:lnTo>
                    <a:pt x="0" y="258443"/>
                  </a:lnTo>
                  <a:lnTo>
                    <a:pt x="844" y="267546"/>
                  </a:lnTo>
                  <a:lnTo>
                    <a:pt x="2400" y="276590"/>
                  </a:lnTo>
                  <a:lnTo>
                    <a:pt x="4430" y="285596"/>
                  </a:lnTo>
                  <a:lnTo>
                    <a:pt x="6777" y="293585"/>
                  </a:lnTo>
                  <a:lnTo>
                    <a:pt x="9335" y="300895"/>
                  </a:lnTo>
                  <a:lnTo>
                    <a:pt x="12033" y="307753"/>
                  </a:lnTo>
                  <a:lnTo>
                    <a:pt x="15818" y="314309"/>
                  </a:lnTo>
                  <a:lnTo>
                    <a:pt x="20327" y="320664"/>
                  </a:lnTo>
                  <a:lnTo>
                    <a:pt x="25320" y="326885"/>
                  </a:lnTo>
                  <a:lnTo>
                    <a:pt x="29642" y="332025"/>
                  </a:lnTo>
                  <a:lnTo>
                    <a:pt x="33516" y="336444"/>
                  </a:lnTo>
                  <a:lnTo>
                    <a:pt x="37092" y="340382"/>
                  </a:lnTo>
                  <a:lnTo>
                    <a:pt x="41462" y="343999"/>
                  </a:lnTo>
                  <a:lnTo>
                    <a:pt x="46362" y="347403"/>
                  </a:lnTo>
                  <a:lnTo>
                    <a:pt x="51614" y="350664"/>
                  </a:lnTo>
                  <a:lnTo>
                    <a:pt x="57102" y="352839"/>
                  </a:lnTo>
                  <a:lnTo>
                    <a:pt x="62747" y="354288"/>
                  </a:lnTo>
                  <a:lnTo>
                    <a:pt x="68497" y="355255"/>
                  </a:lnTo>
                  <a:lnTo>
                    <a:pt x="73323" y="355899"/>
                  </a:lnTo>
                  <a:lnTo>
                    <a:pt x="77533" y="356328"/>
                  </a:lnTo>
                  <a:lnTo>
                    <a:pt x="81333" y="356615"/>
                  </a:lnTo>
                  <a:lnTo>
                    <a:pt x="84860" y="356805"/>
                  </a:lnTo>
                  <a:lnTo>
                    <a:pt x="97872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5" name="SMARTInkAnnotation49"/>
            <p:cNvSpPr/>
            <p:nvPr/>
          </p:nvSpPr>
          <p:spPr>
            <a:xfrm>
              <a:off x="2114030" y="2858022"/>
              <a:ext cx="160886" cy="222184"/>
            </a:xfrm>
            <a:custGeom>
              <a:avLst/>
              <a:gdLst/>
              <a:ahLst/>
              <a:cxnLst/>
              <a:rect l="0" t="0" r="0" b="0"/>
              <a:pathLst>
                <a:path w="160886" h="222184">
                  <a:moveTo>
                    <a:pt x="0" y="53056"/>
                  </a:moveTo>
                  <a:lnTo>
                    <a:pt x="0" y="40627"/>
                  </a:lnTo>
                  <a:lnTo>
                    <a:pt x="993" y="37825"/>
                  </a:lnTo>
                  <a:lnTo>
                    <a:pt x="4745" y="32065"/>
                  </a:lnTo>
                  <a:lnTo>
                    <a:pt x="8129" y="29140"/>
                  </a:lnTo>
                  <a:lnTo>
                    <a:pt x="12371" y="26198"/>
                  </a:lnTo>
                  <a:lnTo>
                    <a:pt x="17186" y="23245"/>
                  </a:lnTo>
                  <a:lnTo>
                    <a:pt x="21388" y="20283"/>
                  </a:lnTo>
                  <a:lnTo>
                    <a:pt x="25183" y="17317"/>
                  </a:lnTo>
                  <a:lnTo>
                    <a:pt x="28706" y="14347"/>
                  </a:lnTo>
                  <a:lnTo>
                    <a:pt x="33041" y="11375"/>
                  </a:lnTo>
                  <a:lnTo>
                    <a:pt x="37917" y="8402"/>
                  </a:lnTo>
                  <a:lnTo>
                    <a:pt x="43154" y="5427"/>
                  </a:lnTo>
                  <a:lnTo>
                    <a:pt x="47639" y="3444"/>
                  </a:lnTo>
                  <a:lnTo>
                    <a:pt x="51622" y="2122"/>
                  </a:lnTo>
                  <a:lnTo>
                    <a:pt x="55270" y="1240"/>
                  </a:lnTo>
                  <a:lnTo>
                    <a:pt x="59688" y="653"/>
                  </a:lnTo>
                  <a:lnTo>
                    <a:pt x="64620" y="261"/>
                  </a:lnTo>
                  <a:lnTo>
                    <a:pt x="69894" y="0"/>
                  </a:lnTo>
                  <a:lnTo>
                    <a:pt x="75397" y="818"/>
                  </a:lnTo>
                  <a:lnTo>
                    <a:pt x="81051" y="2356"/>
                  </a:lnTo>
                  <a:lnTo>
                    <a:pt x="86807" y="4373"/>
                  </a:lnTo>
                  <a:lnTo>
                    <a:pt x="91638" y="6710"/>
                  </a:lnTo>
                  <a:lnTo>
                    <a:pt x="95851" y="9260"/>
                  </a:lnTo>
                  <a:lnTo>
                    <a:pt x="99653" y="11953"/>
                  </a:lnTo>
                  <a:lnTo>
                    <a:pt x="104174" y="15732"/>
                  </a:lnTo>
                  <a:lnTo>
                    <a:pt x="109174" y="20236"/>
                  </a:lnTo>
                  <a:lnTo>
                    <a:pt x="114494" y="25223"/>
                  </a:lnTo>
                  <a:lnTo>
                    <a:pt x="119033" y="31524"/>
                  </a:lnTo>
                  <a:lnTo>
                    <a:pt x="123053" y="38701"/>
                  </a:lnTo>
                  <a:lnTo>
                    <a:pt x="126725" y="46463"/>
                  </a:lnTo>
                  <a:lnTo>
                    <a:pt x="129174" y="53622"/>
                  </a:lnTo>
                  <a:lnTo>
                    <a:pt x="130806" y="60378"/>
                  </a:lnTo>
                  <a:lnTo>
                    <a:pt x="131895" y="66867"/>
                  </a:lnTo>
                  <a:lnTo>
                    <a:pt x="132620" y="74170"/>
                  </a:lnTo>
                  <a:lnTo>
                    <a:pt x="133104" y="82015"/>
                  </a:lnTo>
                  <a:lnTo>
                    <a:pt x="133426" y="90221"/>
                  </a:lnTo>
                  <a:lnTo>
                    <a:pt x="132648" y="98669"/>
                  </a:lnTo>
                  <a:lnTo>
                    <a:pt x="131136" y="107277"/>
                  </a:lnTo>
                  <a:lnTo>
                    <a:pt x="129135" y="115993"/>
                  </a:lnTo>
                  <a:lnTo>
                    <a:pt x="126808" y="124779"/>
                  </a:lnTo>
                  <a:lnTo>
                    <a:pt x="121574" y="142480"/>
                  </a:lnTo>
                  <a:lnTo>
                    <a:pt x="117795" y="150375"/>
                  </a:lnTo>
                  <a:lnTo>
                    <a:pt x="113289" y="157623"/>
                  </a:lnTo>
                  <a:lnTo>
                    <a:pt x="108299" y="164439"/>
                  </a:lnTo>
                  <a:lnTo>
                    <a:pt x="102986" y="170968"/>
                  </a:lnTo>
                  <a:lnTo>
                    <a:pt x="97458" y="177305"/>
                  </a:lnTo>
                  <a:lnTo>
                    <a:pt x="91786" y="183513"/>
                  </a:lnTo>
                  <a:lnTo>
                    <a:pt x="86019" y="188645"/>
                  </a:lnTo>
                  <a:lnTo>
                    <a:pt x="80188" y="193058"/>
                  </a:lnTo>
                  <a:lnTo>
                    <a:pt x="74314" y="196992"/>
                  </a:lnTo>
                  <a:lnTo>
                    <a:pt x="68412" y="200607"/>
                  </a:lnTo>
                  <a:lnTo>
                    <a:pt x="62491" y="204010"/>
                  </a:lnTo>
                  <a:lnTo>
                    <a:pt x="50615" y="210436"/>
                  </a:lnTo>
                  <a:lnTo>
                    <a:pt x="38717" y="216599"/>
                  </a:lnTo>
                  <a:lnTo>
                    <a:pt x="33756" y="218639"/>
                  </a:lnTo>
                  <a:lnTo>
                    <a:pt x="29456" y="220000"/>
                  </a:lnTo>
                  <a:lnTo>
                    <a:pt x="20164" y="222183"/>
                  </a:lnTo>
                  <a:lnTo>
                    <a:pt x="18408" y="221369"/>
                  </a:lnTo>
                  <a:lnTo>
                    <a:pt x="13809" y="217820"/>
                  </a:lnTo>
                  <a:lnTo>
                    <a:pt x="12185" y="215485"/>
                  </a:lnTo>
                  <a:lnTo>
                    <a:pt x="10381" y="210244"/>
                  </a:lnTo>
                  <a:lnTo>
                    <a:pt x="9580" y="204607"/>
                  </a:lnTo>
                  <a:lnTo>
                    <a:pt x="9366" y="201715"/>
                  </a:lnTo>
                  <a:lnTo>
                    <a:pt x="10216" y="198795"/>
                  </a:lnTo>
                  <a:lnTo>
                    <a:pt x="13810" y="192905"/>
                  </a:lnTo>
                  <a:lnTo>
                    <a:pt x="18717" y="186979"/>
                  </a:lnTo>
                  <a:lnTo>
                    <a:pt x="21416" y="184010"/>
                  </a:lnTo>
                  <a:lnTo>
                    <a:pt x="25202" y="181038"/>
                  </a:lnTo>
                  <a:lnTo>
                    <a:pt x="29712" y="178065"/>
                  </a:lnTo>
                  <a:lnTo>
                    <a:pt x="34705" y="175091"/>
                  </a:lnTo>
                  <a:lnTo>
                    <a:pt x="39026" y="172116"/>
                  </a:lnTo>
                  <a:lnTo>
                    <a:pt x="42901" y="169140"/>
                  </a:lnTo>
                  <a:lnTo>
                    <a:pt x="46476" y="166164"/>
                  </a:lnTo>
                  <a:lnTo>
                    <a:pt x="50847" y="164180"/>
                  </a:lnTo>
                  <a:lnTo>
                    <a:pt x="55746" y="162858"/>
                  </a:lnTo>
                  <a:lnTo>
                    <a:pt x="60999" y="161976"/>
                  </a:lnTo>
                  <a:lnTo>
                    <a:pt x="65494" y="161388"/>
                  </a:lnTo>
                  <a:lnTo>
                    <a:pt x="69484" y="160996"/>
                  </a:lnTo>
                  <a:lnTo>
                    <a:pt x="73137" y="160735"/>
                  </a:lnTo>
                  <a:lnTo>
                    <a:pt x="77558" y="160561"/>
                  </a:lnTo>
                  <a:lnTo>
                    <a:pt x="87768" y="160367"/>
                  </a:lnTo>
                  <a:lnTo>
                    <a:pt x="92278" y="161308"/>
                  </a:lnTo>
                  <a:lnTo>
                    <a:pt x="96278" y="162927"/>
                  </a:lnTo>
                  <a:lnTo>
                    <a:pt x="99937" y="164999"/>
                  </a:lnTo>
                  <a:lnTo>
                    <a:pt x="109300" y="169946"/>
                  </a:lnTo>
                  <a:lnTo>
                    <a:pt x="114578" y="172655"/>
                  </a:lnTo>
                  <a:lnTo>
                    <a:pt x="119090" y="175453"/>
                  </a:lnTo>
                  <a:lnTo>
                    <a:pt x="123090" y="178310"/>
                  </a:lnTo>
                  <a:lnTo>
                    <a:pt x="126750" y="181207"/>
                  </a:lnTo>
                  <a:lnTo>
                    <a:pt x="130184" y="184131"/>
                  </a:lnTo>
                  <a:lnTo>
                    <a:pt x="133466" y="187072"/>
                  </a:lnTo>
                  <a:lnTo>
                    <a:pt x="136647" y="190025"/>
                  </a:lnTo>
                  <a:lnTo>
                    <a:pt x="139761" y="193978"/>
                  </a:lnTo>
                  <a:lnTo>
                    <a:pt x="142830" y="198598"/>
                  </a:lnTo>
                  <a:lnTo>
                    <a:pt x="145869" y="203662"/>
                  </a:lnTo>
                  <a:lnTo>
                    <a:pt x="148888" y="207038"/>
                  </a:lnTo>
                  <a:lnTo>
                    <a:pt x="151894" y="209289"/>
                  </a:lnTo>
                  <a:lnTo>
                    <a:pt x="160885" y="2137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6" name="SMARTInkAnnotation50"/>
            <p:cNvSpPr/>
            <p:nvPr/>
          </p:nvSpPr>
          <p:spPr>
            <a:xfrm>
              <a:off x="2230593" y="2751585"/>
              <a:ext cx="187164" cy="418455"/>
            </a:xfrm>
            <a:custGeom>
              <a:avLst/>
              <a:gdLst/>
              <a:ahLst/>
              <a:cxnLst/>
              <a:rect l="0" t="0" r="0" b="0"/>
              <a:pathLst>
                <a:path w="187164" h="418455">
                  <a:moveTo>
                    <a:pt x="8570" y="7688"/>
                  </a:moveTo>
                  <a:lnTo>
                    <a:pt x="875" y="0"/>
                  </a:lnTo>
                  <a:lnTo>
                    <a:pt x="461" y="578"/>
                  </a:lnTo>
                  <a:lnTo>
                    <a:pt x="0" y="3867"/>
                  </a:lnTo>
                  <a:lnTo>
                    <a:pt x="871" y="5141"/>
                  </a:lnTo>
                  <a:lnTo>
                    <a:pt x="2444" y="5990"/>
                  </a:lnTo>
                  <a:lnTo>
                    <a:pt x="4486" y="6556"/>
                  </a:lnTo>
                  <a:lnTo>
                    <a:pt x="5847" y="7926"/>
                  </a:lnTo>
                  <a:lnTo>
                    <a:pt x="6755" y="9831"/>
                  </a:lnTo>
                  <a:lnTo>
                    <a:pt x="8757" y="15586"/>
                  </a:lnTo>
                  <a:lnTo>
                    <a:pt x="12957" y="24758"/>
                  </a:lnTo>
                  <a:lnTo>
                    <a:pt x="20904" y="41078"/>
                  </a:lnTo>
                  <a:lnTo>
                    <a:pt x="24738" y="46816"/>
                  </a:lnTo>
                  <a:lnTo>
                    <a:pt x="29280" y="52625"/>
                  </a:lnTo>
                  <a:lnTo>
                    <a:pt x="34294" y="58482"/>
                  </a:lnTo>
                  <a:lnTo>
                    <a:pt x="39623" y="64371"/>
                  </a:lnTo>
                  <a:lnTo>
                    <a:pt x="50841" y="76206"/>
                  </a:lnTo>
                  <a:lnTo>
                    <a:pt x="98523" y="124302"/>
                  </a:lnTo>
                  <a:lnTo>
                    <a:pt x="106278" y="133056"/>
                  </a:lnTo>
                  <a:lnTo>
                    <a:pt x="113433" y="141868"/>
                  </a:lnTo>
                  <a:lnTo>
                    <a:pt x="120190" y="150720"/>
                  </a:lnTo>
                  <a:lnTo>
                    <a:pt x="132994" y="168492"/>
                  </a:lnTo>
                  <a:lnTo>
                    <a:pt x="157398" y="204155"/>
                  </a:lnTo>
                  <a:lnTo>
                    <a:pt x="162410" y="213081"/>
                  </a:lnTo>
                  <a:lnTo>
                    <a:pt x="166745" y="222007"/>
                  </a:lnTo>
                  <a:lnTo>
                    <a:pt x="170627" y="230935"/>
                  </a:lnTo>
                  <a:lnTo>
                    <a:pt x="174210" y="239863"/>
                  </a:lnTo>
                  <a:lnTo>
                    <a:pt x="180837" y="257721"/>
                  </a:lnTo>
                  <a:lnTo>
                    <a:pt x="183002" y="266650"/>
                  </a:lnTo>
                  <a:lnTo>
                    <a:pt x="184445" y="275580"/>
                  </a:lnTo>
                  <a:lnTo>
                    <a:pt x="185407" y="284509"/>
                  </a:lnTo>
                  <a:lnTo>
                    <a:pt x="186049" y="292447"/>
                  </a:lnTo>
                  <a:lnTo>
                    <a:pt x="186477" y="299723"/>
                  </a:lnTo>
                  <a:lnTo>
                    <a:pt x="186952" y="313099"/>
                  </a:lnTo>
                  <a:lnTo>
                    <a:pt x="187163" y="325658"/>
                  </a:lnTo>
                  <a:lnTo>
                    <a:pt x="184608" y="337855"/>
                  </a:lnTo>
                  <a:lnTo>
                    <a:pt x="180162" y="349890"/>
                  </a:lnTo>
                  <a:lnTo>
                    <a:pt x="174876" y="361854"/>
                  </a:lnTo>
                  <a:lnTo>
                    <a:pt x="169217" y="371140"/>
                  </a:lnTo>
                  <a:lnTo>
                    <a:pt x="163390" y="379566"/>
                  </a:lnTo>
                  <a:lnTo>
                    <a:pt x="160446" y="384591"/>
                  </a:lnTo>
                  <a:lnTo>
                    <a:pt x="157491" y="389926"/>
                  </a:lnTo>
                  <a:lnTo>
                    <a:pt x="154527" y="394474"/>
                  </a:lnTo>
                  <a:lnTo>
                    <a:pt x="151558" y="398499"/>
                  </a:lnTo>
                  <a:lnTo>
                    <a:pt x="148586" y="402174"/>
                  </a:lnTo>
                  <a:lnTo>
                    <a:pt x="145611" y="404624"/>
                  </a:lnTo>
                  <a:lnTo>
                    <a:pt x="142635" y="406258"/>
                  </a:lnTo>
                  <a:lnTo>
                    <a:pt x="139658" y="407347"/>
                  </a:lnTo>
                  <a:lnTo>
                    <a:pt x="136680" y="409065"/>
                  </a:lnTo>
                  <a:lnTo>
                    <a:pt x="133701" y="411203"/>
                  </a:lnTo>
                  <a:lnTo>
                    <a:pt x="124765" y="4184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7" name="SMARTInkAnnotation51"/>
            <p:cNvSpPr/>
            <p:nvPr/>
          </p:nvSpPr>
          <p:spPr>
            <a:xfrm>
              <a:off x="2453677" y="2893219"/>
              <a:ext cx="143010" cy="1"/>
            </a:xfrm>
            <a:custGeom>
              <a:avLst/>
              <a:gdLst/>
              <a:ahLst/>
              <a:cxnLst/>
              <a:rect l="0" t="0" r="0" b="0"/>
              <a:pathLst>
                <a:path w="143010" h="1">
                  <a:moveTo>
                    <a:pt x="0" y="0"/>
                  </a:moveTo>
                  <a:lnTo>
                    <a:pt x="143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8" name="SMARTInkAnnotation52"/>
            <p:cNvSpPr/>
            <p:nvPr/>
          </p:nvSpPr>
          <p:spPr>
            <a:xfrm>
              <a:off x="2480491" y="2986322"/>
              <a:ext cx="143010" cy="14054"/>
            </a:xfrm>
            <a:custGeom>
              <a:avLst/>
              <a:gdLst/>
              <a:ahLst/>
              <a:cxnLst/>
              <a:rect l="0" t="0" r="0" b="0"/>
              <a:pathLst>
                <a:path w="143010" h="14054">
                  <a:moveTo>
                    <a:pt x="0" y="14053"/>
                  </a:moveTo>
                  <a:lnTo>
                    <a:pt x="12441" y="14053"/>
                  </a:lnTo>
                  <a:lnTo>
                    <a:pt x="15246" y="13061"/>
                  </a:lnTo>
                  <a:lnTo>
                    <a:pt x="18109" y="11407"/>
                  </a:lnTo>
                  <a:lnTo>
                    <a:pt x="21011" y="9312"/>
                  </a:lnTo>
                  <a:lnTo>
                    <a:pt x="24931" y="7916"/>
                  </a:lnTo>
                  <a:lnTo>
                    <a:pt x="29532" y="6985"/>
                  </a:lnTo>
                  <a:lnTo>
                    <a:pt x="34585" y="6364"/>
                  </a:lnTo>
                  <a:lnTo>
                    <a:pt x="40932" y="5951"/>
                  </a:lnTo>
                  <a:lnTo>
                    <a:pt x="48144" y="5675"/>
                  </a:lnTo>
                  <a:lnTo>
                    <a:pt x="69879" y="5287"/>
                  </a:lnTo>
                  <a:lnTo>
                    <a:pt x="76380" y="5232"/>
                  </a:lnTo>
                  <a:lnTo>
                    <a:pt x="82700" y="4204"/>
                  </a:lnTo>
                  <a:lnTo>
                    <a:pt x="88899" y="2525"/>
                  </a:lnTo>
                  <a:lnTo>
                    <a:pt x="95018" y="415"/>
                  </a:lnTo>
                  <a:lnTo>
                    <a:pt x="101084" y="0"/>
                  </a:lnTo>
                  <a:lnTo>
                    <a:pt x="107114" y="715"/>
                  </a:lnTo>
                  <a:lnTo>
                    <a:pt x="113121" y="2185"/>
                  </a:lnTo>
                  <a:lnTo>
                    <a:pt x="118118" y="3164"/>
                  </a:lnTo>
                  <a:lnTo>
                    <a:pt x="122442" y="3817"/>
                  </a:lnTo>
                  <a:lnTo>
                    <a:pt x="126319" y="4252"/>
                  </a:lnTo>
                  <a:lnTo>
                    <a:pt x="129896" y="4543"/>
                  </a:lnTo>
                  <a:lnTo>
                    <a:pt x="133274" y="4736"/>
                  </a:lnTo>
                  <a:lnTo>
                    <a:pt x="143009" y="51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9" name="SMARTInkAnnotation53"/>
            <p:cNvSpPr/>
            <p:nvPr/>
          </p:nvSpPr>
          <p:spPr>
            <a:xfrm>
              <a:off x="2766509" y="2786063"/>
              <a:ext cx="44692" cy="312539"/>
            </a:xfrm>
            <a:custGeom>
              <a:avLst/>
              <a:gdLst/>
              <a:ahLst/>
              <a:cxnLst/>
              <a:rect l="0" t="0" r="0" b="0"/>
              <a:pathLst>
                <a:path w="44692" h="312539">
                  <a:moveTo>
                    <a:pt x="0" y="0"/>
                  </a:moveTo>
                  <a:lnTo>
                    <a:pt x="0" y="64698"/>
                  </a:lnTo>
                  <a:lnTo>
                    <a:pt x="994" y="72898"/>
                  </a:lnTo>
                  <a:lnTo>
                    <a:pt x="2649" y="81340"/>
                  </a:lnTo>
                  <a:lnTo>
                    <a:pt x="4745" y="89945"/>
                  </a:lnTo>
                  <a:lnTo>
                    <a:pt x="6143" y="98659"/>
                  </a:lnTo>
                  <a:lnTo>
                    <a:pt x="7075" y="107444"/>
                  </a:lnTo>
                  <a:lnTo>
                    <a:pt x="7696" y="116278"/>
                  </a:lnTo>
                  <a:lnTo>
                    <a:pt x="8110" y="125143"/>
                  </a:lnTo>
                  <a:lnTo>
                    <a:pt x="8570" y="142931"/>
                  </a:lnTo>
                  <a:lnTo>
                    <a:pt x="8829" y="169680"/>
                  </a:lnTo>
                  <a:lnTo>
                    <a:pt x="9859" y="178604"/>
                  </a:lnTo>
                  <a:lnTo>
                    <a:pt x="11538" y="187530"/>
                  </a:lnTo>
                  <a:lnTo>
                    <a:pt x="13651" y="196457"/>
                  </a:lnTo>
                  <a:lnTo>
                    <a:pt x="15060" y="205385"/>
                  </a:lnTo>
                  <a:lnTo>
                    <a:pt x="15999" y="214314"/>
                  </a:lnTo>
                  <a:lnTo>
                    <a:pt x="16624" y="223243"/>
                  </a:lnTo>
                  <a:lnTo>
                    <a:pt x="18035" y="231180"/>
                  </a:lnTo>
                  <a:lnTo>
                    <a:pt x="19968" y="238456"/>
                  </a:lnTo>
                  <a:lnTo>
                    <a:pt x="22250" y="245291"/>
                  </a:lnTo>
                  <a:lnTo>
                    <a:pt x="23772" y="250839"/>
                  </a:lnTo>
                  <a:lnTo>
                    <a:pt x="24786" y="255531"/>
                  </a:lnTo>
                  <a:lnTo>
                    <a:pt x="25462" y="259651"/>
                  </a:lnTo>
                  <a:lnTo>
                    <a:pt x="26906" y="264381"/>
                  </a:lnTo>
                  <a:lnTo>
                    <a:pt x="28862" y="269520"/>
                  </a:lnTo>
                  <a:lnTo>
                    <a:pt x="31159" y="274929"/>
                  </a:lnTo>
                  <a:lnTo>
                    <a:pt x="32690" y="279528"/>
                  </a:lnTo>
                  <a:lnTo>
                    <a:pt x="33711" y="283586"/>
                  </a:lnTo>
                  <a:lnTo>
                    <a:pt x="34845" y="290741"/>
                  </a:lnTo>
                  <a:lnTo>
                    <a:pt x="35349" y="297228"/>
                  </a:lnTo>
                  <a:lnTo>
                    <a:pt x="36477" y="300347"/>
                  </a:lnTo>
                  <a:lnTo>
                    <a:pt x="38222" y="303419"/>
                  </a:lnTo>
                  <a:lnTo>
                    <a:pt x="44691" y="3125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0" name="SMARTInkAnnotation54"/>
            <p:cNvSpPr/>
            <p:nvPr/>
          </p:nvSpPr>
          <p:spPr>
            <a:xfrm>
              <a:off x="2830848" y="2777133"/>
              <a:ext cx="192934" cy="328466"/>
            </a:xfrm>
            <a:custGeom>
              <a:avLst/>
              <a:gdLst/>
              <a:ahLst/>
              <a:cxnLst/>
              <a:rect l="0" t="0" r="0" b="0"/>
              <a:pathLst>
                <a:path w="192934" h="328466">
                  <a:moveTo>
                    <a:pt x="60794" y="0"/>
                  </a:moveTo>
                  <a:lnTo>
                    <a:pt x="60794" y="4740"/>
                  </a:lnTo>
                  <a:lnTo>
                    <a:pt x="58146" y="12359"/>
                  </a:lnTo>
                  <a:lnTo>
                    <a:pt x="56049" y="17169"/>
                  </a:lnTo>
                  <a:lnTo>
                    <a:pt x="54652" y="22360"/>
                  </a:lnTo>
                  <a:lnTo>
                    <a:pt x="53720" y="27805"/>
                  </a:lnTo>
                  <a:lnTo>
                    <a:pt x="53099" y="33419"/>
                  </a:lnTo>
                  <a:lnTo>
                    <a:pt x="50698" y="40139"/>
                  </a:lnTo>
                  <a:lnTo>
                    <a:pt x="47112" y="47595"/>
                  </a:lnTo>
                  <a:lnTo>
                    <a:pt x="42735" y="55542"/>
                  </a:lnTo>
                  <a:lnTo>
                    <a:pt x="38823" y="65802"/>
                  </a:lnTo>
                  <a:lnTo>
                    <a:pt x="35223" y="77602"/>
                  </a:lnTo>
                  <a:lnTo>
                    <a:pt x="4208" y="199382"/>
                  </a:lnTo>
                  <a:lnTo>
                    <a:pt x="2215" y="210312"/>
                  </a:lnTo>
                  <a:lnTo>
                    <a:pt x="886" y="220575"/>
                  </a:lnTo>
                  <a:lnTo>
                    <a:pt x="0" y="230394"/>
                  </a:lnTo>
                  <a:lnTo>
                    <a:pt x="402" y="239916"/>
                  </a:lnTo>
                  <a:lnTo>
                    <a:pt x="1664" y="249241"/>
                  </a:lnTo>
                  <a:lnTo>
                    <a:pt x="3498" y="258434"/>
                  </a:lnTo>
                  <a:lnTo>
                    <a:pt x="5714" y="266547"/>
                  </a:lnTo>
                  <a:lnTo>
                    <a:pt x="8184" y="273940"/>
                  </a:lnTo>
                  <a:lnTo>
                    <a:pt x="10824" y="280853"/>
                  </a:lnTo>
                  <a:lnTo>
                    <a:pt x="13577" y="287446"/>
                  </a:lnTo>
                  <a:lnTo>
                    <a:pt x="16406" y="293826"/>
                  </a:lnTo>
                  <a:lnTo>
                    <a:pt x="19284" y="300064"/>
                  </a:lnTo>
                  <a:lnTo>
                    <a:pt x="23190" y="305214"/>
                  </a:lnTo>
                  <a:lnTo>
                    <a:pt x="27780" y="309640"/>
                  </a:lnTo>
                  <a:lnTo>
                    <a:pt x="32826" y="313583"/>
                  </a:lnTo>
                  <a:lnTo>
                    <a:pt x="39169" y="317204"/>
                  </a:lnTo>
                  <a:lnTo>
                    <a:pt x="46378" y="320610"/>
                  </a:lnTo>
                  <a:lnTo>
                    <a:pt x="54163" y="323872"/>
                  </a:lnTo>
                  <a:lnTo>
                    <a:pt x="61339" y="326048"/>
                  </a:lnTo>
                  <a:lnTo>
                    <a:pt x="68109" y="327498"/>
                  </a:lnTo>
                  <a:lnTo>
                    <a:pt x="74609" y="328465"/>
                  </a:lnTo>
                  <a:lnTo>
                    <a:pt x="81922" y="328117"/>
                  </a:lnTo>
                  <a:lnTo>
                    <a:pt x="89776" y="326893"/>
                  </a:lnTo>
                  <a:lnTo>
                    <a:pt x="97992" y="325085"/>
                  </a:lnTo>
                  <a:lnTo>
                    <a:pt x="106448" y="322887"/>
                  </a:lnTo>
                  <a:lnTo>
                    <a:pt x="115065" y="320430"/>
                  </a:lnTo>
                  <a:lnTo>
                    <a:pt x="123789" y="317800"/>
                  </a:lnTo>
                  <a:lnTo>
                    <a:pt x="131591" y="315054"/>
                  </a:lnTo>
                  <a:lnTo>
                    <a:pt x="138779" y="312231"/>
                  </a:lnTo>
                  <a:lnTo>
                    <a:pt x="145557" y="309357"/>
                  </a:lnTo>
                  <a:lnTo>
                    <a:pt x="152062" y="305457"/>
                  </a:lnTo>
                  <a:lnTo>
                    <a:pt x="158385" y="300872"/>
                  </a:lnTo>
                  <a:lnTo>
                    <a:pt x="164586" y="295831"/>
                  </a:lnTo>
                  <a:lnTo>
                    <a:pt x="169714" y="290487"/>
                  </a:lnTo>
                  <a:lnTo>
                    <a:pt x="174126" y="284939"/>
                  </a:lnTo>
                  <a:lnTo>
                    <a:pt x="178059" y="279256"/>
                  </a:lnTo>
                  <a:lnTo>
                    <a:pt x="181675" y="273483"/>
                  </a:lnTo>
                  <a:lnTo>
                    <a:pt x="185079" y="267650"/>
                  </a:lnTo>
                  <a:lnTo>
                    <a:pt x="188341" y="261777"/>
                  </a:lnTo>
                  <a:lnTo>
                    <a:pt x="190516" y="254885"/>
                  </a:lnTo>
                  <a:lnTo>
                    <a:pt x="191966" y="247314"/>
                  </a:lnTo>
                  <a:lnTo>
                    <a:pt x="192933" y="239290"/>
                  </a:lnTo>
                  <a:lnTo>
                    <a:pt x="192584" y="231956"/>
                  </a:lnTo>
                  <a:lnTo>
                    <a:pt x="191358" y="225083"/>
                  </a:lnTo>
                  <a:lnTo>
                    <a:pt x="189548" y="218516"/>
                  </a:lnTo>
                  <a:lnTo>
                    <a:pt x="187348" y="212154"/>
                  </a:lnTo>
                  <a:lnTo>
                    <a:pt x="184888" y="205928"/>
                  </a:lnTo>
                  <a:lnTo>
                    <a:pt x="182255" y="199793"/>
                  </a:lnTo>
                  <a:lnTo>
                    <a:pt x="178514" y="194711"/>
                  </a:lnTo>
                  <a:lnTo>
                    <a:pt x="174033" y="190331"/>
                  </a:lnTo>
                  <a:lnTo>
                    <a:pt x="169060" y="186418"/>
                  </a:lnTo>
                  <a:lnTo>
                    <a:pt x="163758" y="182818"/>
                  </a:lnTo>
                  <a:lnTo>
                    <a:pt x="158237" y="179425"/>
                  </a:lnTo>
                  <a:lnTo>
                    <a:pt x="152571" y="176171"/>
                  </a:lnTo>
                  <a:lnTo>
                    <a:pt x="146806" y="174002"/>
                  </a:lnTo>
                  <a:lnTo>
                    <a:pt x="140977" y="172556"/>
                  </a:lnTo>
                  <a:lnTo>
                    <a:pt x="135105" y="171592"/>
                  </a:lnTo>
                  <a:lnTo>
                    <a:pt x="129204" y="171941"/>
                  </a:lnTo>
                  <a:lnTo>
                    <a:pt x="123284" y="173166"/>
                  </a:lnTo>
                  <a:lnTo>
                    <a:pt x="117351" y="174976"/>
                  </a:lnTo>
                  <a:lnTo>
                    <a:pt x="112403" y="178166"/>
                  </a:lnTo>
                  <a:lnTo>
                    <a:pt x="108110" y="182277"/>
                  </a:lnTo>
                  <a:lnTo>
                    <a:pt x="104256" y="187002"/>
                  </a:lnTo>
                  <a:lnTo>
                    <a:pt x="100693" y="192137"/>
                  </a:lnTo>
                  <a:lnTo>
                    <a:pt x="97325" y="197544"/>
                  </a:lnTo>
                  <a:lnTo>
                    <a:pt x="94086" y="203134"/>
                  </a:lnTo>
                  <a:lnTo>
                    <a:pt x="87839" y="214636"/>
                  </a:lnTo>
                  <a:lnTo>
                    <a:pt x="84783" y="220481"/>
                  </a:lnTo>
                  <a:lnTo>
                    <a:pt x="82745" y="226362"/>
                  </a:lnTo>
                  <a:lnTo>
                    <a:pt x="81387" y="232267"/>
                  </a:lnTo>
                  <a:lnTo>
                    <a:pt x="80481" y="238189"/>
                  </a:lnTo>
                  <a:lnTo>
                    <a:pt x="79878" y="244120"/>
                  </a:lnTo>
                  <a:lnTo>
                    <a:pt x="79476" y="250059"/>
                  </a:lnTo>
                  <a:lnTo>
                    <a:pt x="79207" y="256003"/>
                  </a:lnTo>
                  <a:lnTo>
                    <a:pt x="80021" y="260958"/>
                  </a:lnTo>
                  <a:lnTo>
                    <a:pt x="83574" y="269109"/>
                  </a:lnTo>
                  <a:lnTo>
                    <a:pt x="91158" y="284016"/>
                  </a:lnTo>
                  <a:lnTo>
                    <a:pt x="96800" y="292586"/>
                  </a:lnTo>
                  <a:lnTo>
                    <a:pt x="99695" y="296260"/>
                  </a:lnTo>
                  <a:lnTo>
                    <a:pt x="102618" y="298710"/>
                  </a:lnTo>
                  <a:lnTo>
                    <a:pt x="105560" y="300343"/>
                  </a:lnTo>
                  <a:lnTo>
                    <a:pt x="114423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1" name="SMARTInkAnnotation55"/>
            <p:cNvSpPr/>
            <p:nvPr/>
          </p:nvSpPr>
          <p:spPr>
            <a:xfrm>
              <a:off x="3159817" y="2946797"/>
              <a:ext cx="151916" cy="160678"/>
            </a:xfrm>
            <a:custGeom>
              <a:avLst/>
              <a:gdLst/>
              <a:ahLst/>
              <a:cxnLst/>
              <a:rect l="0" t="0" r="0" b="0"/>
              <a:pathLst>
                <a:path w="151916" h="160678">
                  <a:moveTo>
                    <a:pt x="8906" y="26789"/>
                  </a:moveTo>
                  <a:lnTo>
                    <a:pt x="0" y="26789"/>
                  </a:lnTo>
                  <a:lnTo>
                    <a:pt x="4722" y="31530"/>
                  </a:lnTo>
                  <a:lnTo>
                    <a:pt x="6116" y="33918"/>
                  </a:lnTo>
                  <a:lnTo>
                    <a:pt x="7046" y="36502"/>
                  </a:lnTo>
                  <a:lnTo>
                    <a:pt x="7666" y="39218"/>
                  </a:lnTo>
                  <a:lnTo>
                    <a:pt x="9073" y="43012"/>
                  </a:lnTo>
                  <a:lnTo>
                    <a:pt x="11003" y="47526"/>
                  </a:lnTo>
                  <a:lnTo>
                    <a:pt x="15797" y="57834"/>
                  </a:lnTo>
                  <a:lnTo>
                    <a:pt x="29884" y="86489"/>
                  </a:lnTo>
                  <a:lnTo>
                    <a:pt x="32822" y="93378"/>
                  </a:lnTo>
                  <a:lnTo>
                    <a:pt x="35775" y="100947"/>
                  </a:lnTo>
                  <a:lnTo>
                    <a:pt x="38736" y="108970"/>
                  </a:lnTo>
                  <a:lnTo>
                    <a:pt x="41703" y="115311"/>
                  </a:lnTo>
                  <a:lnTo>
                    <a:pt x="44674" y="120530"/>
                  </a:lnTo>
                  <a:lnTo>
                    <a:pt x="47648" y="125002"/>
                  </a:lnTo>
                  <a:lnTo>
                    <a:pt x="50624" y="129968"/>
                  </a:lnTo>
                  <a:lnTo>
                    <a:pt x="53601" y="135262"/>
                  </a:lnTo>
                  <a:lnTo>
                    <a:pt x="56579" y="140776"/>
                  </a:lnTo>
                  <a:lnTo>
                    <a:pt x="59557" y="145444"/>
                  </a:lnTo>
                  <a:lnTo>
                    <a:pt x="62535" y="149549"/>
                  </a:lnTo>
                  <a:lnTo>
                    <a:pt x="65514" y="153277"/>
                  </a:lnTo>
                  <a:lnTo>
                    <a:pt x="68493" y="155763"/>
                  </a:lnTo>
                  <a:lnTo>
                    <a:pt x="71473" y="157420"/>
                  </a:lnTo>
                  <a:lnTo>
                    <a:pt x="74452" y="158525"/>
                  </a:lnTo>
                  <a:lnTo>
                    <a:pt x="77431" y="159261"/>
                  </a:lnTo>
                  <a:lnTo>
                    <a:pt x="80411" y="159752"/>
                  </a:lnTo>
                  <a:lnTo>
                    <a:pt x="87583" y="160540"/>
                  </a:lnTo>
                  <a:lnTo>
                    <a:pt x="91212" y="160648"/>
                  </a:lnTo>
                  <a:lnTo>
                    <a:pt x="93570" y="160677"/>
                  </a:lnTo>
                  <a:lnTo>
                    <a:pt x="95142" y="159704"/>
                  </a:lnTo>
                  <a:lnTo>
                    <a:pt x="96190" y="158063"/>
                  </a:lnTo>
                  <a:lnTo>
                    <a:pt x="96889" y="155977"/>
                  </a:lnTo>
                  <a:lnTo>
                    <a:pt x="100314" y="151013"/>
                  </a:lnTo>
                  <a:lnTo>
                    <a:pt x="102617" y="148301"/>
                  </a:lnTo>
                  <a:lnTo>
                    <a:pt x="104153" y="144508"/>
                  </a:lnTo>
                  <a:lnTo>
                    <a:pt x="105177" y="139994"/>
                  </a:lnTo>
                  <a:lnTo>
                    <a:pt x="105860" y="135002"/>
                  </a:lnTo>
                  <a:lnTo>
                    <a:pt x="107308" y="129689"/>
                  </a:lnTo>
                  <a:lnTo>
                    <a:pt x="109266" y="124162"/>
                  </a:lnTo>
                  <a:lnTo>
                    <a:pt x="111565" y="118493"/>
                  </a:lnTo>
                  <a:lnTo>
                    <a:pt x="113098" y="112730"/>
                  </a:lnTo>
                  <a:lnTo>
                    <a:pt x="114119" y="106903"/>
                  </a:lnTo>
                  <a:lnTo>
                    <a:pt x="114801" y="101034"/>
                  </a:lnTo>
                  <a:lnTo>
                    <a:pt x="116248" y="95138"/>
                  </a:lnTo>
                  <a:lnTo>
                    <a:pt x="118205" y="89222"/>
                  </a:lnTo>
                  <a:lnTo>
                    <a:pt x="120504" y="83294"/>
                  </a:lnTo>
                  <a:lnTo>
                    <a:pt x="123030" y="77357"/>
                  </a:lnTo>
                  <a:lnTo>
                    <a:pt x="128483" y="65469"/>
                  </a:lnTo>
                  <a:lnTo>
                    <a:pt x="130335" y="59521"/>
                  </a:lnTo>
                  <a:lnTo>
                    <a:pt x="131570" y="53571"/>
                  </a:lnTo>
                  <a:lnTo>
                    <a:pt x="132393" y="47621"/>
                  </a:lnTo>
                  <a:lnTo>
                    <a:pt x="132941" y="41669"/>
                  </a:lnTo>
                  <a:lnTo>
                    <a:pt x="133307" y="35717"/>
                  </a:lnTo>
                  <a:lnTo>
                    <a:pt x="133551" y="29764"/>
                  </a:lnTo>
                  <a:lnTo>
                    <a:pt x="134707" y="24804"/>
                  </a:lnTo>
                  <a:lnTo>
                    <a:pt x="136470" y="20504"/>
                  </a:lnTo>
                  <a:lnTo>
                    <a:pt x="138639" y="16646"/>
                  </a:lnTo>
                  <a:lnTo>
                    <a:pt x="140085" y="13082"/>
                  </a:lnTo>
                  <a:lnTo>
                    <a:pt x="141049" y="9713"/>
                  </a:lnTo>
                  <a:lnTo>
                    <a:pt x="142943" y="168"/>
                  </a:lnTo>
                  <a:lnTo>
                    <a:pt x="145610" y="75"/>
                  </a:lnTo>
                  <a:lnTo>
                    <a:pt x="1519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2" name="SMARTInkAnnotation56"/>
            <p:cNvSpPr/>
            <p:nvPr/>
          </p:nvSpPr>
          <p:spPr>
            <a:xfrm>
              <a:off x="3330144" y="2966183"/>
              <a:ext cx="151412" cy="132419"/>
            </a:xfrm>
            <a:custGeom>
              <a:avLst/>
              <a:gdLst/>
              <a:ahLst/>
              <a:cxnLst/>
              <a:rect l="0" t="0" r="0" b="0"/>
              <a:pathLst>
                <a:path w="151412" h="132419">
                  <a:moveTo>
                    <a:pt x="97783" y="34192"/>
                  </a:moveTo>
                  <a:lnTo>
                    <a:pt x="97783" y="26504"/>
                  </a:lnTo>
                  <a:lnTo>
                    <a:pt x="95135" y="23168"/>
                  </a:lnTo>
                  <a:lnTo>
                    <a:pt x="93038" y="20890"/>
                  </a:lnTo>
                  <a:lnTo>
                    <a:pt x="89654" y="18378"/>
                  </a:lnTo>
                  <a:lnTo>
                    <a:pt x="85411" y="15712"/>
                  </a:lnTo>
                  <a:lnTo>
                    <a:pt x="80597" y="12943"/>
                  </a:lnTo>
                  <a:lnTo>
                    <a:pt x="76395" y="11096"/>
                  </a:lnTo>
                  <a:lnTo>
                    <a:pt x="72600" y="9865"/>
                  </a:lnTo>
                  <a:lnTo>
                    <a:pt x="69077" y="9044"/>
                  </a:lnTo>
                  <a:lnTo>
                    <a:pt x="64742" y="9489"/>
                  </a:lnTo>
                  <a:lnTo>
                    <a:pt x="59866" y="10778"/>
                  </a:lnTo>
                  <a:lnTo>
                    <a:pt x="54628" y="12630"/>
                  </a:lnTo>
                  <a:lnTo>
                    <a:pt x="49151" y="14856"/>
                  </a:lnTo>
                  <a:lnTo>
                    <a:pt x="43513" y="17333"/>
                  </a:lnTo>
                  <a:lnTo>
                    <a:pt x="37768" y="19976"/>
                  </a:lnTo>
                  <a:lnTo>
                    <a:pt x="32945" y="23722"/>
                  </a:lnTo>
                  <a:lnTo>
                    <a:pt x="28736" y="28204"/>
                  </a:lnTo>
                  <a:lnTo>
                    <a:pt x="24938" y="33177"/>
                  </a:lnTo>
                  <a:lnTo>
                    <a:pt x="21412" y="38476"/>
                  </a:lnTo>
                  <a:lnTo>
                    <a:pt x="18069" y="43993"/>
                  </a:lnTo>
                  <a:lnTo>
                    <a:pt x="14846" y="49656"/>
                  </a:lnTo>
                  <a:lnTo>
                    <a:pt x="8618" y="61239"/>
                  </a:lnTo>
                  <a:lnTo>
                    <a:pt x="5567" y="67106"/>
                  </a:lnTo>
                  <a:lnTo>
                    <a:pt x="3532" y="73002"/>
                  </a:lnTo>
                  <a:lnTo>
                    <a:pt x="2176" y="78917"/>
                  </a:lnTo>
                  <a:lnTo>
                    <a:pt x="1272" y="84845"/>
                  </a:lnTo>
                  <a:lnTo>
                    <a:pt x="669" y="90781"/>
                  </a:lnTo>
                  <a:lnTo>
                    <a:pt x="268" y="96722"/>
                  </a:lnTo>
                  <a:lnTo>
                    <a:pt x="0" y="102668"/>
                  </a:lnTo>
                  <a:lnTo>
                    <a:pt x="814" y="107624"/>
                  </a:lnTo>
                  <a:lnTo>
                    <a:pt x="2351" y="111920"/>
                  </a:lnTo>
                  <a:lnTo>
                    <a:pt x="4368" y="115776"/>
                  </a:lnTo>
                  <a:lnTo>
                    <a:pt x="6706" y="119339"/>
                  </a:lnTo>
                  <a:lnTo>
                    <a:pt x="9257" y="122707"/>
                  </a:lnTo>
                  <a:lnTo>
                    <a:pt x="11952" y="125944"/>
                  </a:lnTo>
                  <a:lnTo>
                    <a:pt x="15734" y="128102"/>
                  </a:lnTo>
                  <a:lnTo>
                    <a:pt x="20242" y="129541"/>
                  </a:lnTo>
                  <a:lnTo>
                    <a:pt x="25233" y="130500"/>
                  </a:lnTo>
                  <a:lnTo>
                    <a:pt x="30547" y="131140"/>
                  </a:lnTo>
                  <a:lnTo>
                    <a:pt x="36076" y="131566"/>
                  </a:lnTo>
                  <a:lnTo>
                    <a:pt x="41749" y="131850"/>
                  </a:lnTo>
                  <a:lnTo>
                    <a:pt x="46523" y="131047"/>
                  </a:lnTo>
                  <a:lnTo>
                    <a:pt x="50699" y="129520"/>
                  </a:lnTo>
                  <a:lnTo>
                    <a:pt x="58981" y="125177"/>
                  </a:lnTo>
                  <a:lnTo>
                    <a:pt x="69282" y="119940"/>
                  </a:lnTo>
                  <a:lnTo>
                    <a:pt x="73816" y="117154"/>
                  </a:lnTo>
                  <a:lnTo>
                    <a:pt x="77833" y="114305"/>
                  </a:lnTo>
                  <a:lnTo>
                    <a:pt x="81503" y="111413"/>
                  </a:lnTo>
                  <a:lnTo>
                    <a:pt x="84943" y="107501"/>
                  </a:lnTo>
                  <a:lnTo>
                    <a:pt x="88230" y="102908"/>
                  </a:lnTo>
                  <a:lnTo>
                    <a:pt x="91414" y="97862"/>
                  </a:lnTo>
                  <a:lnTo>
                    <a:pt x="94530" y="93506"/>
                  </a:lnTo>
                  <a:lnTo>
                    <a:pt x="97601" y="89610"/>
                  </a:lnTo>
                  <a:lnTo>
                    <a:pt x="100641" y="86020"/>
                  </a:lnTo>
                  <a:lnTo>
                    <a:pt x="102668" y="81642"/>
                  </a:lnTo>
                  <a:lnTo>
                    <a:pt x="104018" y="76740"/>
                  </a:lnTo>
                  <a:lnTo>
                    <a:pt x="104919" y="71487"/>
                  </a:lnTo>
                  <a:lnTo>
                    <a:pt x="105520" y="65008"/>
                  </a:lnTo>
                  <a:lnTo>
                    <a:pt x="105920" y="57713"/>
                  </a:lnTo>
                  <a:lnTo>
                    <a:pt x="106483" y="38515"/>
                  </a:lnTo>
                  <a:lnTo>
                    <a:pt x="106674" y="18399"/>
                  </a:lnTo>
                  <a:lnTo>
                    <a:pt x="105696" y="14734"/>
                  </a:lnTo>
                  <a:lnTo>
                    <a:pt x="104051" y="12290"/>
                  </a:lnTo>
                  <a:lnTo>
                    <a:pt x="101962" y="10661"/>
                  </a:lnTo>
                  <a:lnTo>
                    <a:pt x="100569" y="8583"/>
                  </a:lnTo>
                  <a:lnTo>
                    <a:pt x="99640" y="6205"/>
                  </a:lnTo>
                  <a:lnTo>
                    <a:pt x="98150" y="0"/>
                  </a:lnTo>
                  <a:lnTo>
                    <a:pt x="98027" y="484"/>
                  </a:lnTo>
                  <a:lnTo>
                    <a:pt x="97891" y="3666"/>
                  </a:lnTo>
                  <a:lnTo>
                    <a:pt x="97804" y="14786"/>
                  </a:lnTo>
                  <a:lnTo>
                    <a:pt x="97786" y="45466"/>
                  </a:lnTo>
                  <a:lnTo>
                    <a:pt x="98778" y="52622"/>
                  </a:lnTo>
                  <a:lnTo>
                    <a:pt x="100433" y="59377"/>
                  </a:lnTo>
                  <a:lnTo>
                    <a:pt x="102529" y="65865"/>
                  </a:lnTo>
                  <a:lnTo>
                    <a:pt x="104919" y="72174"/>
                  </a:lnTo>
                  <a:lnTo>
                    <a:pt x="107506" y="78365"/>
                  </a:lnTo>
                  <a:lnTo>
                    <a:pt x="110223" y="84477"/>
                  </a:lnTo>
                  <a:lnTo>
                    <a:pt x="114022" y="90535"/>
                  </a:lnTo>
                  <a:lnTo>
                    <a:pt x="118540" y="96559"/>
                  </a:lnTo>
                  <a:lnTo>
                    <a:pt x="123539" y="102559"/>
                  </a:lnTo>
                  <a:lnTo>
                    <a:pt x="127864" y="107551"/>
                  </a:lnTo>
                  <a:lnTo>
                    <a:pt x="131740" y="111872"/>
                  </a:lnTo>
                  <a:lnTo>
                    <a:pt x="138696" y="119318"/>
                  </a:lnTo>
                  <a:lnTo>
                    <a:pt x="151411" y="1324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3" name="SMARTInkAnnotation57"/>
            <p:cNvSpPr/>
            <p:nvPr/>
          </p:nvSpPr>
          <p:spPr>
            <a:xfrm>
              <a:off x="3481555" y="2786063"/>
              <a:ext cx="44692" cy="258961"/>
            </a:xfrm>
            <a:custGeom>
              <a:avLst/>
              <a:gdLst/>
              <a:ahLst/>
              <a:cxnLst/>
              <a:rect l="0" t="0" r="0" b="0"/>
              <a:pathLst>
                <a:path w="44692" h="258961">
                  <a:moveTo>
                    <a:pt x="0" y="0"/>
                  </a:moveTo>
                  <a:lnTo>
                    <a:pt x="0" y="30730"/>
                  </a:lnTo>
                  <a:lnTo>
                    <a:pt x="993" y="37353"/>
                  </a:lnTo>
                  <a:lnTo>
                    <a:pt x="2648" y="43754"/>
                  </a:lnTo>
                  <a:lnTo>
                    <a:pt x="4745" y="50005"/>
                  </a:lnTo>
                  <a:lnTo>
                    <a:pt x="6143" y="58141"/>
                  </a:lnTo>
                  <a:lnTo>
                    <a:pt x="7075" y="67534"/>
                  </a:lnTo>
                  <a:lnTo>
                    <a:pt x="7696" y="77765"/>
                  </a:lnTo>
                  <a:lnTo>
                    <a:pt x="9103" y="88554"/>
                  </a:lnTo>
                  <a:lnTo>
                    <a:pt x="11034" y="99716"/>
                  </a:lnTo>
                  <a:lnTo>
                    <a:pt x="13315" y="111125"/>
                  </a:lnTo>
                  <a:lnTo>
                    <a:pt x="14835" y="121708"/>
                  </a:lnTo>
                  <a:lnTo>
                    <a:pt x="15849" y="131740"/>
                  </a:lnTo>
                  <a:lnTo>
                    <a:pt x="16525" y="141405"/>
                  </a:lnTo>
                  <a:lnTo>
                    <a:pt x="17968" y="150824"/>
                  </a:lnTo>
                  <a:lnTo>
                    <a:pt x="19924" y="160081"/>
                  </a:lnTo>
                  <a:lnTo>
                    <a:pt x="22221" y="169228"/>
                  </a:lnTo>
                  <a:lnTo>
                    <a:pt x="23752" y="178303"/>
                  </a:lnTo>
                  <a:lnTo>
                    <a:pt x="24773" y="187329"/>
                  </a:lnTo>
                  <a:lnTo>
                    <a:pt x="25453" y="196324"/>
                  </a:lnTo>
                  <a:lnTo>
                    <a:pt x="26900" y="205296"/>
                  </a:lnTo>
                  <a:lnTo>
                    <a:pt x="28858" y="214254"/>
                  </a:lnTo>
                  <a:lnTo>
                    <a:pt x="31156" y="223203"/>
                  </a:lnTo>
                  <a:lnTo>
                    <a:pt x="32688" y="230161"/>
                  </a:lnTo>
                  <a:lnTo>
                    <a:pt x="33710" y="235792"/>
                  </a:lnTo>
                  <a:lnTo>
                    <a:pt x="34390" y="240538"/>
                  </a:lnTo>
                  <a:lnTo>
                    <a:pt x="35838" y="244695"/>
                  </a:lnTo>
                  <a:lnTo>
                    <a:pt x="37796" y="248458"/>
                  </a:lnTo>
                  <a:lnTo>
                    <a:pt x="44691" y="258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4" name="SMARTInkAnnotation58"/>
            <p:cNvSpPr/>
            <p:nvPr/>
          </p:nvSpPr>
          <p:spPr>
            <a:xfrm>
              <a:off x="3580029" y="2902681"/>
              <a:ext cx="89227" cy="141774"/>
            </a:xfrm>
            <a:custGeom>
              <a:avLst/>
              <a:gdLst/>
              <a:ahLst/>
              <a:cxnLst/>
              <a:rect l="0" t="0" r="0" b="0"/>
              <a:pathLst>
                <a:path w="89227" h="141774">
                  <a:moveTo>
                    <a:pt x="8783" y="97694"/>
                  </a:moveTo>
                  <a:lnTo>
                    <a:pt x="13528" y="92953"/>
                  </a:lnTo>
                  <a:lnTo>
                    <a:pt x="15919" y="91557"/>
                  </a:lnTo>
                  <a:lnTo>
                    <a:pt x="18506" y="90626"/>
                  </a:lnTo>
                  <a:lnTo>
                    <a:pt x="21224" y="90006"/>
                  </a:lnTo>
                  <a:lnTo>
                    <a:pt x="23036" y="88600"/>
                  </a:lnTo>
                  <a:lnTo>
                    <a:pt x="24243" y="86670"/>
                  </a:lnTo>
                  <a:lnTo>
                    <a:pt x="25049" y="84392"/>
                  </a:lnTo>
                  <a:lnTo>
                    <a:pt x="26579" y="81880"/>
                  </a:lnTo>
                  <a:lnTo>
                    <a:pt x="28592" y="79214"/>
                  </a:lnTo>
                  <a:lnTo>
                    <a:pt x="30927" y="76445"/>
                  </a:lnTo>
                  <a:lnTo>
                    <a:pt x="33477" y="73606"/>
                  </a:lnTo>
                  <a:lnTo>
                    <a:pt x="38958" y="67806"/>
                  </a:lnTo>
                  <a:lnTo>
                    <a:pt x="47628" y="58962"/>
                  </a:lnTo>
                  <a:lnTo>
                    <a:pt x="49577" y="55998"/>
                  </a:lnTo>
                  <a:lnTo>
                    <a:pt x="50875" y="53029"/>
                  </a:lnTo>
                  <a:lnTo>
                    <a:pt x="51741" y="50058"/>
                  </a:lnTo>
                  <a:lnTo>
                    <a:pt x="52319" y="46093"/>
                  </a:lnTo>
                  <a:lnTo>
                    <a:pt x="52704" y="41465"/>
                  </a:lnTo>
                  <a:lnTo>
                    <a:pt x="53131" y="32024"/>
                  </a:lnTo>
                  <a:lnTo>
                    <a:pt x="53321" y="24520"/>
                  </a:lnTo>
                  <a:lnTo>
                    <a:pt x="52379" y="21130"/>
                  </a:lnTo>
                  <a:lnTo>
                    <a:pt x="50758" y="17878"/>
                  </a:lnTo>
                  <a:lnTo>
                    <a:pt x="48684" y="14718"/>
                  </a:lnTo>
                  <a:lnTo>
                    <a:pt x="47301" y="11619"/>
                  </a:lnTo>
                  <a:lnTo>
                    <a:pt x="46379" y="8560"/>
                  </a:lnTo>
                  <a:lnTo>
                    <a:pt x="45764" y="5529"/>
                  </a:lnTo>
                  <a:lnTo>
                    <a:pt x="44362" y="3509"/>
                  </a:lnTo>
                  <a:lnTo>
                    <a:pt x="42433" y="2161"/>
                  </a:lnTo>
                  <a:lnTo>
                    <a:pt x="40155" y="1264"/>
                  </a:lnTo>
                  <a:lnTo>
                    <a:pt x="37642" y="665"/>
                  </a:lnTo>
                  <a:lnTo>
                    <a:pt x="34974" y="266"/>
                  </a:lnTo>
                  <a:lnTo>
                    <a:pt x="32203" y="0"/>
                  </a:lnTo>
                  <a:lnTo>
                    <a:pt x="29362" y="814"/>
                  </a:lnTo>
                  <a:lnTo>
                    <a:pt x="26475" y="2350"/>
                  </a:lnTo>
                  <a:lnTo>
                    <a:pt x="23557" y="4366"/>
                  </a:lnTo>
                  <a:lnTo>
                    <a:pt x="20619" y="7694"/>
                  </a:lnTo>
                  <a:lnTo>
                    <a:pt x="17667" y="11897"/>
                  </a:lnTo>
                  <a:lnTo>
                    <a:pt x="14705" y="16683"/>
                  </a:lnTo>
                  <a:lnTo>
                    <a:pt x="11739" y="21859"/>
                  </a:lnTo>
                  <a:lnTo>
                    <a:pt x="5793" y="32901"/>
                  </a:lnTo>
                  <a:lnTo>
                    <a:pt x="3810" y="39616"/>
                  </a:lnTo>
                  <a:lnTo>
                    <a:pt x="2489" y="47069"/>
                  </a:lnTo>
                  <a:lnTo>
                    <a:pt x="1607" y="55014"/>
                  </a:lnTo>
                  <a:lnTo>
                    <a:pt x="1020" y="62296"/>
                  </a:lnTo>
                  <a:lnTo>
                    <a:pt x="629" y="69134"/>
                  </a:lnTo>
                  <a:lnTo>
                    <a:pt x="193" y="82024"/>
                  </a:lnTo>
                  <a:lnTo>
                    <a:pt x="0" y="94368"/>
                  </a:lnTo>
                  <a:lnTo>
                    <a:pt x="942" y="100437"/>
                  </a:lnTo>
                  <a:lnTo>
                    <a:pt x="2562" y="106468"/>
                  </a:lnTo>
                  <a:lnTo>
                    <a:pt x="4636" y="112473"/>
                  </a:lnTo>
                  <a:lnTo>
                    <a:pt x="8004" y="117469"/>
                  </a:lnTo>
                  <a:lnTo>
                    <a:pt x="12237" y="121791"/>
                  </a:lnTo>
                  <a:lnTo>
                    <a:pt x="17044" y="125665"/>
                  </a:lnTo>
                  <a:lnTo>
                    <a:pt x="21242" y="129240"/>
                  </a:lnTo>
                  <a:lnTo>
                    <a:pt x="25034" y="132615"/>
                  </a:lnTo>
                  <a:lnTo>
                    <a:pt x="28555" y="135857"/>
                  </a:lnTo>
                  <a:lnTo>
                    <a:pt x="32889" y="138019"/>
                  </a:lnTo>
                  <a:lnTo>
                    <a:pt x="37765" y="139460"/>
                  </a:lnTo>
                  <a:lnTo>
                    <a:pt x="43001" y="140421"/>
                  </a:lnTo>
                  <a:lnTo>
                    <a:pt x="48477" y="141062"/>
                  </a:lnTo>
                  <a:lnTo>
                    <a:pt x="54116" y="141489"/>
                  </a:lnTo>
                  <a:lnTo>
                    <a:pt x="59860" y="141773"/>
                  </a:lnTo>
                  <a:lnTo>
                    <a:pt x="64683" y="140971"/>
                  </a:lnTo>
                  <a:lnTo>
                    <a:pt x="68891" y="139444"/>
                  </a:lnTo>
                  <a:lnTo>
                    <a:pt x="72690" y="137433"/>
                  </a:lnTo>
                  <a:lnTo>
                    <a:pt x="76216" y="136093"/>
                  </a:lnTo>
                  <a:lnTo>
                    <a:pt x="79559" y="135199"/>
                  </a:lnTo>
                  <a:lnTo>
                    <a:pt x="89226" y="1334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5" name="SMARTInkAnnotation59"/>
            <p:cNvSpPr/>
            <p:nvPr/>
          </p:nvSpPr>
          <p:spPr>
            <a:xfrm>
              <a:off x="3678193" y="2920685"/>
              <a:ext cx="151948" cy="150560"/>
            </a:xfrm>
            <a:custGeom>
              <a:avLst/>
              <a:gdLst/>
              <a:ahLst/>
              <a:cxnLst/>
              <a:rect l="0" t="0" r="0" b="0"/>
              <a:pathLst>
                <a:path w="151948" h="150560">
                  <a:moveTo>
                    <a:pt x="0" y="26112"/>
                  </a:moveTo>
                  <a:lnTo>
                    <a:pt x="0" y="38540"/>
                  </a:lnTo>
                  <a:lnTo>
                    <a:pt x="993" y="42335"/>
                  </a:lnTo>
                  <a:lnTo>
                    <a:pt x="2648" y="46849"/>
                  </a:lnTo>
                  <a:lnTo>
                    <a:pt x="4745" y="51843"/>
                  </a:lnTo>
                  <a:lnTo>
                    <a:pt x="6142" y="57156"/>
                  </a:lnTo>
                  <a:lnTo>
                    <a:pt x="7074" y="62683"/>
                  </a:lnTo>
                  <a:lnTo>
                    <a:pt x="7695" y="68352"/>
                  </a:lnTo>
                  <a:lnTo>
                    <a:pt x="9102" y="74116"/>
                  </a:lnTo>
                  <a:lnTo>
                    <a:pt x="11033" y="79942"/>
                  </a:lnTo>
                  <a:lnTo>
                    <a:pt x="13314" y="85811"/>
                  </a:lnTo>
                  <a:lnTo>
                    <a:pt x="15828" y="91709"/>
                  </a:lnTo>
                  <a:lnTo>
                    <a:pt x="21269" y="103552"/>
                  </a:lnTo>
                  <a:lnTo>
                    <a:pt x="23117" y="109489"/>
                  </a:lnTo>
                  <a:lnTo>
                    <a:pt x="24350" y="115431"/>
                  </a:lnTo>
                  <a:lnTo>
                    <a:pt x="25171" y="121377"/>
                  </a:lnTo>
                  <a:lnTo>
                    <a:pt x="26711" y="126333"/>
                  </a:lnTo>
                  <a:lnTo>
                    <a:pt x="28732" y="130629"/>
                  </a:lnTo>
                  <a:lnTo>
                    <a:pt x="31072" y="134485"/>
                  </a:lnTo>
                  <a:lnTo>
                    <a:pt x="32632" y="138048"/>
                  </a:lnTo>
                  <a:lnTo>
                    <a:pt x="33672" y="141416"/>
                  </a:lnTo>
                  <a:lnTo>
                    <a:pt x="35630" y="150559"/>
                  </a:lnTo>
                  <a:lnTo>
                    <a:pt x="35716" y="146218"/>
                  </a:lnTo>
                  <a:lnTo>
                    <a:pt x="35749" y="137810"/>
                  </a:lnTo>
                  <a:lnTo>
                    <a:pt x="34757" y="134312"/>
                  </a:lnTo>
                  <a:lnTo>
                    <a:pt x="33102" y="129995"/>
                  </a:lnTo>
                  <a:lnTo>
                    <a:pt x="31006" y="125133"/>
                  </a:lnTo>
                  <a:lnTo>
                    <a:pt x="29609" y="119907"/>
                  </a:lnTo>
                  <a:lnTo>
                    <a:pt x="28677" y="114439"/>
                  </a:lnTo>
                  <a:lnTo>
                    <a:pt x="28056" y="108809"/>
                  </a:lnTo>
                  <a:lnTo>
                    <a:pt x="27642" y="103072"/>
                  </a:lnTo>
                  <a:lnTo>
                    <a:pt x="27366" y="97262"/>
                  </a:lnTo>
                  <a:lnTo>
                    <a:pt x="27060" y="85515"/>
                  </a:lnTo>
                  <a:lnTo>
                    <a:pt x="26923" y="73680"/>
                  </a:lnTo>
                  <a:lnTo>
                    <a:pt x="27880" y="67746"/>
                  </a:lnTo>
                  <a:lnTo>
                    <a:pt x="29511" y="61805"/>
                  </a:lnTo>
                  <a:lnTo>
                    <a:pt x="31591" y="55861"/>
                  </a:lnTo>
                  <a:lnTo>
                    <a:pt x="33971" y="49913"/>
                  </a:lnTo>
                  <a:lnTo>
                    <a:pt x="36551" y="43963"/>
                  </a:lnTo>
                  <a:lnTo>
                    <a:pt x="39264" y="38013"/>
                  </a:lnTo>
                  <a:lnTo>
                    <a:pt x="41073" y="32062"/>
                  </a:lnTo>
                  <a:lnTo>
                    <a:pt x="42278" y="26109"/>
                  </a:lnTo>
                  <a:lnTo>
                    <a:pt x="43082" y="20157"/>
                  </a:lnTo>
                  <a:lnTo>
                    <a:pt x="45604" y="15197"/>
                  </a:lnTo>
                  <a:lnTo>
                    <a:pt x="49272" y="10898"/>
                  </a:lnTo>
                  <a:lnTo>
                    <a:pt x="53704" y="7039"/>
                  </a:lnTo>
                  <a:lnTo>
                    <a:pt x="57651" y="4467"/>
                  </a:lnTo>
                  <a:lnTo>
                    <a:pt x="61275" y="2752"/>
                  </a:lnTo>
                  <a:lnTo>
                    <a:pt x="64685" y="1609"/>
                  </a:lnTo>
                  <a:lnTo>
                    <a:pt x="67951" y="847"/>
                  </a:lnTo>
                  <a:lnTo>
                    <a:pt x="71122" y="339"/>
                  </a:lnTo>
                  <a:lnTo>
                    <a:pt x="74229" y="0"/>
                  </a:lnTo>
                  <a:lnTo>
                    <a:pt x="78286" y="766"/>
                  </a:lnTo>
                  <a:lnTo>
                    <a:pt x="82977" y="2270"/>
                  </a:lnTo>
                  <a:lnTo>
                    <a:pt x="88091" y="4264"/>
                  </a:lnTo>
                  <a:lnTo>
                    <a:pt x="92494" y="6586"/>
                  </a:lnTo>
                  <a:lnTo>
                    <a:pt x="96421" y="9125"/>
                  </a:lnTo>
                  <a:lnTo>
                    <a:pt x="100033" y="11811"/>
                  </a:lnTo>
                  <a:lnTo>
                    <a:pt x="103434" y="15586"/>
                  </a:lnTo>
                  <a:lnTo>
                    <a:pt x="106694" y="20087"/>
                  </a:lnTo>
                  <a:lnTo>
                    <a:pt x="109861" y="25071"/>
                  </a:lnTo>
                  <a:lnTo>
                    <a:pt x="113958" y="30379"/>
                  </a:lnTo>
                  <a:lnTo>
                    <a:pt x="118676" y="35902"/>
                  </a:lnTo>
                  <a:lnTo>
                    <a:pt x="123808" y="41568"/>
                  </a:lnTo>
                  <a:lnTo>
                    <a:pt x="127229" y="48322"/>
                  </a:lnTo>
                  <a:lnTo>
                    <a:pt x="129509" y="55802"/>
                  </a:lnTo>
                  <a:lnTo>
                    <a:pt x="131030" y="63764"/>
                  </a:lnTo>
                  <a:lnTo>
                    <a:pt x="133036" y="71057"/>
                  </a:lnTo>
                  <a:lnTo>
                    <a:pt x="135368" y="77903"/>
                  </a:lnTo>
                  <a:lnTo>
                    <a:pt x="137914" y="84452"/>
                  </a:lnTo>
                  <a:lnTo>
                    <a:pt x="140606" y="90802"/>
                  </a:lnTo>
                  <a:lnTo>
                    <a:pt x="146244" y="103150"/>
                  </a:lnTo>
                  <a:lnTo>
                    <a:pt x="148146" y="108228"/>
                  </a:lnTo>
                  <a:lnTo>
                    <a:pt x="149412" y="112606"/>
                  </a:lnTo>
                  <a:lnTo>
                    <a:pt x="151947" y="1243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6" name="SMARTInkAnnotation60"/>
            <p:cNvSpPr/>
            <p:nvPr/>
          </p:nvSpPr>
          <p:spPr>
            <a:xfrm>
              <a:off x="3816473" y="2911110"/>
              <a:ext cx="76235" cy="124985"/>
            </a:xfrm>
            <a:custGeom>
              <a:avLst/>
              <a:gdLst/>
              <a:ahLst/>
              <a:cxnLst/>
              <a:rect l="0" t="0" r="0" b="0"/>
              <a:pathLst>
                <a:path w="76235" h="124985">
                  <a:moveTo>
                    <a:pt x="76234" y="8898"/>
                  </a:moveTo>
                  <a:lnTo>
                    <a:pt x="67663" y="336"/>
                  </a:lnTo>
                  <a:lnTo>
                    <a:pt x="66548" y="213"/>
                  </a:lnTo>
                  <a:lnTo>
                    <a:pt x="64811" y="131"/>
                  </a:lnTo>
                  <a:lnTo>
                    <a:pt x="60233" y="41"/>
                  </a:lnTo>
                  <a:lnTo>
                    <a:pt x="54887" y="0"/>
                  </a:lnTo>
                  <a:lnTo>
                    <a:pt x="52071" y="982"/>
                  </a:lnTo>
                  <a:lnTo>
                    <a:pt x="49201" y="2628"/>
                  </a:lnTo>
                  <a:lnTo>
                    <a:pt x="46294" y="4718"/>
                  </a:lnTo>
                  <a:lnTo>
                    <a:pt x="43363" y="7104"/>
                  </a:lnTo>
                  <a:lnTo>
                    <a:pt x="40417" y="9686"/>
                  </a:lnTo>
                  <a:lnTo>
                    <a:pt x="37459" y="12400"/>
                  </a:lnTo>
                  <a:lnTo>
                    <a:pt x="23806" y="25700"/>
                  </a:lnTo>
                  <a:lnTo>
                    <a:pt x="19433" y="32006"/>
                  </a:lnTo>
                  <a:lnTo>
                    <a:pt x="15525" y="39186"/>
                  </a:lnTo>
                  <a:lnTo>
                    <a:pt x="11926" y="46949"/>
                  </a:lnTo>
                  <a:lnTo>
                    <a:pt x="9527" y="54109"/>
                  </a:lnTo>
                  <a:lnTo>
                    <a:pt x="7927" y="60867"/>
                  </a:lnTo>
                  <a:lnTo>
                    <a:pt x="6861" y="67356"/>
                  </a:lnTo>
                  <a:lnTo>
                    <a:pt x="5157" y="72675"/>
                  </a:lnTo>
                  <a:lnTo>
                    <a:pt x="3028" y="77212"/>
                  </a:lnTo>
                  <a:lnTo>
                    <a:pt x="616" y="81230"/>
                  </a:lnTo>
                  <a:lnTo>
                    <a:pt x="0" y="85893"/>
                  </a:lnTo>
                  <a:lnTo>
                    <a:pt x="584" y="90986"/>
                  </a:lnTo>
                  <a:lnTo>
                    <a:pt x="1965" y="96365"/>
                  </a:lnTo>
                  <a:lnTo>
                    <a:pt x="3879" y="100944"/>
                  </a:lnTo>
                  <a:lnTo>
                    <a:pt x="6149" y="104988"/>
                  </a:lnTo>
                  <a:lnTo>
                    <a:pt x="8655" y="108677"/>
                  </a:lnTo>
                  <a:lnTo>
                    <a:pt x="11319" y="112128"/>
                  </a:lnTo>
                  <a:lnTo>
                    <a:pt x="14087" y="115421"/>
                  </a:lnTo>
                  <a:lnTo>
                    <a:pt x="16927" y="118609"/>
                  </a:lnTo>
                  <a:lnTo>
                    <a:pt x="20806" y="120734"/>
                  </a:lnTo>
                  <a:lnTo>
                    <a:pt x="25378" y="122150"/>
                  </a:lnTo>
                  <a:lnTo>
                    <a:pt x="30412" y="123095"/>
                  </a:lnTo>
                  <a:lnTo>
                    <a:pt x="34762" y="123725"/>
                  </a:lnTo>
                  <a:lnTo>
                    <a:pt x="38654" y="124144"/>
                  </a:lnTo>
                  <a:lnTo>
                    <a:pt x="42243" y="124424"/>
                  </a:lnTo>
                  <a:lnTo>
                    <a:pt x="46621" y="124611"/>
                  </a:lnTo>
                  <a:lnTo>
                    <a:pt x="61280" y="124873"/>
                  </a:lnTo>
                  <a:lnTo>
                    <a:pt x="76234" y="1249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8" name="SMARTInkAnnotation61"/>
            <p:cNvSpPr/>
            <p:nvPr/>
          </p:nvSpPr>
          <p:spPr>
            <a:xfrm>
              <a:off x="3928459" y="2911481"/>
              <a:ext cx="143010" cy="141946"/>
            </a:xfrm>
            <a:custGeom>
              <a:avLst/>
              <a:gdLst/>
              <a:ahLst/>
              <a:cxnLst/>
              <a:rect l="0" t="0" r="0" b="0"/>
              <a:pathLst>
                <a:path w="143010" h="141946">
                  <a:moveTo>
                    <a:pt x="0" y="44245"/>
                  </a:moveTo>
                  <a:lnTo>
                    <a:pt x="7695" y="44245"/>
                  </a:lnTo>
                  <a:lnTo>
                    <a:pt x="11034" y="41600"/>
                  </a:lnTo>
                  <a:lnTo>
                    <a:pt x="13315" y="39505"/>
                  </a:lnTo>
                  <a:lnTo>
                    <a:pt x="15829" y="38108"/>
                  </a:lnTo>
                  <a:lnTo>
                    <a:pt x="18497" y="37178"/>
                  </a:lnTo>
                  <a:lnTo>
                    <a:pt x="25171" y="35683"/>
                  </a:lnTo>
                  <a:lnTo>
                    <a:pt x="27705" y="35561"/>
                  </a:lnTo>
                  <a:lnTo>
                    <a:pt x="35817" y="35425"/>
                  </a:lnTo>
                  <a:lnTo>
                    <a:pt x="39768" y="34396"/>
                  </a:lnTo>
                  <a:lnTo>
                    <a:pt x="43395" y="32718"/>
                  </a:lnTo>
                  <a:lnTo>
                    <a:pt x="46806" y="30608"/>
                  </a:lnTo>
                  <a:lnTo>
                    <a:pt x="50073" y="29200"/>
                  </a:lnTo>
                  <a:lnTo>
                    <a:pt x="53244" y="28262"/>
                  </a:lnTo>
                  <a:lnTo>
                    <a:pt x="56352" y="27637"/>
                  </a:lnTo>
                  <a:lnTo>
                    <a:pt x="59417" y="26228"/>
                  </a:lnTo>
                  <a:lnTo>
                    <a:pt x="62452" y="24296"/>
                  </a:lnTo>
                  <a:lnTo>
                    <a:pt x="65470" y="22016"/>
                  </a:lnTo>
                  <a:lnTo>
                    <a:pt x="68474" y="20496"/>
                  </a:lnTo>
                  <a:lnTo>
                    <a:pt x="71470" y="19483"/>
                  </a:lnTo>
                  <a:lnTo>
                    <a:pt x="74461" y="18807"/>
                  </a:lnTo>
                  <a:lnTo>
                    <a:pt x="77448" y="17365"/>
                  </a:lnTo>
                  <a:lnTo>
                    <a:pt x="80433" y="15411"/>
                  </a:lnTo>
                  <a:lnTo>
                    <a:pt x="87613" y="9887"/>
                  </a:lnTo>
                  <a:lnTo>
                    <a:pt x="88202" y="8441"/>
                  </a:lnTo>
                  <a:lnTo>
                    <a:pt x="88857" y="4189"/>
                  </a:lnTo>
                  <a:lnTo>
                    <a:pt x="88038" y="2658"/>
                  </a:lnTo>
                  <a:lnTo>
                    <a:pt x="86499" y="1638"/>
                  </a:lnTo>
                  <a:lnTo>
                    <a:pt x="82141" y="504"/>
                  </a:lnTo>
                  <a:lnTo>
                    <a:pt x="79589" y="202"/>
                  </a:lnTo>
                  <a:lnTo>
                    <a:pt x="76894" y="0"/>
                  </a:lnTo>
                  <a:lnTo>
                    <a:pt x="74104" y="858"/>
                  </a:lnTo>
                  <a:lnTo>
                    <a:pt x="71252" y="2422"/>
                  </a:lnTo>
                  <a:lnTo>
                    <a:pt x="68356" y="4457"/>
                  </a:lnTo>
                  <a:lnTo>
                    <a:pt x="65433" y="6806"/>
                  </a:lnTo>
                  <a:lnTo>
                    <a:pt x="62491" y="9364"/>
                  </a:lnTo>
                  <a:lnTo>
                    <a:pt x="59537" y="12061"/>
                  </a:lnTo>
                  <a:lnTo>
                    <a:pt x="50958" y="20350"/>
                  </a:lnTo>
                  <a:lnTo>
                    <a:pt x="45889" y="25339"/>
                  </a:lnTo>
                  <a:lnTo>
                    <a:pt x="41517" y="30649"/>
                  </a:lnTo>
                  <a:lnTo>
                    <a:pt x="37609" y="36173"/>
                  </a:lnTo>
                  <a:lnTo>
                    <a:pt x="34011" y="41840"/>
                  </a:lnTo>
                  <a:lnTo>
                    <a:pt x="31612" y="47603"/>
                  </a:lnTo>
                  <a:lnTo>
                    <a:pt x="30013" y="53429"/>
                  </a:lnTo>
                  <a:lnTo>
                    <a:pt x="28946" y="59298"/>
                  </a:lnTo>
                  <a:lnTo>
                    <a:pt x="27243" y="65194"/>
                  </a:lnTo>
                  <a:lnTo>
                    <a:pt x="25113" y="71110"/>
                  </a:lnTo>
                  <a:lnTo>
                    <a:pt x="22701" y="77038"/>
                  </a:lnTo>
                  <a:lnTo>
                    <a:pt x="21093" y="82974"/>
                  </a:lnTo>
                  <a:lnTo>
                    <a:pt x="20020" y="88916"/>
                  </a:lnTo>
                  <a:lnTo>
                    <a:pt x="19305" y="94862"/>
                  </a:lnTo>
                  <a:lnTo>
                    <a:pt x="19822" y="99818"/>
                  </a:lnTo>
                  <a:lnTo>
                    <a:pt x="21160" y="104114"/>
                  </a:lnTo>
                  <a:lnTo>
                    <a:pt x="23044" y="107970"/>
                  </a:lnTo>
                  <a:lnTo>
                    <a:pt x="25294" y="111533"/>
                  </a:lnTo>
                  <a:lnTo>
                    <a:pt x="27787" y="114901"/>
                  </a:lnTo>
                  <a:lnTo>
                    <a:pt x="30442" y="118138"/>
                  </a:lnTo>
                  <a:lnTo>
                    <a:pt x="33205" y="121289"/>
                  </a:lnTo>
                  <a:lnTo>
                    <a:pt x="36040" y="124381"/>
                  </a:lnTo>
                  <a:lnTo>
                    <a:pt x="38923" y="127435"/>
                  </a:lnTo>
                  <a:lnTo>
                    <a:pt x="42832" y="130463"/>
                  </a:lnTo>
                  <a:lnTo>
                    <a:pt x="47424" y="133474"/>
                  </a:lnTo>
                  <a:lnTo>
                    <a:pt x="52472" y="136473"/>
                  </a:lnTo>
                  <a:lnTo>
                    <a:pt x="57823" y="138473"/>
                  </a:lnTo>
                  <a:lnTo>
                    <a:pt x="63376" y="139806"/>
                  </a:lnTo>
                  <a:lnTo>
                    <a:pt x="69065" y="140695"/>
                  </a:lnTo>
                  <a:lnTo>
                    <a:pt x="74844" y="141287"/>
                  </a:lnTo>
                  <a:lnTo>
                    <a:pt x="80683" y="141682"/>
                  </a:lnTo>
                  <a:lnTo>
                    <a:pt x="86561" y="141945"/>
                  </a:lnTo>
                  <a:lnTo>
                    <a:pt x="92466" y="141129"/>
                  </a:lnTo>
                  <a:lnTo>
                    <a:pt x="98389" y="139592"/>
                  </a:lnTo>
                  <a:lnTo>
                    <a:pt x="104325" y="137576"/>
                  </a:lnTo>
                  <a:lnTo>
                    <a:pt x="110267" y="136231"/>
                  </a:lnTo>
                  <a:lnTo>
                    <a:pt x="116215" y="135335"/>
                  </a:lnTo>
                  <a:lnTo>
                    <a:pt x="122167" y="134737"/>
                  </a:lnTo>
                  <a:lnTo>
                    <a:pt x="127128" y="133347"/>
                  </a:lnTo>
                  <a:lnTo>
                    <a:pt x="131429" y="131428"/>
                  </a:lnTo>
                  <a:lnTo>
                    <a:pt x="143009" y="1246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9" name="SMARTInkAnnotation62"/>
            <p:cNvSpPr/>
            <p:nvPr/>
          </p:nvSpPr>
          <p:spPr>
            <a:xfrm>
              <a:off x="4269916" y="2893363"/>
              <a:ext cx="141200" cy="151582"/>
            </a:xfrm>
            <a:custGeom>
              <a:avLst/>
              <a:gdLst/>
              <a:ahLst/>
              <a:cxnLst/>
              <a:rect l="0" t="0" r="0" b="0"/>
              <a:pathLst>
                <a:path w="141200" h="151582">
                  <a:moveTo>
                    <a:pt x="51818" y="44504"/>
                  </a:moveTo>
                  <a:lnTo>
                    <a:pt x="64258" y="44504"/>
                  </a:lnTo>
                  <a:lnTo>
                    <a:pt x="66070" y="43512"/>
                  </a:lnTo>
                  <a:lnTo>
                    <a:pt x="67279" y="41858"/>
                  </a:lnTo>
                  <a:lnTo>
                    <a:pt x="68084" y="39763"/>
                  </a:lnTo>
                  <a:lnTo>
                    <a:pt x="69613" y="38367"/>
                  </a:lnTo>
                  <a:lnTo>
                    <a:pt x="71627" y="37436"/>
                  </a:lnTo>
                  <a:lnTo>
                    <a:pt x="73962" y="36816"/>
                  </a:lnTo>
                  <a:lnTo>
                    <a:pt x="76512" y="35410"/>
                  </a:lnTo>
                  <a:lnTo>
                    <a:pt x="79205" y="33480"/>
                  </a:lnTo>
                  <a:lnTo>
                    <a:pt x="81993" y="31202"/>
                  </a:lnTo>
                  <a:lnTo>
                    <a:pt x="84845" y="29683"/>
                  </a:lnTo>
                  <a:lnTo>
                    <a:pt x="87740" y="28670"/>
                  </a:lnTo>
                  <a:lnTo>
                    <a:pt x="90663" y="27995"/>
                  </a:lnTo>
                  <a:lnTo>
                    <a:pt x="93604" y="26553"/>
                  </a:lnTo>
                  <a:lnTo>
                    <a:pt x="96559" y="24599"/>
                  </a:lnTo>
                  <a:lnTo>
                    <a:pt x="103691" y="19075"/>
                  </a:lnTo>
                  <a:lnTo>
                    <a:pt x="104276" y="17630"/>
                  </a:lnTo>
                  <a:lnTo>
                    <a:pt x="104926" y="13377"/>
                  </a:lnTo>
                  <a:lnTo>
                    <a:pt x="105100" y="10854"/>
                  </a:lnTo>
                  <a:lnTo>
                    <a:pt x="105215" y="8180"/>
                  </a:lnTo>
                  <a:lnTo>
                    <a:pt x="105401" y="1500"/>
                  </a:lnTo>
                  <a:lnTo>
                    <a:pt x="104423" y="952"/>
                  </a:lnTo>
                  <a:lnTo>
                    <a:pt x="100688" y="343"/>
                  </a:lnTo>
                  <a:lnTo>
                    <a:pt x="98302" y="181"/>
                  </a:lnTo>
                  <a:lnTo>
                    <a:pt x="95718" y="72"/>
                  </a:lnTo>
                  <a:lnTo>
                    <a:pt x="93001" y="0"/>
                  </a:lnTo>
                  <a:lnTo>
                    <a:pt x="90198" y="944"/>
                  </a:lnTo>
                  <a:lnTo>
                    <a:pt x="87336" y="2566"/>
                  </a:lnTo>
                  <a:lnTo>
                    <a:pt x="84434" y="4639"/>
                  </a:lnTo>
                  <a:lnTo>
                    <a:pt x="80514" y="7013"/>
                  </a:lnTo>
                  <a:lnTo>
                    <a:pt x="75914" y="9588"/>
                  </a:lnTo>
                  <a:lnTo>
                    <a:pt x="65507" y="15096"/>
                  </a:lnTo>
                  <a:lnTo>
                    <a:pt x="54261" y="20850"/>
                  </a:lnTo>
                  <a:lnTo>
                    <a:pt x="48481" y="24766"/>
                  </a:lnTo>
                  <a:lnTo>
                    <a:pt x="42641" y="29361"/>
                  </a:lnTo>
                  <a:lnTo>
                    <a:pt x="36762" y="34409"/>
                  </a:lnTo>
                  <a:lnTo>
                    <a:pt x="31849" y="40751"/>
                  </a:lnTo>
                  <a:lnTo>
                    <a:pt x="27582" y="47955"/>
                  </a:lnTo>
                  <a:lnTo>
                    <a:pt x="23743" y="55734"/>
                  </a:lnTo>
                  <a:lnTo>
                    <a:pt x="20191" y="61913"/>
                  </a:lnTo>
                  <a:lnTo>
                    <a:pt x="16830" y="67024"/>
                  </a:lnTo>
                  <a:lnTo>
                    <a:pt x="13596" y="71423"/>
                  </a:lnTo>
                  <a:lnTo>
                    <a:pt x="10446" y="76341"/>
                  </a:lnTo>
                  <a:lnTo>
                    <a:pt x="7354" y="81604"/>
                  </a:lnTo>
                  <a:lnTo>
                    <a:pt x="4299" y="87096"/>
                  </a:lnTo>
                  <a:lnTo>
                    <a:pt x="2263" y="92743"/>
                  </a:lnTo>
                  <a:lnTo>
                    <a:pt x="905" y="98491"/>
                  </a:lnTo>
                  <a:lnTo>
                    <a:pt x="0" y="104308"/>
                  </a:lnTo>
                  <a:lnTo>
                    <a:pt x="390" y="109178"/>
                  </a:lnTo>
                  <a:lnTo>
                    <a:pt x="1643" y="113417"/>
                  </a:lnTo>
                  <a:lnTo>
                    <a:pt x="3471" y="117235"/>
                  </a:lnTo>
                  <a:lnTo>
                    <a:pt x="4690" y="120773"/>
                  </a:lnTo>
                  <a:lnTo>
                    <a:pt x="5503" y="124123"/>
                  </a:lnTo>
                  <a:lnTo>
                    <a:pt x="6044" y="127349"/>
                  </a:lnTo>
                  <a:lnTo>
                    <a:pt x="8391" y="131484"/>
                  </a:lnTo>
                  <a:lnTo>
                    <a:pt x="11943" y="136225"/>
                  </a:lnTo>
                  <a:lnTo>
                    <a:pt x="16297" y="141370"/>
                  </a:lnTo>
                  <a:lnTo>
                    <a:pt x="21185" y="144800"/>
                  </a:lnTo>
                  <a:lnTo>
                    <a:pt x="26430" y="147087"/>
                  </a:lnTo>
                  <a:lnTo>
                    <a:pt x="31913" y="148611"/>
                  </a:lnTo>
                  <a:lnTo>
                    <a:pt x="37556" y="149628"/>
                  </a:lnTo>
                  <a:lnTo>
                    <a:pt x="43303" y="150305"/>
                  </a:lnTo>
                  <a:lnTo>
                    <a:pt x="49121" y="150757"/>
                  </a:lnTo>
                  <a:lnTo>
                    <a:pt x="54986" y="151058"/>
                  </a:lnTo>
                  <a:lnTo>
                    <a:pt x="66798" y="151393"/>
                  </a:lnTo>
                  <a:lnTo>
                    <a:pt x="84615" y="151581"/>
                  </a:lnTo>
                  <a:lnTo>
                    <a:pt x="90566" y="150615"/>
                  </a:lnTo>
                  <a:lnTo>
                    <a:pt x="96520" y="148979"/>
                  </a:lnTo>
                  <a:lnTo>
                    <a:pt x="102474" y="146897"/>
                  </a:lnTo>
                  <a:lnTo>
                    <a:pt x="107438" y="144516"/>
                  </a:lnTo>
                  <a:lnTo>
                    <a:pt x="111739" y="141936"/>
                  </a:lnTo>
                  <a:lnTo>
                    <a:pt x="115600" y="139224"/>
                  </a:lnTo>
                  <a:lnTo>
                    <a:pt x="119168" y="137417"/>
                  </a:lnTo>
                  <a:lnTo>
                    <a:pt x="122539" y="136211"/>
                  </a:lnTo>
                  <a:lnTo>
                    <a:pt x="125779" y="135408"/>
                  </a:lnTo>
                  <a:lnTo>
                    <a:pt x="128933" y="133880"/>
                  </a:lnTo>
                  <a:lnTo>
                    <a:pt x="132028" y="131869"/>
                  </a:lnTo>
                  <a:lnTo>
                    <a:pt x="141199" y="124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0" name="SMARTInkAnnotation63"/>
            <p:cNvSpPr/>
            <p:nvPr/>
          </p:nvSpPr>
          <p:spPr>
            <a:xfrm>
              <a:off x="4402177" y="2759273"/>
              <a:ext cx="35753" cy="53579"/>
            </a:xfrm>
            <a:custGeom>
              <a:avLst/>
              <a:gdLst/>
              <a:ahLst/>
              <a:cxnLst/>
              <a:rect l="0" t="0" r="0" b="0"/>
              <a:pathLst>
                <a:path w="35753" h="53579">
                  <a:moveTo>
                    <a:pt x="0" y="53578"/>
                  </a:moveTo>
                  <a:lnTo>
                    <a:pt x="4744" y="48838"/>
                  </a:lnTo>
                  <a:lnTo>
                    <a:pt x="6142" y="45457"/>
                  </a:lnTo>
                  <a:lnTo>
                    <a:pt x="7074" y="41219"/>
                  </a:lnTo>
                  <a:lnTo>
                    <a:pt x="7695" y="36409"/>
                  </a:lnTo>
                  <a:lnTo>
                    <a:pt x="9103" y="32210"/>
                  </a:lnTo>
                  <a:lnTo>
                    <a:pt x="11034" y="28419"/>
                  </a:lnTo>
                  <a:lnTo>
                    <a:pt x="13315" y="24899"/>
                  </a:lnTo>
                  <a:lnTo>
                    <a:pt x="15829" y="21560"/>
                  </a:lnTo>
                  <a:lnTo>
                    <a:pt x="18497" y="18343"/>
                  </a:lnTo>
                  <a:lnTo>
                    <a:pt x="21270" y="15205"/>
                  </a:lnTo>
                  <a:lnTo>
                    <a:pt x="26998" y="9073"/>
                  </a:lnTo>
                  <a:lnTo>
                    <a:pt x="357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287" name="Group 395286"/>
          <p:cNvGrpSpPr/>
          <p:nvPr/>
        </p:nvGrpSpPr>
        <p:grpSpPr>
          <a:xfrm>
            <a:off x="5242892" y="2160987"/>
            <a:ext cx="2330489" cy="723267"/>
            <a:chOff x="5242892" y="2160987"/>
            <a:chExt cx="2330489" cy="723267"/>
          </a:xfrm>
        </p:grpSpPr>
        <p:sp>
          <p:nvSpPr>
            <p:cNvPr id="395272" name="SMARTInkAnnotation64"/>
            <p:cNvSpPr/>
            <p:nvPr/>
          </p:nvSpPr>
          <p:spPr>
            <a:xfrm>
              <a:off x="6190365" y="2322241"/>
              <a:ext cx="325987" cy="400887"/>
            </a:xfrm>
            <a:custGeom>
              <a:avLst/>
              <a:gdLst/>
              <a:ahLst/>
              <a:cxnLst/>
              <a:rect l="0" t="0" r="0" b="0"/>
              <a:pathLst>
                <a:path w="325987" h="400887">
                  <a:moveTo>
                    <a:pt x="294383" y="79845"/>
                  </a:moveTo>
                  <a:lnTo>
                    <a:pt x="303322" y="79845"/>
                  </a:lnTo>
                  <a:lnTo>
                    <a:pt x="303322" y="63595"/>
                  </a:lnTo>
                  <a:lnTo>
                    <a:pt x="300674" y="60055"/>
                  </a:lnTo>
                  <a:lnTo>
                    <a:pt x="290881" y="49698"/>
                  </a:lnTo>
                  <a:lnTo>
                    <a:pt x="289070" y="46849"/>
                  </a:lnTo>
                  <a:lnTo>
                    <a:pt x="285526" y="38098"/>
                  </a:lnTo>
                  <a:lnTo>
                    <a:pt x="275934" y="26252"/>
                  </a:lnTo>
                  <a:lnTo>
                    <a:pt x="273146" y="23280"/>
                  </a:lnTo>
                  <a:lnTo>
                    <a:pt x="264751" y="17333"/>
                  </a:lnTo>
                  <a:lnTo>
                    <a:pt x="255392" y="11382"/>
                  </a:lnTo>
                  <a:lnTo>
                    <a:pt x="247922" y="5430"/>
                  </a:lnTo>
                  <a:lnTo>
                    <a:pt x="243547" y="3446"/>
                  </a:lnTo>
                  <a:lnTo>
                    <a:pt x="233389" y="1241"/>
                  </a:lnTo>
                  <a:lnTo>
                    <a:pt x="227899" y="653"/>
                  </a:lnTo>
                  <a:lnTo>
                    <a:pt x="222253" y="262"/>
                  </a:lnTo>
                  <a:lnTo>
                    <a:pt x="216503" y="0"/>
                  </a:lnTo>
                  <a:lnTo>
                    <a:pt x="209690" y="818"/>
                  </a:lnTo>
                  <a:lnTo>
                    <a:pt x="202169" y="2356"/>
                  </a:lnTo>
                  <a:lnTo>
                    <a:pt x="194175" y="4373"/>
                  </a:lnTo>
                  <a:lnTo>
                    <a:pt x="186860" y="6710"/>
                  </a:lnTo>
                  <a:lnTo>
                    <a:pt x="179997" y="9260"/>
                  </a:lnTo>
                  <a:lnTo>
                    <a:pt x="173436" y="11953"/>
                  </a:lnTo>
                  <a:lnTo>
                    <a:pt x="166082" y="15732"/>
                  </a:lnTo>
                  <a:lnTo>
                    <a:pt x="158199" y="20236"/>
                  </a:lnTo>
                  <a:lnTo>
                    <a:pt x="149966" y="25223"/>
                  </a:lnTo>
                  <a:lnTo>
                    <a:pt x="132872" y="36055"/>
                  </a:lnTo>
                  <a:lnTo>
                    <a:pt x="97621" y="59179"/>
                  </a:lnTo>
                  <a:lnTo>
                    <a:pt x="88725" y="67059"/>
                  </a:lnTo>
                  <a:lnTo>
                    <a:pt x="79815" y="76282"/>
                  </a:lnTo>
                  <a:lnTo>
                    <a:pt x="70895" y="86399"/>
                  </a:lnTo>
                  <a:lnTo>
                    <a:pt x="62962" y="96121"/>
                  </a:lnTo>
                  <a:lnTo>
                    <a:pt x="55687" y="105578"/>
                  </a:lnTo>
                  <a:lnTo>
                    <a:pt x="48851" y="114860"/>
                  </a:lnTo>
                  <a:lnTo>
                    <a:pt x="35958" y="133110"/>
                  </a:lnTo>
                  <a:lnTo>
                    <a:pt x="29740" y="142144"/>
                  </a:lnTo>
                  <a:lnTo>
                    <a:pt x="24601" y="151143"/>
                  </a:lnTo>
                  <a:lnTo>
                    <a:pt x="20182" y="160119"/>
                  </a:lnTo>
                  <a:lnTo>
                    <a:pt x="16243" y="169080"/>
                  </a:lnTo>
                  <a:lnTo>
                    <a:pt x="12623" y="178030"/>
                  </a:lnTo>
                  <a:lnTo>
                    <a:pt x="5954" y="195912"/>
                  </a:lnTo>
                  <a:lnTo>
                    <a:pt x="3778" y="205841"/>
                  </a:lnTo>
                  <a:lnTo>
                    <a:pt x="2328" y="216428"/>
                  </a:lnTo>
                  <a:lnTo>
                    <a:pt x="1361" y="227455"/>
                  </a:lnTo>
                  <a:lnTo>
                    <a:pt x="716" y="236791"/>
                  </a:lnTo>
                  <a:lnTo>
                    <a:pt x="0" y="252456"/>
                  </a:lnTo>
                  <a:lnTo>
                    <a:pt x="802" y="260403"/>
                  </a:lnTo>
                  <a:lnTo>
                    <a:pt x="2330" y="268678"/>
                  </a:lnTo>
                  <a:lnTo>
                    <a:pt x="4341" y="277171"/>
                  </a:lnTo>
                  <a:lnTo>
                    <a:pt x="7668" y="284818"/>
                  </a:lnTo>
                  <a:lnTo>
                    <a:pt x="11873" y="291900"/>
                  </a:lnTo>
                  <a:lnTo>
                    <a:pt x="16662" y="298605"/>
                  </a:lnTo>
                  <a:lnTo>
                    <a:pt x="20848" y="305060"/>
                  </a:lnTo>
                  <a:lnTo>
                    <a:pt x="28147" y="317524"/>
                  </a:lnTo>
                  <a:lnTo>
                    <a:pt x="37350" y="329678"/>
                  </a:lnTo>
                  <a:lnTo>
                    <a:pt x="42585" y="335697"/>
                  </a:lnTo>
                  <a:lnTo>
                    <a:pt x="49055" y="341694"/>
                  </a:lnTo>
                  <a:lnTo>
                    <a:pt x="56347" y="347677"/>
                  </a:lnTo>
                  <a:lnTo>
                    <a:pt x="64188" y="353650"/>
                  </a:lnTo>
                  <a:lnTo>
                    <a:pt x="72394" y="359616"/>
                  </a:lnTo>
                  <a:lnTo>
                    <a:pt x="89458" y="371536"/>
                  </a:lnTo>
                  <a:lnTo>
                    <a:pt x="99172" y="376501"/>
                  </a:lnTo>
                  <a:lnTo>
                    <a:pt x="109621" y="380803"/>
                  </a:lnTo>
                  <a:lnTo>
                    <a:pt x="120559" y="384664"/>
                  </a:lnTo>
                  <a:lnTo>
                    <a:pt x="130830" y="387237"/>
                  </a:lnTo>
                  <a:lnTo>
                    <a:pt x="140658" y="388953"/>
                  </a:lnTo>
                  <a:lnTo>
                    <a:pt x="150189" y="390097"/>
                  </a:lnTo>
                  <a:lnTo>
                    <a:pt x="159522" y="391851"/>
                  </a:lnTo>
                  <a:lnTo>
                    <a:pt x="168723" y="394013"/>
                  </a:lnTo>
                  <a:lnTo>
                    <a:pt x="177837" y="396447"/>
                  </a:lnTo>
                  <a:lnTo>
                    <a:pt x="186892" y="398069"/>
                  </a:lnTo>
                  <a:lnTo>
                    <a:pt x="195909" y="399150"/>
                  </a:lnTo>
                  <a:lnTo>
                    <a:pt x="204898" y="399872"/>
                  </a:lnTo>
                  <a:lnTo>
                    <a:pt x="213872" y="400352"/>
                  </a:lnTo>
                  <a:lnTo>
                    <a:pt x="231786" y="400886"/>
                  </a:lnTo>
                  <a:lnTo>
                    <a:pt x="240734" y="400037"/>
                  </a:lnTo>
                  <a:lnTo>
                    <a:pt x="249679" y="398478"/>
                  </a:lnTo>
                  <a:lnTo>
                    <a:pt x="258622" y="396447"/>
                  </a:lnTo>
                  <a:lnTo>
                    <a:pt x="266570" y="395092"/>
                  </a:lnTo>
                  <a:lnTo>
                    <a:pt x="273855" y="394190"/>
                  </a:lnTo>
                  <a:lnTo>
                    <a:pt x="280697" y="393588"/>
                  </a:lnTo>
                  <a:lnTo>
                    <a:pt x="286252" y="392194"/>
                  </a:lnTo>
                  <a:lnTo>
                    <a:pt x="298816" y="386485"/>
                  </a:lnTo>
                  <a:lnTo>
                    <a:pt x="308828" y="384352"/>
                  </a:lnTo>
                  <a:lnTo>
                    <a:pt x="315038" y="383853"/>
                  </a:lnTo>
                  <a:lnTo>
                    <a:pt x="317091" y="382728"/>
                  </a:lnTo>
                  <a:lnTo>
                    <a:pt x="318460" y="380986"/>
                  </a:lnTo>
                  <a:lnTo>
                    <a:pt x="319373" y="378832"/>
                  </a:lnTo>
                  <a:lnTo>
                    <a:pt x="320974" y="377396"/>
                  </a:lnTo>
                  <a:lnTo>
                    <a:pt x="323035" y="376439"/>
                  </a:lnTo>
                  <a:lnTo>
                    <a:pt x="325402" y="375801"/>
                  </a:lnTo>
                  <a:lnTo>
                    <a:pt x="325986" y="375375"/>
                  </a:lnTo>
                  <a:lnTo>
                    <a:pt x="325384" y="375092"/>
                  </a:lnTo>
                  <a:lnTo>
                    <a:pt x="321198" y="3745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3" name="SMARTInkAnnotation65"/>
            <p:cNvSpPr/>
            <p:nvPr/>
          </p:nvSpPr>
          <p:spPr>
            <a:xfrm>
              <a:off x="6636695" y="2419945"/>
              <a:ext cx="429028" cy="26790"/>
            </a:xfrm>
            <a:custGeom>
              <a:avLst/>
              <a:gdLst/>
              <a:ahLst/>
              <a:cxnLst/>
              <a:rect l="0" t="0" r="0" b="0"/>
              <a:pathLst>
                <a:path w="429028" h="26790">
                  <a:moveTo>
                    <a:pt x="0" y="26789"/>
                  </a:moveTo>
                  <a:lnTo>
                    <a:pt x="13315" y="26789"/>
                  </a:lnTo>
                  <a:lnTo>
                    <a:pt x="16821" y="25797"/>
                  </a:lnTo>
                  <a:lnTo>
                    <a:pt x="21146" y="24144"/>
                  </a:lnTo>
                  <a:lnTo>
                    <a:pt x="26015" y="22049"/>
                  </a:lnTo>
                  <a:lnTo>
                    <a:pt x="31247" y="20652"/>
                  </a:lnTo>
                  <a:lnTo>
                    <a:pt x="36721" y="19721"/>
                  </a:lnTo>
                  <a:lnTo>
                    <a:pt x="42357" y="19101"/>
                  </a:lnTo>
                  <a:lnTo>
                    <a:pt x="53915" y="18411"/>
                  </a:lnTo>
                  <a:lnTo>
                    <a:pt x="66666" y="18105"/>
                  </a:lnTo>
                  <a:lnTo>
                    <a:pt x="82265" y="17969"/>
                  </a:lnTo>
                  <a:lnTo>
                    <a:pt x="91588" y="16940"/>
                  </a:lnTo>
                  <a:lnTo>
                    <a:pt x="101777" y="15262"/>
                  </a:lnTo>
                  <a:lnTo>
                    <a:pt x="112542" y="13152"/>
                  </a:lnTo>
                  <a:lnTo>
                    <a:pt x="122697" y="11744"/>
                  </a:lnTo>
                  <a:lnTo>
                    <a:pt x="132448" y="10806"/>
                  </a:lnTo>
                  <a:lnTo>
                    <a:pt x="141927" y="10181"/>
                  </a:lnTo>
                  <a:lnTo>
                    <a:pt x="152219" y="9764"/>
                  </a:lnTo>
                  <a:lnTo>
                    <a:pt x="174247" y="9301"/>
                  </a:lnTo>
                  <a:lnTo>
                    <a:pt x="184690" y="8185"/>
                  </a:lnTo>
                  <a:lnTo>
                    <a:pt x="194631" y="6449"/>
                  </a:lnTo>
                  <a:lnTo>
                    <a:pt x="204238" y="4299"/>
                  </a:lnTo>
                  <a:lnTo>
                    <a:pt x="214615" y="2866"/>
                  </a:lnTo>
                  <a:lnTo>
                    <a:pt x="225506" y="1911"/>
                  </a:lnTo>
                  <a:lnTo>
                    <a:pt x="236739" y="1274"/>
                  </a:lnTo>
                  <a:lnTo>
                    <a:pt x="259813" y="566"/>
                  </a:lnTo>
                  <a:lnTo>
                    <a:pt x="323688" y="50"/>
                  </a:lnTo>
                  <a:lnTo>
                    <a:pt x="424148" y="0"/>
                  </a:lnTo>
                  <a:lnTo>
                    <a:pt x="425775" y="993"/>
                  </a:lnTo>
                  <a:lnTo>
                    <a:pt x="426859" y="2646"/>
                  </a:lnTo>
                  <a:lnTo>
                    <a:pt x="429027" y="8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4" name="SMARTInkAnnotation66"/>
            <p:cNvSpPr/>
            <p:nvPr/>
          </p:nvSpPr>
          <p:spPr>
            <a:xfrm>
              <a:off x="6663509" y="2553900"/>
              <a:ext cx="393277" cy="17851"/>
            </a:xfrm>
            <a:custGeom>
              <a:avLst/>
              <a:gdLst/>
              <a:ahLst/>
              <a:cxnLst/>
              <a:rect l="0" t="0" r="0" b="0"/>
              <a:pathLst>
                <a:path w="393277" h="17851">
                  <a:moveTo>
                    <a:pt x="0" y="17850"/>
                  </a:moveTo>
                  <a:lnTo>
                    <a:pt x="76646" y="17850"/>
                  </a:lnTo>
                  <a:lnTo>
                    <a:pt x="83871" y="16858"/>
                  </a:lnTo>
                  <a:lnTo>
                    <a:pt x="91665" y="15204"/>
                  </a:lnTo>
                  <a:lnTo>
                    <a:pt x="99842" y="13109"/>
                  </a:lnTo>
                  <a:lnTo>
                    <a:pt x="108272" y="11713"/>
                  </a:lnTo>
                  <a:lnTo>
                    <a:pt x="116872" y="10782"/>
                  </a:lnTo>
                  <a:lnTo>
                    <a:pt x="125584" y="10161"/>
                  </a:lnTo>
                  <a:lnTo>
                    <a:pt x="135365" y="9748"/>
                  </a:lnTo>
                  <a:lnTo>
                    <a:pt x="156826" y="9288"/>
                  </a:lnTo>
                  <a:lnTo>
                    <a:pt x="276681" y="8923"/>
                  </a:lnTo>
                  <a:lnTo>
                    <a:pt x="285752" y="7930"/>
                  </a:lnTo>
                  <a:lnTo>
                    <a:pt x="294779" y="6275"/>
                  </a:lnTo>
                  <a:lnTo>
                    <a:pt x="303777" y="4180"/>
                  </a:lnTo>
                  <a:lnTo>
                    <a:pt x="311761" y="2784"/>
                  </a:lnTo>
                  <a:lnTo>
                    <a:pt x="319069" y="1853"/>
                  </a:lnTo>
                  <a:lnTo>
                    <a:pt x="325929" y="1232"/>
                  </a:lnTo>
                  <a:lnTo>
                    <a:pt x="332488" y="818"/>
                  </a:lnTo>
                  <a:lnTo>
                    <a:pt x="345073" y="358"/>
                  </a:lnTo>
                  <a:lnTo>
                    <a:pt x="362199" y="63"/>
                  </a:lnTo>
                  <a:lnTo>
                    <a:pt x="378210" y="0"/>
                  </a:lnTo>
                  <a:lnTo>
                    <a:pt x="381245" y="989"/>
                  </a:lnTo>
                  <a:lnTo>
                    <a:pt x="384262" y="2640"/>
                  </a:lnTo>
                  <a:lnTo>
                    <a:pt x="393263" y="8911"/>
                  </a:lnTo>
                  <a:lnTo>
                    <a:pt x="393276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5" name="SMARTInkAnnotation67"/>
            <p:cNvSpPr/>
            <p:nvPr/>
          </p:nvSpPr>
          <p:spPr>
            <a:xfrm>
              <a:off x="7235736" y="2322255"/>
              <a:ext cx="337645" cy="311845"/>
            </a:xfrm>
            <a:custGeom>
              <a:avLst/>
              <a:gdLst/>
              <a:ahLst/>
              <a:cxnLst/>
              <a:rect l="0" t="0" r="0" b="0"/>
              <a:pathLst>
                <a:path w="337645" h="311845">
                  <a:moveTo>
                    <a:pt x="160695" y="35183"/>
                  </a:moveTo>
                  <a:lnTo>
                    <a:pt x="160695" y="21880"/>
                  </a:lnTo>
                  <a:lnTo>
                    <a:pt x="159703" y="20361"/>
                  </a:lnTo>
                  <a:lnTo>
                    <a:pt x="158047" y="19348"/>
                  </a:lnTo>
                  <a:lnTo>
                    <a:pt x="155951" y="18673"/>
                  </a:lnTo>
                  <a:lnTo>
                    <a:pt x="150972" y="15277"/>
                  </a:lnTo>
                  <a:lnTo>
                    <a:pt x="148254" y="12983"/>
                  </a:lnTo>
                  <a:lnTo>
                    <a:pt x="145449" y="11453"/>
                  </a:lnTo>
                  <a:lnTo>
                    <a:pt x="139684" y="9753"/>
                  </a:lnTo>
                  <a:lnTo>
                    <a:pt x="130855" y="8797"/>
                  </a:lnTo>
                  <a:lnTo>
                    <a:pt x="121950" y="8513"/>
                  </a:lnTo>
                  <a:lnTo>
                    <a:pt x="118975" y="9465"/>
                  </a:lnTo>
                  <a:lnTo>
                    <a:pt x="113021" y="13169"/>
                  </a:lnTo>
                  <a:lnTo>
                    <a:pt x="104086" y="20833"/>
                  </a:lnTo>
                  <a:lnTo>
                    <a:pt x="95479" y="26489"/>
                  </a:lnTo>
                  <a:lnTo>
                    <a:pt x="85033" y="32311"/>
                  </a:lnTo>
                  <a:lnTo>
                    <a:pt x="73770" y="38206"/>
                  </a:lnTo>
                  <a:lnTo>
                    <a:pt x="64791" y="46779"/>
                  </a:lnTo>
                  <a:lnTo>
                    <a:pt x="61007" y="51843"/>
                  </a:lnTo>
                  <a:lnTo>
                    <a:pt x="56498" y="57204"/>
                  </a:lnTo>
                  <a:lnTo>
                    <a:pt x="51506" y="62762"/>
                  </a:lnTo>
                  <a:lnTo>
                    <a:pt x="46192" y="68451"/>
                  </a:lnTo>
                  <a:lnTo>
                    <a:pt x="41655" y="74229"/>
                  </a:lnTo>
                  <a:lnTo>
                    <a:pt x="37638" y="80065"/>
                  </a:lnTo>
                  <a:lnTo>
                    <a:pt x="29532" y="92833"/>
                  </a:lnTo>
                  <a:lnTo>
                    <a:pt x="19310" y="108430"/>
                  </a:lnTo>
                  <a:lnTo>
                    <a:pt x="14796" y="115764"/>
                  </a:lnTo>
                  <a:lnTo>
                    <a:pt x="10794" y="122638"/>
                  </a:lnTo>
                  <a:lnTo>
                    <a:pt x="7132" y="129205"/>
                  </a:lnTo>
                  <a:lnTo>
                    <a:pt x="4691" y="136559"/>
                  </a:lnTo>
                  <a:lnTo>
                    <a:pt x="3064" y="144439"/>
                  </a:lnTo>
                  <a:lnTo>
                    <a:pt x="1980" y="152669"/>
                  </a:lnTo>
                  <a:lnTo>
                    <a:pt x="1256" y="160139"/>
                  </a:lnTo>
                  <a:lnTo>
                    <a:pt x="773" y="167104"/>
                  </a:lnTo>
                  <a:lnTo>
                    <a:pt x="452" y="173732"/>
                  </a:lnTo>
                  <a:lnTo>
                    <a:pt x="95" y="186387"/>
                  </a:lnTo>
                  <a:lnTo>
                    <a:pt x="0" y="192541"/>
                  </a:lnTo>
                  <a:lnTo>
                    <a:pt x="930" y="199619"/>
                  </a:lnTo>
                  <a:lnTo>
                    <a:pt x="2543" y="207315"/>
                  </a:lnTo>
                  <a:lnTo>
                    <a:pt x="4611" y="215421"/>
                  </a:lnTo>
                  <a:lnTo>
                    <a:pt x="6982" y="222811"/>
                  </a:lnTo>
                  <a:lnTo>
                    <a:pt x="9557" y="229721"/>
                  </a:lnTo>
                  <a:lnTo>
                    <a:pt x="12267" y="236312"/>
                  </a:lnTo>
                  <a:lnTo>
                    <a:pt x="16059" y="242691"/>
                  </a:lnTo>
                  <a:lnTo>
                    <a:pt x="20574" y="248928"/>
                  </a:lnTo>
                  <a:lnTo>
                    <a:pt x="25570" y="255070"/>
                  </a:lnTo>
                  <a:lnTo>
                    <a:pt x="30887" y="261149"/>
                  </a:lnTo>
                  <a:lnTo>
                    <a:pt x="36418" y="267186"/>
                  </a:lnTo>
                  <a:lnTo>
                    <a:pt x="42091" y="273195"/>
                  </a:lnTo>
                  <a:lnTo>
                    <a:pt x="47860" y="278194"/>
                  </a:lnTo>
                  <a:lnTo>
                    <a:pt x="53691" y="282518"/>
                  </a:lnTo>
                  <a:lnTo>
                    <a:pt x="59567" y="286393"/>
                  </a:lnTo>
                  <a:lnTo>
                    <a:pt x="65468" y="289969"/>
                  </a:lnTo>
                  <a:lnTo>
                    <a:pt x="71389" y="293345"/>
                  </a:lnTo>
                  <a:lnTo>
                    <a:pt x="77324" y="296587"/>
                  </a:lnTo>
                  <a:lnTo>
                    <a:pt x="84258" y="299742"/>
                  </a:lnTo>
                  <a:lnTo>
                    <a:pt x="91861" y="302837"/>
                  </a:lnTo>
                  <a:lnTo>
                    <a:pt x="99908" y="305892"/>
                  </a:lnTo>
                  <a:lnTo>
                    <a:pt x="107260" y="307928"/>
                  </a:lnTo>
                  <a:lnTo>
                    <a:pt x="114148" y="309287"/>
                  </a:lnTo>
                  <a:lnTo>
                    <a:pt x="120725" y="310192"/>
                  </a:lnTo>
                  <a:lnTo>
                    <a:pt x="128090" y="310796"/>
                  </a:lnTo>
                  <a:lnTo>
                    <a:pt x="135979" y="311198"/>
                  </a:lnTo>
                  <a:lnTo>
                    <a:pt x="152689" y="311645"/>
                  </a:lnTo>
                  <a:lnTo>
                    <a:pt x="170048" y="311844"/>
                  </a:lnTo>
                  <a:lnTo>
                    <a:pt x="178847" y="310904"/>
                  </a:lnTo>
                  <a:lnTo>
                    <a:pt x="187693" y="309286"/>
                  </a:lnTo>
                  <a:lnTo>
                    <a:pt x="196569" y="307215"/>
                  </a:lnTo>
                  <a:lnTo>
                    <a:pt x="205467" y="304842"/>
                  </a:lnTo>
                  <a:lnTo>
                    <a:pt x="223298" y="299560"/>
                  </a:lnTo>
                  <a:lnTo>
                    <a:pt x="231230" y="296762"/>
                  </a:lnTo>
                  <a:lnTo>
                    <a:pt x="238505" y="293904"/>
                  </a:lnTo>
                  <a:lnTo>
                    <a:pt x="245341" y="291008"/>
                  </a:lnTo>
                  <a:lnTo>
                    <a:pt x="251884" y="287092"/>
                  </a:lnTo>
                  <a:lnTo>
                    <a:pt x="258234" y="282497"/>
                  </a:lnTo>
                  <a:lnTo>
                    <a:pt x="264453" y="277449"/>
                  </a:lnTo>
                  <a:lnTo>
                    <a:pt x="270585" y="272100"/>
                  </a:lnTo>
                  <a:lnTo>
                    <a:pt x="276659" y="266549"/>
                  </a:lnTo>
                  <a:lnTo>
                    <a:pt x="288704" y="255090"/>
                  </a:lnTo>
                  <a:lnTo>
                    <a:pt x="300679" y="243383"/>
                  </a:lnTo>
                  <a:lnTo>
                    <a:pt x="305659" y="237483"/>
                  </a:lnTo>
                  <a:lnTo>
                    <a:pt x="309973" y="231565"/>
                  </a:lnTo>
                  <a:lnTo>
                    <a:pt x="313843" y="225635"/>
                  </a:lnTo>
                  <a:lnTo>
                    <a:pt x="317415" y="218706"/>
                  </a:lnTo>
                  <a:lnTo>
                    <a:pt x="320789" y="211109"/>
                  </a:lnTo>
                  <a:lnTo>
                    <a:pt x="324032" y="203069"/>
                  </a:lnTo>
                  <a:lnTo>
                    <a:pt x="330284" y="186197"/>
                  </a:lnTo>
                  <a:lnTo>
                    <a:pt x="333342" y="177531"/>
                  </a:lnTo>
                  <a:lnTo>
                    <a:pt x="335379" y="168776"/>
                  </a:lnTo>
                  <a:lnTo>
                    <a:pt x="336739" y="159964"/>
                  </a:lnTo>
                  <a:lnTo>
                    <a:pt x="337644" y="151112"/>
                  </a:lnTo>
                  <a:lnTo>
                    <a:pt x="337255" y="142234"/>
                  </a:lnTo>
                  <a:lnTo>
                    <a:pt x="336003" y="133339"/>
                  </a:lnTo>
                  <a:lnTo>
                    <a:pt x="334174" y="124433"/>
                  </a:lnTo>
                  <a:lnTo>
                    <a:pt x="331963" y="115519"/>
                  </a:lnTo>
                  <a:lnTo>
                    <a:pt x="329494" y="106599"/>
                  </a:lnTo>
                  <a:lnTo>
                    <a:pt x="326857" y="97677"/>
                  </a:lnTo>
                  <a:lnTo>
                    <a:pt x="324104" y="89743"/>
                  </a:lnTo>
                  <a:lnTo>
                    <a:pt x="321277" y="82470"/>
                  </a:lnTo>
                  <a:lnTo>
                    <a:pt x="318398" y="75637"/>
                  </a:lnTo>
                  <a:lnTo>
                    <a:pt x="315486" y="69097"/>
                  </a:lnTo>
                  <a:lnTo>
                    <a:pt x="309603" y="56540"/>
                  </a:lnTo>
                  <a:lnTo>
                    <a:pt x="300706" y="38314"/>
                  </a:lnTo>
                  <a:lnTo>
                    <a:pt x="296740" y="33301"/>
                  </a:lnTo>
                  <a:lnTo>
                    <a:pt x="287036" y="25086"/>
                  </a:lnTo>
                  <a:lnTo>
                    <a:pt x="281668" y="21506"/>
                  </a:lnTo>
                  <a:lnTo>
                    <a:pt x="276102" y="18127"/>
                  </a:lnTo>
                  <a:lnTo>
                    <a:pt x="270407" y="14883"/>
                  </a:lnTo>
                  <a:lnTo>
                    <a:pt x="258780" y="8632"/>
                  </a:lnTo>
                  <a:lnTo>
                    <a:pt x="252899" y="5576"/>
                  </a:lnTo>
                  <a:lnTo>
                    <a:pt x="246993" y="3538"/>
                  </a:lnTo>
                  <a:lnTo>
                    <a:pt x="241068" y="2180"/>
                  </a:lnTo>
                  <a:lnTo>
                    <a:pt x="235133" y="1274"/>
                  </a:lnTo>
                  <a:lnTo>
                    <a:pt x="228196" y="671"/>
                  </a:lnTo>
                  <a:lnTo>
                    <a:pt x="220593" y="269"/>
                  </a:lnTo>
                  <a:lnTo>
                    <a:pt x="212544" y="0"/>
                  </a:lnTo>
                  <a:lnTo>
                    <a:pt x="205192" y="814"/>
                  </a:lnTo>
                  <a:lnTo>
                    <a:pt x="198304" y="2348"/>
                  </a:lnTo>
                  <a:lnTo>
                    <a:pt x="191728" y="4363"/>
                  </a:lnTo>
                  <a:lnTo>
                    <a:pt x="185355" y="5706"/>
                  </a:lnTo>
                  <a:lnTo>
                    <a:pt x="179121" y="6602"/>
                  </a:lnTo>
                  <a:lnTo>
                    <a:pt x="172979" y="7199"/>
                  </a:lnTo>
                  <a:lnTo>
                    <a:pt x="163507" y="10508"/>
                  </a:lnTo>
                  <a:lnTo>
                    <a:pt x="155986" y="14294"/>
                  </a:lnTo>
                  <a:lnTo>
                    <a:pt x="149333" y="15977"/>
                  </a:lnTo>
                  <a:lnTo>
                    <a:pt x="143066" y="16725"/>
                  </a:lnTo>
                  <a:lnTo>
                    <a:pt x="133881" y="173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6" name="SMARTInkAnnotation68"/>
            <p:cNvSpPr/>
            <p:nvPr/>
          </p:nvSpPr>
          <p:spPr>
            <a:xfrm>
              <a:off x="7325078" y="2160987"/>
              <a:ext cx="52987" cy="53166"/>
            </a:xfrm>
            <a:custGeom>
              <a:avLst/>
              <a:gdLst/>
              <a:ahLst/>
              <a:cxnLst/>
              <a:rect l="0" t="0" r="0" b="0"/>
              <a:pathLst>
                <a:path w="52987" h="53166">
                  <a:moveTo>
                    <a:pt x="35601" y="8927"/>
                  </a:moveTo>
                  <a:lnTo>
                    <a:pt x="44507" y="30"/>
                  </a:lnTo>
                  <a:lnTo>
                    <a:pt x="44536" y="0"/>
                  </a:lnTo>
                  <a:lnTo>
                    <a:pt x="39793" y="4739"/>
                  </a:lnTo>
                  <a:lnTo>
                    <a:pt x="37403" y="6135"/>
                  </a:lnTo>
                  <a:lnTo>
                    <a:pt x="34816" y="7065"/>
                  </a:lnTo>
                  <a:lnTo>
                    <a:pt x="32098" y="7686"/>
                  </a:lnTo>
                  <a:lnTo>
                    <a:pt x="30286" y="9092"/>
                  </a:lnTo>
                  <a:lnTo>
                    <a:pt x="29079" y="11022"/>
                  </a:lnTo>
                  <a:lnTo>
                    <a:pt x="28273" y="13300"/>
                  </a:lnTo>
                  <a:lnTo>
                    <a:pt x="26743" y="15811"/>
                  </a:lnTo>
                  <a:lnTo>
                    <a:pt x="24730" y="18477"/>
                  </a:lnTo>
                  <a:lnTo>
                    <a:pt x="22394" y="21247"/>
                  </a:lnTo>
                  <a:lnTo>
                    <a:pt x="19845" y="23093"/>
                  </a:lnTo>
                  <a:lnTo>
                    <a:pt x="17151" y="24324"/>
                  </a:lnTo>
                  <a:lnTo>
                    <a:pt x="14363" y="25145"/>
                  </a:lnTo>
                  <a:lnTo>
                    <a:pt x="11511" y="26685"/>
                  </a:lnTo>
                  <a:lnTo>
                    <a:pt x="8616" y="28703"/>
                  </a:lnTo>
                  <a:lnTo>
                    <a:pt x="5694" y="31040"/>
                  </a:lnTo>
                  <a:lnTo>
                    <a:pt x="3745" y="33591"/>
                  </a:lnTo>
                  <a:lnTo>
                    <a:pt x="2447" y="36284"/>
                  </a:lnTo>
                  <a:lnTo>
                    <a:pt x="362" y="42994"/>
                  </a:lnTo>
                  <a:lnTo>
                    <a:pt x="190" y="44537"/>
                  </a:lnTo>
                  <a:lnTo>
                    <a:pt x="76" y="46558"/>
                  </a:lnTo>
                  <a:lnTo>
                    <a:pt x="0" y="48897"/>
                  </a:lnTo>
                  <a:lnTo>
                    <a:pt x="943" y="50457"/>
                  </a:lnTo>
                  <a:lnTo>
                    <a:pt x="2565" y="51496"/>
                  </a:lnTo>
                  <a:lnTo>
                    <a:pt x="4638" y="52189"/>
                  </a:lnTo>
                  <a:lnTo>
                    <a:pt x="7014" y="52652"/>
                  </a:lnTo>
                  <a:lnTo>
                    <a:pt x="9591" y="52959"/>
                  </a:lnTo>
                  <a:lnTo>
                    <a:pt x="12302" y="53165"/>
                  </a:lnTo>
                  <a:lnTo>
                    <a:pt x="15103" y="52310"/>
                  </a:lnTo>
                  <a:lnTo>
                    <a:pt x="17963" y="50747"/>
                  </a:lnTo>
                  <a:lnTo>
                    <a:pt x="20863" y="48713"/>
                  </a:lnTo>
                  <a:lnTo>
                    <a:pt x="23789" y="47357"/>
                  </a:lnTo>
                  <a:lnTo>
                    <a:pt x="26734" y="46454"/>
                  </a:lnTo>
                  <a:lnTo>
                    <a:pt x="29689" y="45851"/>
                  </a:lnTo>
                  <a:lnTo>
                    <a:pt x="31660" y="44457"/>
                  </a:lnTo>
                  <a:lnTo>
                    <a:pt x="32974" y="42536"/>
                  </a:lnTo>
                  <a:lnTo>
                    <a:pt x="33850" y="40263"/>
                  </a:lnTo>
                  <a:lnTo>
                    <a:pt x="35426" y="38747"/>
                  </a:lnTo>
                  <a:lnTo>
                    <a:pt x="37470" y="37737"/>
                  </a:lnTo>
                  <a:lnTo>
                    <a:pt x="39827" y="37063"/>
                  </a:lnTo>
                  <a:lnTo>
                    <a:pt x="42391" y="35622"/>
                  </a:lnTo>
                  <a:lnTo>
                    <a:pt x="45093" y="33669"/>
                  </a:lnTo>
                  <a:lnTo>
                    <a:pt x="47887" y="31375"/>
                  </a:lnTo>
                  <a:lnTo>
                    <a:pt x="49751" y="28853"/>
                  </a:lnTo>
                  <a:lnTo>
                    <a:pt x="50993" y="26180"/>
                  </a:lnTo>
                  <a:lnTo>
                    <a:pt x="52986" y="19501"/>
                  </a:lnTo>
                  <a:lnTo>
                    <a:pt x="52157" y="17961"/>
                  </a:lnTo>
                  <a:lnTo>
                    <a:pt x="50611" y="15942"/>
                  </a:lnTo>
                  <a:lnTo>
                    <a:pt x="45739" y="10312"/>
                  </a:lnTo>
                  <a:lnTo>
                    <a:pt x="42423" y="6897"/>
                  </a:lnTo>
                  <a:lnTo>
                    <a:pt x="36949" y="1360"/>
                  </a:lnTo>
                  <a:lnTo>
                    <a:pt x="35506" y="1898"/>
                  </a:lnTo>
                  <a:lnTo>
                    <a:pt x="33551" y="3249"/>
                  </a:lnTo>
                  <a:lnTo>
                    <a:pt x="31255" y="5141"/>
                  </a:lnTo>
                  <a:lnTo>
                    <a:pt x="28731" y="6403"/>
                  </a:lnTo>
                  <a:lnTo>
                    <a:pt x="26055" y="7245"/>
                  </a:lnTo>
                  <a:lnTo>
                    <a:pt x="23279" y="7805"/>
                  </a:lnTo>
                  <a:lnTo>
                    <a:pt x="20434" y="9171"/>
                  </a:lnTo>
                  <a:lnTo>
                    <a:pt x="17544" y="11074"/>
                  </a:lnTo>
                  <a:lnTo>
                    <a:pt x="14625" y="13335"/>
                  </a:lnTo>
                  <a:lnTo>
                    <a:pt x="12679" y="15835"/>
                  </a:lnTo>
                  <a:lnTo>
                    <a:pt x="11381" y="18493"/>
                  </a:lnTo>
                  <a:lnTo>
                    <a:pt x="10516" y="21258"/>
                  </a:lnTo>
                  <a:lnTo>
                    <a:pt x="8946" y="23101"/>
                  </a:lnTo>
                  <a:lnTo>
                    <a:pt x="6907" y="24329"/>
                  </a:lnTo>
                  <a:lnTo>
                    <a:pt x="4554" y="25148"/>
                  </a:lnTo>
                  <a:lnTo>
                    <a:pt x="2986" y="26687"/>
                  </a:lnTo>
                  <a:lnTo>
                    <a:pt x="1940" y="28704"/>
                  </a:lnTo>
                  <a:lnTo>
                    <a:pt x="1242" y="31041"/>
                  </a:lnTo>
                  <a:lnTo>
                    <a:pt x="1771" y="32600"/>
                  </a:lnTo>
                  <a:lnTo>
                    <a:pt x="3117" y="33639"/>
                  </a:lnTo>
                  <a:lnTo>
                    <a:pt x="7666" y="35306"/>
                  </a:lnTo>
                  <a:lnTo>
                    <a:pt x="9033" y="35442"/>
                  </a:lnTo>
                  <a:lnTo>
                    <a:pt x="10937" y="35534"/>
                  </a:lnTo>
                  <a:lnTo>
                    <a:pt x="15701" y="35635"/>
                  </a:lnTo>
                  <a:lnTo>
                    <a:pt x="29768" y="35705"/>
                  </a:lnTo>
                  <a:lnTo>
                    <a:pt x="31712" y="34717"/>
                  </a:lnTo>
                  <a:lnTo>
                    <a:pt x="33008" y="33066"/>
                  </a:lnTo>
                  <a:lnTo>
                    <a:pt x="33873" y="30972"/>
                  </a:lnTo>
                  <a:lnTo>
                    <a:pt x="35442" y="29577"/>
                  </a:lnTo>
                  <a:lnTo>
                    <a:pt x="37481" y="28647"/>
                  </a:lnTo>
                  <a:lnTo>
                    <a:pt x="39834" y="28027"/>
                  </a:lnTo>
                  <a:lnTo>
                    <a:pt x="41402" y="26621"/>
                  </a:lnTo>
                  <a:lnTo>
                    <a:pt x="42447" y="24692"/>
                  </a:lnTo>
                  <a:lnTo>
                    <a:pt x="43144" y="22413"/>
                  </a:lnTo>
                  <a:lnTo>
                    <a:pt x="44602" y="19902"/>
                  </a:lnTo>
                  <a:lnTo>
                    <a:pt x="46567" y="17236"/>
                  </a:lnTo>
                  <a:lnTo>
                    <a:pt x="52112" y="10568"/>
                  </a:lnTo>
                  <a:lnTo>
                    <a:pt x="51574" y="10021"/>
                  </a:lnTo>
                  <a:lnTo>
                    <a:pt x="50222" y="9657"/>
                  </a:lnTo>
                  <a:lnTo>
                    <a:pt x="45661" y="9071"/>
                  </a:lnTo>
                  <a:lnTo>
                    <a:pt x="44295" y="9023"/>
                  </a:lnTo>
                  <a:lnTo>
                    <a:pt x="35501" y="8935"/>
                  </a:lnTo>
                  <a:lnTo>
                    <a:pt x="31254" y="8931"/>
                  </a:lnTo>
                  <a:lnTo>
                    <a:pt x="28730" y="9922"/>
                  </a:lnTo>
                  <a:lnTo>
                    <a:pt x="26055" y="11574"/>
                  </a:lnTo>
                  <a:lnTo>
                    <a:pt x="23278" y="13668"/>
                  </a:lnTo>
                  <a:lnTo>
                    <a:pt x="20433" y="15064"/>
                  </a:lnTo>
                  <a:lnTo>
                    <a:pt x="17544" y="15995"/>
                  </a:lnTo>
                  <a:lnTo>
                    <a:pt x="14624" y="16616"/>
                  </a:lnTo>
                  <a:lnTo>
                    <a:pt x="12679" y="18021"/>
                  </a:lnTo>
                  <a:lnTo>
                    <a:pt x="11381" y="19951"/>
                  </a:lnTo>
                  <a:lnTo>
                    <a:pt x="8939" y="26386"/>
                  </a:lnTo>
                  <a:lnTo>
                    <a:pt x="8888" y="27512"/>
                  </a:lnTo>
                  <a:lnTo>
                    <a:pt x="8831" y="31408"/>
                  </a:lnTo>
                  <a:lnTo>
                    <a:pt x="9809" y="32844"/>
                  </a:lnTo>
                  <a:lnTo>
                    <a:pt x="11455" y="33802"/>
                  </a:lnTo>
                  <a:lnTo>
                    <a:pt x="13545" y="34440"/>
                  </a:lnTo>
                  <a:lnTo>
                    <a:pt x="14938" y="33873"/>
                  </a:lnTo>
                  <a:lnTo>
                    <a:pt x="15867" y="32503"/>
                  </a:lnTo>
                  <a:lnTo>
                    <a:pt x="16486" y="30597"/>
                  </a:lnTo>
                  <a:lnTo>
                    <a:pt x="17892" y="29327"/>
                  </a:lnTo>
                  <a:lnTo>
                    <a:pt x="19822" y="28480"/>
                  </a:lnTo>
                  <a:lnTo>
                    <a:pt x="22102" y="27916"/>
                  </a:lnTo>
                  <a:lnTo>
                    <a:pt x="24616" y="27539"/>
                  </a:lnTo>
                  <a:lnTo>
                    <a:pt x="27285" y="27288"/>
                  </a:lnTo>
                  <a:lnTo>
                    <a:pt x="35601" y="26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7" name="SMARTInkAnnotation69"/>
            <p:cNvSpPr/>
            <p:nvPr/>
          </p:nvSpPr>
          <p:spPr>
            <a:xfrm>
              <a:off x="7459487" y="2161395"/>
              <a:ext cx="78557" cy="52764"/>
            </a:xfrm>
            <a:custGeom>
              <a:avLst/>
              <a:gdLst/>
              <a:ahLst/>
              <a:cxnLst/>
              <a:rect l="0" t="0" r="0" b="0"/>
              <a:pathLst>
                <a:path w="78557" h="52764">
                  <a:moveTo>
                    <a:pt x="53138" y="8519"/>
                  </a:moveTo>
                  <a:lnTo>
                    <a:pt x="30918" y="8519"/>
                  </a:lnTo>
                  <a:lnTo>
                    <a:pt x="28394" y="9511"/>
                  </a:lnTo>
                  <a:lnTo>
                    <a:pt x="25718" y="11165"/>
                  </a:lnTo>
                  <a:lnTo>
                    <a:pt x="22941" y="13259"/>
                  </a:lnTo>
                  <a:lnTo>
                    <a:pt x="21090" y="15648"/>
                  </a:lnTo>
                  <a:lnTo>
                    <a:pt x="19855" y="18232"/>
                  </a:lnTo>
                  <a:lnTo>
                    <a:pt x="19032" y="20948"/>
                  </a:lnTo>
                  <a:lnTo>
                    <a:pt x="17491" y="23750"/>
                  </a:lnTo>
                  <a:lnTo>
                    <a:pt x="15470" y="26611"/>
                  </a:lnTo>
                  <a:lnTo>
                    <a:pt x="13130" y="29510"/>
                  </a:lnTo>
                  <a:lnTo>
                    <a:pt x="10576" y="31443"/>
                  </a:lnTo>
                  <a:lnTo>
                    <a:pt x="7881" y="32731"/>
                  </a:lnTo>
                  <a:lnTo>
                    <a:pt x="5091" y="33590"/>
                  </a:lnTo>
                  <a:lnTo>
                    <a:pt x="3230" y="35155"/>
                  </a:lnTo>
                  <a:lnTo>
                    <a:pt x="1991" y="37190"/>
                  </a:lnTo>
                  <a:lnTo>
                    <a:pt x="0" y="42846"/>
                  </a:lnTo>
                  <a:lnTo>
                    <a:pt x="830" y="44302"/>
                  </a:lnTo>
                  <a:lnTo>
                    <a:pt x="2376" y="46265"/>
                  </a:lnTo>
                  <a:lnTo>
                    <a:pt x="7249" y="51804"/>
                  </a:lnTo>
                  <a:lnTo>
                    <a:pt x="8642" y="52259"/>
                  </a:lnTo>
                  <a:lnTo>
                    <a:pt x="10564" y="52562"/>
                  </a:lnTo>
                  <a:lnTo>
                    <a:pt x="12838" y="52763"/>
                  </a:lnTo>
                  <a:lnTo>
                    <a:pt x="15347" y="51906"/>
                  </a:lnTo>
                  <a:lnTo>
                    <a:pt x="18013" y="50342"/>
                  </a:lnTo>
                  <a:lnTo>
                    <a:pt x="20784" y="48307"/>
                  </a:lnTo>
                  <a:lnTo>
                    <a:pt x="23624" y="46951"/>
                  </a:lnTo>
                  <a:lnTo>
                    <a:pt x="26510" y="46047"/>
                  </a:lnTo>
                  <a:lnTo>
                    <a:pt x="29428" y="45444"/>
                  </a:lnTo>
                  <a:lnTo>
                    <a:pt x="32366" y="44049"/>
                  </a:lnTo>
                  <a:lnTo>
                    <a:pt x="35318" y="42128"/>
                  </a:lnTo>
                  <a:lnTo>
                    <a:pt x="38279" y="39855"/>
                  </a:lnTo>
                  <a:lnTo>
                    <a:pt x="41245" y="38339"/>
                  </a:lnTo>
                  <a:lnTo>
                    <a:pt x="44217" y="37329"/>
                  </a:lnTo>
                  <a:lnTo>
                    <a:pt x="47191" y="36655"/>
                  </a:lnTo>
                  <a:lnTo>
                    <a:pt x="49173" y="35214"/>
                  </a:lnTo>
                  <a:lnTo>
                    <a:pt x="50495" y="33261"/>
                  </a:lnTo>
                  <a:lnTo>
                    <a:pt x="52616" y="27738"/>
                  </a:lnTo>
                  <a:lnTo>
                    <a:pt x="52791" y="26293"/>
                  </a:lnTo>
                  <a:lnTo>
                    <a:pt x="52906" y="24337"/>
                  </a:lnTo>
                  <a:lnTo>
                    <a:pt x="53036" y="19518"/>
                  </a:lnTo>
                  <a:lnTo>
                    <a:pt x="53125" y="10164"/>
                  </a:lnTo>
                  <a:lnTo>
                    <a:pt x="52137" y="9615"/>
                  </a:lnTo>
                  <a:lnTo>
                    <a:pt x="50484" y="9250"/>
                  </a:lnTo>
                  <a:lnTo>
                    <a:pt x="48390" y="9006"/>
                  </a:lnTo>
                  <a:lnTo>
                    <a:pt x="46001" y="8844"/>
                  </a:lnTo>
                  <a:lnTo>
                    <a:pt x="43414" y="8736"/>
                  </a:lnTo>
                  <a:lnTo>
                    <a:pt x="36873" y="8562"/>
                  </a:lnTo>
                  <a:lnTo>
                    <a:pt x="30995" y="8532"/>
                  </a:lnTo>
                  <a:lnTo>
                    <a:pt x="29438" y="9520"/>
                  </a:lnTo>
                  <a:lnTo>
                    <a:pt x="28400" y="11170"/>
                  </a:lnTo>
                  <a:lnTo>
                    <a:pt x="27709" y="13263"/>
                  </a:lnTo>
                  <a:lnTo>
                    <a:pt x="26255" y="15651"/>
                  </a:lnTo>
                  <a:lnTo>
                    <a:pt x="24292" y="18234"/>
                  </a:lnTo>
                  <a:lnTo>
                    <a:pt x="18750" y="24770"/>
                  </a:lnTo>
                  <a:lnTo>
                    <a:pt x="18296" y="26298"/>
                  </a:lnTo>
                  <a:lnTo>
                    <a:pt x="17993" y="28309"/>
                  </a:lnTo>
                  <a:lnTo>
                    <a:pt x="17791" y="30642"/>
                  </a:lnTo>
                  <a:lnTo>
                    <a:pt x="17657" y="33190"/>
                  </a:lnTo>
                  <a:lnTo>
                    <a:pt x="17506" y="38666"/>
                  </a:lnTo>
                  <a:lnTo>
                    <a:pt x="18460" y="40523"/>
                  </a:lnTo>
                  <a:lnTo>
                    <a:pt x="20088" y="41761"/>
                  </a:lnTo>
                  <a:lnTo>
                    <a:pt x="22168" y="42587"/>
                  </a:lnTo>
                  <a:lnTo>
                    <a:pt x="24546" y="43137"/>
                  </a:lnTo>
                  <a:lnTo>
                    <a:pt x="27125" y="43504"/>
                  </a:lnTo>
                  <a:lnTo>
                    <a:pt x="29838" y="43749"/>
                  </a:lnTo>
                  <a:lnTo>
                    <a:pt x="32639" y="43912"/>
                  </a:lnTo>
                  <a:lnTo>
                    <a:pt x="38400" y="44093"/>
                  </a:lnTo>
                  <a:lnTo>
                    <a:pt x="47228" y="44195"/>
                  </a:lnTo>
                  <a:lnTo>
                    <a:pt x="50191" y="43217"/>
                  </a:lnTo>
                  <a:lnTo>
                    <a:pt x="53160" y="41573"/>
                  </a:lnTo>
                  <a:lnTo>
                    <a:pt x="56133" y="39485"/>
                  </a:lnTo>
                  <a:lnTo>
                    <a:pt x="59107" y="38092"/>
                  </a:lnTo>
                  <a:lnTo>
                    <a:pt x="62083" y="37164"/>
                  </a:lnTo>
                  <a:lnTo>
                    <a:pt x="65061" y="36545"/>
                  </a:lnTo>
                  <a:lnTo>
                    <a:pt x="67045" y="35141"/>
                  </a:lnTo>
                  <a:lnTo>
                    <a:pt x="68368" y="33213"/>
                  </a:lnTo>
                  <a:lnTo>
                    <a:pt x="69250" y="30934"/>
                  </a:lnTo>
                  <a:lnTo>
                    <a:pt x="70832" y="29416"/>
                  </a:lnTo>
                  <a:lnTo>
                    <a:pt x="72879" y="28403"/>
                  </a:lnTo>
                  <a:lnTo>
                    <a:pt x="75237" y="27728"/>
                  </a:lnTo>
                  <a:lnTo>
                    <a:pt x="76810" y="26286"/>
                  </a:lnTo>
                  <a:lnTo>
                    <a:pt x="77857" y="24333"/>
                  </a:lnTo>
                  <a:lnTo>
                    <a:pt x="78556" y="22038"/>
                  </a:lnTo>
                  <a:lnTo>
                    <a:pt x="78028" y="19516"/>
                  </a:lnTo>
                  <a:lnTo>
                    <a:pt x="76683" y="16842"/>
                  </a:lnTo>
                  <a:lnTo>
                    <a:pt x="72135" y="10163"/>
                  </a:lnTo>
                  <a:lnTo>
                    <a:pt x="70768" y="8623"/>
                  </a:lnTo>
                  <a:lnTo>
                    <a:pt x="66602" y="4266"/>
                  </a:lnTo>
                  <a:lnTo>
                    <a:pt x="64100" y="2707"/>
                  </a:lnTo>
                  <a:lnTo>
                    <a:pt x="61440" y="1668"/>
                  </a:lnTo>
                  <a:lnTo>
                    <a:pt x="58673" y="975"/>
                  </a:lnTo>
                  <a:lnTo>
                    <a:pt x="55835" y="513"/>
                  </a:lnTo>
                  <a:lnTo>
                    <a:pt x="52950" y="205"/>
                  </a:lnTo>
                  <a:lnTo>
                    <a:pt x="50034" y="0"/>
                  </a:lnTo>
                  <a:lnTo>
                    <a:pt x="47097" y="855"/>
                  </a:lnTo>
                  <a:lnTo>
                    <a:pt x="44145" y="2418"/>
                  </a:lnTo>
                  <a:lnTo>
                    <a:pt x="41185" y="4451"/>
                  </a:lnTo>
                  <a:lnTo>
                    <a:pt x="38217" y="5807"/>
                  </a:lnTo>
                  <a:lnTo>
                    <a:pt x="35246" y="6711"/>
                  </a:lnTo>
                  <a:lnTo>
                    <a:pt x="32273" y="7314"/>
                  </a:lnTo>
                  <a:lnTo>
                    <a:pt x="30290" y="8708"/>
                  </a:lnTo>
                  <a:lnTo>
                    <a:pt x="28968" y="10629"/>
                  </a:lnTo>
                  <a:lnTo>
                    <a:pt x="28087" y="12902"/>
                  </a:lnTo>
                  <a:lnTo>
                    <a:pt x="26506" y="15410"/>
                  </a:lnTo>
                  <a:lnTo>
                    <a:pt x="24460" y="18074"/>
                  </a:lnTo>
                  <a:lnTo>
                    <a:pt x="18784" y="24738"/>
                  </a:lnTo>
                  <a:lnTo>
                    <a:pt x="18319" y="26277"/>
                  </a:lnTo>
                  <a:lnTo>
                    <a:pt x="18008" y="28295"/>
                  </a:lnTo>
                  <a:lnTo>
                    <a:pt x="17424" y="34897"/>
                  </a:lnTo>
                  <a:lnTo>
                    <a:pt x="18404" y="35034"/>
                  </a:lnTo>
                  <a:lnTo>
                    <a:pt x="20052" y="35126"/>
                  </a:lnTo>
                  <a:lnTo>
                    <a:pt x="24530" y="35227"/>
                  </a:lnTo>
                  <a:lnTo>
                    <a:pt x="33653" y="35297"/>
                  </a:lnTo>
                  <a:lnTo>
                    <a:pt x="35183" y="34309"/>
                  </a:lnTo>
                  <a:lnTo>
                    <a:pt x="37196" y="32658"/>
                  </a:lnTo>
                  <a:lnTo>
                    <a:pt x="42818" y="27619"/>
                  </a:lnTo>
                  <a:lnTo>
                    <a:pt x="43278" y="26213"/>
                  </a:lnTo>
                  <a:lnTo>
                    <a:pt x="43586" y="24284"/>
                  </a:lnTo>
                  <a:lnTo>
                    <a:pt x="43791" y="22005"/>
                  </a:lnTo>
                  <a:lnTo>
                    <a:pt x="43927" y="19494"/>
                  </a:lnTo>
                  <a:lnTo>
                    <a:pt x="44190" y="9005"/>
                  </a:lnTo>
                  <a:lnTo>
                    <a:pt x="43201" y="8843"/>
                  </a:lnTo>
                  <a:lnTo>
                    <a:pt x="41548" y="8735"/>
                  </a:lnTo>
                  <a:lnTo>
                    <a:pt x="35263" y="85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8" name="SMARTInkAnnotation70"/>
            <p:cNvSpPr/>
            <p:nvPr/>
          </p:nvSpPr>
          <p:spPr>
            <a:xfrm>
              <a:off x="7320125" y="2723555"/>
              <a:ext cx="58417" cy="53165"/>
            </a:xfrm>
            <a:custGeom>
              <a:avLst/>
              <a:gdLst/>
              <a:ahLst/>
              <a:cxnLst/>
              <a:rect l="0" t="0" r="0" b="0"/>
              <a:pathLst>
                <a:path w="58417" h="53165">
                  <a:moveTo>
                    <a:pt x="31616" y="8929"/>
                  </a:moveTo>
                  <a:lnTo>
                    <a:pt x="31616" y="0"/>
                  </a:lnTo>
                  <a:lnTo>
                    <a:pt x="26872" y="4740"/>
                  </a:lnTo>
                  <a:lnTo>
                    <a:pt x="25473" y="7129"/>
                  </a:lnTo>
                  <a:lnTo>
                    <a:pt x="24541" y="9713"/>
                  </a:lnTo>
                  <a:lnTo>
                    <a:pt x="23920" y="12428"/>
                  </a:lnTo>
                  <a:lnTo>
                    <a:pt x="22513" y="15231"/>
                  </a:lnTo>
                  <a:lnTo>
                    <a:pt x="20581" y="18091"/>
                  </a:lnTo>
                  <a:lnTo>
                    <a:pt x="15092" y="25070"/>
                  </a:lnTo>
                  <a:lnTo>
                    <a:pt x="13648" y="26635"/>
                  </a:lnTo>
                  <a:lnTo>
                    <a:pt x="9395" y="31020"/>
                  </a:lnTo>
                  <a:lnTo>
                    <a:pt x="7863" y="33578"/>
                  </a:lnTo>
                  <a:lnTo>
                    <a:pt x="6843" y="36276"/>
                  </a:lnTo>
                  <a:lnTo>
                    <a:pt x="6163" y="39067"/>
                  </a:lnTo>
                  <a:lnTo>
                    <a:pt x="5709" y="41919"/>
                  </a:lnTo>
                  <a:lnTo>
                    <a:pt x="5406" y="44813"/>
                  </a:lnTo>
                  <a:lnTo>
                    <a:pt x="5205" y="47735"/>
                  </a:lnTo>
                  <a:lnTo>
                    <a:pt x="6063" y="49683"/>
                  </a:lnTo>
                  <a:lnTo>
                    <a:pt x="7629" y="50981"/>
                  </a:lnTo>
                  <a:lnTo>
                    <a:pt x="9666" y="51846"/>
                  </a:lnTo>
                  <a:lnTo>
                    <a:pt x="12017" y="51431"/>
                  </a:lnTo>
                  <a:lnTo>
                    <a:pt x="14578" y="50163"/>
                  </a:lnTo>
                  <a:lnTo>
                    <a:pt x="17278" y="48324"/>
                  </a:lnTo>
                  <a:lnTo>
                    <a:pt x="20070" y="47099"/>
                  </a:lnTo>
                  <a:lnTo>
                    <a:pt x="22926" y="46282"/>
                  </a:lnTo>
                  <a:lnTo>
                    <a:pt x="25823" y="45737"/>
                  </a:lnTo>
                  <a:lnTo>
                    <a:pt x="28747" y="44382"/>
                  </a:lnTo>
                  <a:lnTo>
                    <a:pt x="31689" y="42486"/>
                  </a:lnTo>
                  <a:lnTo>
                    <a:pt x="34644" y="40230"/>
                  </a:lnTo>
                  <a:lnTo>
                    <a:pt x="37607" y="38726"/>
                  </a:lnTo>
                  <a:lnTo>
                    <a:pt x="40575" y="37724"/>
                  </a:lnTo>
                  <a:lnTo>
                    <a:pt x="43548" y="37055"/>
                  </a:lnTo>
                  <a:lnTo>
                    <a:pt x="46522" y="35617"/>
                  </a:lnTo>
                  <a:lnTo>
                    <a:pt x="49498" y="33666"/>
                  </a:lnTo>
                  <a:lnTo>
                    <a:pt x="52475" y="31374"/>
                  </a:lnTo>
                  <a:lnTo>
                    <a:pt x="54460" y="28853"/>
                  </a:lnTo>
                  <a:lnTo>
                    <a:pt x="55784" y="26181"/>
                  </a:lnTo>
                  <a:lnTo>
                    <a:pt x="57907" y="19503"/>
                  </a:lnTo>
                  <a:lnTo>
                    <a:pt x="58081" y="17963"/>
                  </a:lnTo>
                  <a:lnTo>
                    <a:pt x="58198" y="15944"/>
                  </a:lnTo>
                  <a:lnTo>
                    <a:pt x="58326" y="11055"/>
                  </a:lnTo>
                  <a:lnTo>
                    <a:pt x="58384" y="5574"/>
                  </a:lnTo>
                  <a:lnTo>
                    <a:pt x="57406" y="3716"/>
                  </a:lnTo>
                  <a:lnTo>
                    <a:pt x="55760" y="2477"/>
                  </a:lnTo>
                  <a:lnTo>
                    <a:pt x="50730" y="489"/>
                  </a:lnTo>
                  <a:lnTo>
                    <a:pt x="49324" y="326"/>
                  </a:lnTo>
                  <a:lnTo>
                    <a:pt x="47394" y="217"/>
                  </a:lnTo>
                  <a:lnTo>
                    <a:pt x="42601" y="96"/>
                  </a:lnTo>
                  <a:lnTo>
                    <a:pt x="37160" y="43"/>
                  </a:lnTo>
                  <a:lnTo>
                    <a:pt x="34318" y="1020"/>
                  </a:lnTo>
                  <a:lnTo>
                    <a:pt x="31431" y="2664"/>
                  </a:lnTo>
                  <a:lnTo>
                    <a:pt x="28513" y="4753"/>
                  </a:lnTo>
                  <a:lnTo>
                    <a:pt x="25575" y="7137"/>
                  </a:lnTo>
                  <a:lnTo>
                    <a:pt x="22624" y="9719"/>
                  </a:lnTo>
                  <a:lnTo>
                    <a:pt x="19663" y="12432"/>
                  </a:lnTo>
                  <a:lnTo>
                    <a:pt x="13723" y="18093"/>
                  </a:lnTo>
                  <a:lnTo>
                    <a:pt x="10750" y="20991"/>
                  </a:lnTo>
                  <a:lnTo>
                    <a:pt x="8767" y="23916"/>
                  </a:lnTo>
                  <a:lnTo>
                    <a:pt x="7446" y="26858"/>
                  </a:lnTo>
                  <a:lnTo>
                    <a:pt x="6564" y="29811"/>
                  </a:lnTo>
                  <a:lnTo>
                    <a:pt x="4984" y="32772"/>
                  </a:lnTo>
                  <a:lnTo>
                    <a:pt x="2937" y="35739"/>
                  </a:lnTo>
                  <a:lnTo>
                    <a:pt x="579" y="38709"/>
                  </a:lnTo>
                  <a:lnTo>
                    <a:pt x="0" y="40688"/>
                  </a:lnTo>
                  <a:lnTo>
                    <a:pt x="607" y="42008"/>
                  </a:lnTo>
                  <a:lnTo>
                    <a:pt x="2006" y="42888"/>
                  </a:lnTo>
                  <a:lnTo>
                    <a:pt x="2938" y="44467"/>
                  </a:lnTo>
                  <a:lnTo>
                    <a:pt x="3559" y="46512"/>
                  </a:lnTo>
                  <a:lnTo>
                    <a:pt x="3974" y="48867"/>
                  </a:lnTo>
                  <a:lnTo>
                    <a:pt x="5243" y="50437"/>
                  </a:lnTo>
                  <a:lnTo>
                    <a:pt x="7082" y="51484"/>
                  </a:lnTo>
                  <a:lnTo>
                    <a:pt x="9301" y="52182"/>
                  </a:lnTo>
                  <a:lnTo>
                    <a:pt x="11773" y="52647"/>
                  </a:lnTo>
                  <a:lnTo>
                    <a:pt x="14416" y="52958"/>
                  </a:lnTo>
                  <a:lnTo>
                    <a:pt x="17170" y="53164"/>
                  </a:lnTo>
                  <a:lnTo>
                    <a:pt x="19999" y="52310"/>
                  </a:lnTo>
                  <a:lnTo>
                    <a:pt x="22878" y="50748"/>
                  </a:lnTo>
                  <a:lnTo>
                    <a:pt x="25790" y="48715"/>
                  </a:lnTo>
                  <a:lnTo>
                    <a:pt x="28726" y="47359"/>
                  </a:lnTo>
                  <a:lnTo>
                    <a:pt x="31675" y="46456"/>
                  </a:lnTo>
                  <a:lnTo>
                    <a:pt x="34635" y="45853"/>
                  </a:lnTo>
                  <a:lnTo>
                    <a:pt x="37601" y="44459"/>
                  </a:lnTo>
                  <a:lnTo>
                    <a:pt x="40571" y="42538"/>
                  </a:lnTo>
                  <a:lnTo>
                    <a:pt x="43545" y="40265"/>
                  </a:lnTo>
                  <a:lnTo>
                    <a:pt x="46521" y="37757"/>
                  </a:lnTo>
                  <a:lnTo>
                    <a:pt x="49497" y="35093"/>
                  </a:lnTo>
                  <a:lnTo>
                    <a:pt x="52475" y="32325"/>
                  </a:lnTo>
                  <a:lnTo>
                    <a:pt x="54460" y="29487"/>
                  </a:lnTo>
                  <a:lnTo>
                    <a:pt x="55783" y="26603"/>
                  </a:lnTo>
                  <a:lnTo>
                    <a:pt x="57907" y="19586"/>
                  </a:lnTo>
                  <a:lnTo>
                    <a:pt x="58081" y="18018"/>
                  </a:lnTo>
                  <a:lnTo>
                    <a:pt x="58198" y="15981"/>
                  </a:lnTo>
                  <a:lnTo>
                    <a:pt x="58326" y="11071"/>
                  </a:lnTo>
                  <a:lnTo>
                    <a:pt x="58416" y="1653"/>
                  </a:lnTo>
                  <a:lnTo>
                    <a:pt x="57427" y="1102"/>
                  </a:lnTo>
                  <a:lnTo>
                    <a:pt x="55775" y="735"/>
                  </a:lnTo>
                  <a:lnTo>
                    <a:pt x="50733" y="145"/>
                  </a:lnTo>
                  <a:lnTo>
                    <a:pt x="49326" y="1088"/>
                  </a:lnTo>
                  <a:lnTo>
                    <a:pt x="47395" y="2710"/>
                  </a:lnTo>
                  <a:lnTo>
                    <a:pt x="45115" y="4783"/>
                  </a:lnTo>
                  <a:lnTo>
                    <a:pt x="39933" y="9732"/>
                  </a:lnTo>
                  <a:lnTo>
                    <a:pt x="37161" y="12441"/>
                  </a:lnTo>
                  <a:lnTo>
                    <a:pt x="34318" y="14247"/>
                  </a:lnTo>
                  <a:lnTo>
                    <a:pt x="31431" y="15451"/>
                  </a:lnTo>
                  <a:lnTo>
                    <a:pt x="28513" y="16254"/>
                  </a:lnTo>
                  <a:lnTo>
                    <a:pt x="26568" y="17781"/>
                  </a:lnTo>
                  <a:lnTo>
                    <a:pt x="25272" y="19791"/>
                  </a:lnTo>
                  <a:lnTo>
                    <a:pt x="24407" y="22124"/>
                  </a:lnTo>
                  <a:lnTo>
                    <a:pt x="22838" y="24671"/>
                  </a:lnTo>
                  <a:lnTo>
                    <a:pt x="20798" y="27361"/>
                  </a:lnTo>
                  <a:lnTo>
                    <a:pt x="18446" y="30147"/>
                  </a:lnTo>
                  <a:lnTo>
                    <a:pt x="17871" y="32004"/>
                  </a:lnTo>
                  <a:lnTo>
                    <a:pt x="18479" y="33242"/>
                  </a:lnTo>
                  <a:lnTo>
                    <a:pt x="19878" y="34068"/>
                  </a:lnTo>
                  <a:lnTo>
                    <a:pt x="20812" y="35610"/>
                  </a:lnTo>
                  <a:lnTo>
                    <a:pt x="21434" y="37631"/>
                  </a:lnTo>
                  <a:lnTo>
                    <a:pt x="22432" y="43262"/>
                  </a:lnTo>
                  <a:lnTo>
                    <a:pt x="23507" y="43724"/>
                  </a:lnTo>
                  <a:lnTo>
                    <a:pt x="25217" y="44032"/>
                  </a:lnTo>
                  <a:lnTo>
                    <a:pt x="27350" y="44237"/>
                  </a:lnTo>
                  <a:lnTo>
                    <a:pt x="29765" y="43382"/>
                  </a:lnTo>
                  <a:lnTo>
                    <a:pt x="32368" y="41820"/>
                  </a:lnTo>
                  <a:lnTo>
                    <a:pt x="38937" y="36924"/>
                  </a:lnTo>
                  <a:lnTo>
                    <a:pt x="40468" y="35529"/>
                  </a:lnTo>
                  <a:lnTo>
                    <a:pt x="48107" y="28136"/>
                  </a:lnTo>
                  <a:lnTo>
                    <a:pt x="48569" y="26695"/>
                  </a:lnTo>
                  <a:lnTo>
                    <a:pt x="48876" y="24741"/>
                  </a:lnTo>
                  <a:lnTo>
                    <a:pt x="49455" y="18262"/>
                  </a:lnTo>
                  <a:lnTo>
                    <a:pt x="49481" y="13238"/>
                  </a:lnTo>
                  <a:lnTo>
                    <a:pt x="48492" y="11802"/>
                  </a:lnTo>
                  <a:lnTo>
                    <a:pt x="46839" y="10844"/>
                  </a:lnTo>
                  <a:lnTo>
                    <a:pt x="44744" y="10206"/>
                  </a:lnTo>
                  <a:lnTo>
                    <a:pt x="43347" y="10772"/>
                  </a:lnTo>
                  <a:lnTo>
                    <a:pt x="42416" y="12143"/>
                  </a:lnTo>
                  <a:lnTo>
                    <a:pt x="40922" y="16730"/>
                  </a:lnTo>
                  <a:lnTo>
                    <a:pt x="39806" y="18098"/>
                  </a:lnTo>
                  <a:lnTo>
                    <a:pt x="38068" y="20003"/>
                  </a:lnTo>
                  <a:lnTo>
                    <a:pt x="32891" y="25448"/>
                  </a:lnTo>
                  <a:lnTo>
                    <a:pt x="32466" y="26887"/>
                  </a:lnTo>
                  <a:lnTo>
                    <a:pt x="32182" y="28839"/>
                  </a:lnTo>
                  <a:lnTo>
                    <a:pt x="31994" y="31132"/>
                  </a:lnTo>
                  <a:lnTo>
                    <a:pt x="30874" y="32661"/>
                  </a:lnTo>
                  <a:lnTo>
                    <a:pt x="29135" y="33680"/>
                  </a:lnTo>
                  <a:lnTo>
                    <a:pt x="22678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79" name="SMARTInkAnnotation71"/>
            <p:cNvSpPr/>
            <p:nvPr/>
          </p:nvSpPr>
          <p:spPr>
            <a:xfrm>
              <a:off x="7463059" y="2732517"/>
              <a:ext cx="76224" cy="61080"/>
            </a:xfrm>
            <a:custGeom>
              <a:avLst/>
              <a:gdLst/>
              <a:ahLst/>
              <a:cxnLst/>
              <a:rect l="0" t="0" r="0" b="0"/>
              <a:pathLst>
                <a:path w="76224" h="61080">
                  <a:moveTo>
                    <a:pt x="40629" y="8897"/>
                  </a:moveTo>
                  <a:lnTo>
                    <a:pt x="40629" y="335"/>
                  </a:lnTo>
                  <a:lnTo>
                    <a:pt x="39637" y="213"/>
                  </a:lnTo>
                  <a:lnTo>
                    <a:pt x="37981" y="131"/>
                  </a:lnTo>
                  <a:lnTo>
                    <a:pt x="32932" y="0"/>
                  </a:lnTo>
                  <a:lnTo>
                    <a:pt x="32519" y="981"/>
                  </a:lnTo>
                  <a:lnTo>
                    <a:pt x="32242" y="2628"/>
                  </a:lnTo>
                  <a:lnTo>
                    <a:pt x="32059" y="4717"/>
                  </a:lnTo>
                  <a:lnTo>
                    <a:pt x="30943" y="6111"/>
                  </a:lnTo>
                  <a:lnTo>
                    <a:pt x="29206" y="7039"/>
                  </a:lnTo>
                  <a:lnTo>
                    <a:pt x="27054" y="7658"/>
                  </a:lnTo>
                  <a:lnTo>
                    <a:pt x="24628" y="9064"/>
                  </a:lnTo>
                  <a:lnTo>
                    <a:pt x="22017" y="10992"/>
                  </a:lnTo>
                  <a:lnTo>
                    <a:pt x="19283" y="13271"/>
                  </a:lnTo>
                  <a:lnTo>
                    <a:pt x="17460" y="15781"/>
                  </a:lnTo>
                  <a:lnTo>
                    <a:pt x="16245" y="18447"/>
                  </a:lnTo>
                  <a:lnTo>
                    <a:pt x="15435" y="21217"/>
                  </a:lnTo>
                  <a:lnTo>
                    <a:pt x="13902" y="24056"/>
                  </a:lnTo>
                  <a:lnTo>
                    <a:pt x="11886" y="26940"/>
                  </a:lnTo>
                  <a:lnTo>
                    <a:pt x="9550" y="29855"/>
                  </a:lnTo>
                  <a:lnTo>
                    <a:pt x="7993" y="32791"/>
                  </a:lnTo>
                  <a:lnTo>
                    <a:pt x="6953" y="35741"/>
                  </a:lnTo>
                  <a:lnTo>
                    <a:pt x="6261" y="38699"/>
                  </a:lnTo>
                  <a:lnTo>
                    <a:pt x="4806" y="41663"/>
                  </a:lnTo>
                  <a:lnTo>
                    <a:pt x="2843" y="44632"/>
                  </a:lnTo>
                  <a:lnTo>
                    <a:pt x="542" y="47603"/>
                  </a:lnTo>
                  <a:lnTo>
                    <a:pt x="0" y="49584"/>
                  </a:lnTo>
                  <a:lnTo>
                    <a:pt x="633" y="50904"/>
                  </a:lnTo>
                  <a:lnTo>
                    <a:pt x="2047" y="51785"/>
                  </a:lnTo>
                  <a:lnTo>
                    <a:pt x="3984" y="53364"/>
                  </a:lnTo>
                  <a:lnTo>
                    <a:pt x="6267" y="55409"/>
                  </a:lnTo>
                  <a:lnTo>
                    <a:pt x="8783" y="57764"/>
                  </a:lnTo>
                  <a:lnTo>
                    <a:pt x="11454" y="59334"/>
                  </a:lnTo>
                  <a:lnTo>
                    <a:pt x="14226" y="60381"/>
                  </a:lnTo>
                  <a:lnTo>
                    <a:pt x="17069" y="61079"/>
                  </a:lnTo>
                  <a:lnTo>
                    <a:pt x="19956" y="60552"/>
                  </a:lnTo>
                  <a:lnTo>
                    <a:pt x="22875" y="59209"/>
                  </a:lnTo>
                  <a:lnTo>
                    <a:pt x="25814" y="57321"/>
                  </a:lnTo>
                  <a:lnTo>
                    <a:pt x="29760" y="56063"/>
                  </a:lnTo>
                  <a:lnTo>
                    <a:pt x="34375" y="55223"/>
                  </a:lnTo>
                  <a:lnTo>
                    <a:pt x="39439" y="54664"/>
                  </a:lnTo>
                  <a:lnTo>
                    <a:pt x="43808" y="53299"/>
                  </a:lnTo>
                  <a:lnTo>
                    <a:pt x="47714" y="51397"/>
                  </a:lnTo>
                  <a:lnTo>
                    <a:pt x="51311" y="49136"/>
                  </a:lnTo>
                  <a:lnTo>
                    <a:pt x="54702" y="47629"/>
                  </a:lnTo>
                  <a:lnTo>
                    <a:pt x="57956" y="46625"/>
                  </a:lnTo>
                  <a:lnTo>
                    <a:pt x="61118" y="45955"/>
                  </a:lnTo>
                  <a:lnTo>
                    <a:pt x="64220" y="44517"/>
                  </a:lnTo>
                  <a:lnTo>
                    <a:pt x="67281" y="42565"/>
                  </a:lnTo>
                  <a:lnTo>
                    <a:pt x="70314" y="40272"/>
                  </a:lnTo>
                  <a:lnTo>
                    <a:pt x="72336" y="37751"/>
                  </a:lnTo>
                  <a:lnTo>
                    <a:pt x="73685" y="35079"/>
                  </a:lnTo>
                  <a:lnTo>
                    <a:pt x="75848" y="28401"/>
                  </a:lnTo>
                  <a:lnTo>
                    <a:pt x="76027" y="25868"/>
                  </a:lnTo>
                  <a:lnTo>
                    <a:pt x="76144" y="22195"/>
                  </a:lnTo>
                  <a:lnTo>
                    <a:pt x="76223" y="17763"/>
                  </a:lnTo>
                  <a:lnTo>
                    <a:pt x="75283" y="14807"/>
                  </a:lnTo>
                  <a:lnTo>
                    <a:pt x="73662" y="12837"/>
                  </a:lnTo>
                  <a:lnTo>
                    <a:pt x="71590" y="11524"/>
                  </a:lnTo>
                  <a:lnTo>
                    <a:pt x="69215" y="9656"/>
                  </a:lnTo>
                  <a:lnTo>
                    <a:pt x="66638" y="7418"/>
                  </a:lnTo>
                  <a:lnTo>
                    <a:pt x="63927" y="4935"/>
                  </a:lnTo>
                  <a:lnTo>
                    <a:pt x="61127" y="3279"/>
                  </a:lnTo>
                  <a:lnTo>
                    <a:pt x="58266" y="2175"/>
                  </a:lnTo>
                  <a:lnTo>
                    <a:pt x="55367" y="1439"/>
                  </a:lnTo>
                  <a:lnTo>
                    <a:pt x="52440" y="949"/>
                  </a:lnTo>
                  <a:lnTo>
                    <a:pt x="49496" y="621"/>
                  </a:lnTo>
                  <a:lnTo>
                    <a:pt x="46540" y="403"/>
                  </a:lnTo>
                  <a:lnTo>
                    <a:pt x="43577" y="1250"/>
                  </a:lnTo>
                  <a:lnTo>
                    <a:pt x="40608" y="2807"/>
                  </a:lnTo>
                  <a:lnTo>
                    <a:pt x="37636" y="4837"/>
                  </a:lnTo>
                  <a:lnTo>
                    <a:pt x="34660" y="7182"/>
                  </a:lnTo>
                  <a:lnTo>
                    <a:pt x="31684" y="9738"/>
                  </a:lnTo>
                  <a:lnTo>
                    <a:pt x="28708" y="12434"/>
                  </a:lnTo>
                  <a:lnTo>
                    <a:pt x="22751" y="18076"/>
                  </a:lnTo>
                  <a:lnTo>
                    <a:pt x="19772" y="20969"/>
                  </a:lnTo>
                  <a:lnTo>
                    <a:pt x="16793" y="22899"/>
                  </a:lnTo>
                  <a:lnTo>
                    <a:pt x="13814" y="24185"/>
                  </a:lnTo>
                  <a:lnTo>
                    <a:pt x="10835" y="25042"/>
                  </a:lnTo>
                  <a:lnTo>
                    <a:pt x="8848" y="26605"/>
                  </a:lnTo>
                  <a:lnTo>
                    <a:pt x="7525" y="28640"/>
                  </a:lnTo>
                  <a:lnTo>
                    <a:pt x="6642" y="30989"/>
                  </a:lnTo>
                  <a:lnTo>
                    <a:pt x="6053" y="33547"/>
                  </a:lnTo>
                  <a:lnTo>
                    <a:pt x="5661" y="36244"/>
                  </a:lnTo>
                  <a:lnTo>
                    <a:pt x="5032" y="42962"/>
                  </a:lnTo>
                  <a:lnTo>
                    <a:pt x="5973" y="44505"/>
                  </a:lnTo>
                  <a:lnTo>
                    <a:pt x="7593" y="46527"/>
                  </a:lnTo>
                  <a:lnTo>
                    <a:pt x="9668" y="48866"/>
                  </a:lnTo>
                  <a:lnTo>
                    <a:pt x="12043" y="49434"/>
                  </a:lnTo>
                  <a:lnTo>
                    <a:pt x="14619" y="48820"/>
                  </a:lnTo>
                  <a:lnTo>
                    <a:pt x="17331" y="47419"/>
                  </a:lnTo>
                  <a:lnTo>
                    <a:pt x="20131" y="46484"/>
                  </a:lnTo>
                  <a:lnTo>
                    <a:pt x="22991" y="45862"/>
                  </a:lnTo>
                  <a:lnTo>
                    <a:pt x="25891" y="45446"/>
                  </a:lnTo>
                  <a:lnTo>
                    <a:pt x="28818" y="45169"/>
                  </a:lnTo>
                  <a:lnTo>
                    <a:pt x="31761" y="44985"/>
                  </a:lnTo>
                  <a:lnTo>
                    <a:pt x="34717" y="44862"/>
                  </a:lnTo>
                  <a:lnTo>
                    <a:pt x="37681" y="43788"/>
                  </a:lnTo>
                  <a:lnTo>
                    <a:pt x="40650" y="42079"/>
                  </a:lnTo>
                  <a:lnTo>
                    <a:pt x="43622" y="39948"/>
                  </a:lnTo>
                  <a:lnTo>
                    <a:pt x="46597" y="37535"/>
                  </a:lnTo>
                  <a:lnTo>
                    <a:pt x="49574" y="34934"/>
                  </a:lnTo>
                  <a:lnTo>
                    <a:pt x="52550" y="32208"/>
                  </a:lnTo>
                  <a:lnTo>
                    <a:pt x="55529" y="30391"/>
                  </a:lnTo>
                  <a:lnTo>
                    <a:pt x="58507" y="29180"/>
                  </a:lnTo>
                  <a:lnTo>
                    <a:pt x="61486" y="28372"/>
                  </a:lnTo>
                  <a:lnTo>
                    <a:pt x="63472" y="26841"/>
                  </a:lnTo>
                  <a:lnTo>
                    <a:pt x="64795" y="24828"/>
                  </a:lnTo>
                  <a:lnTo>
                    <a:pt x="65678" y="22495"/>
                  </a:lnTo>
                  <a:lnTo>
                    <a:pt x="66267" y="19946"/>
                  </a:lnTo>
                  <a:lnTo>
                    <a:pt x="66659" y="17255"/>
                  </a:lnTo>
                  <a:lnTo>
                    <a:pt x="66919" y="14469"/>
                  </a:lnTo>
                  <a:lnTo>
                    <a:pt x="67095" y="11620"/>
                  </a:lnTo>
                  <a:lnTo>
                    <a:pt x="67288" y="5807"/>
                  </a:lnTo>
                  <a:lnTo>
                    <a:pt x="66347" y="3861"/>
                  </a:lnTo>
                  <a:lnTo>
                    <a:pt x="64726" y="2563"/>
                  </a:lnTo>
                  <a:lnTo>
                    <a:pt x="59734" y="480"/>
                  </a:lnTo>
                  <a:lnTo>
                    <a:pt x="58332" y="309"/>
                  </a:lnTo>
                  <a:lnTo>
                    <a:pt x="56403" y="195"/>
                  </a:lnTo>
                  <a:lnTo>
                    <a:pt x="51612" y="69"/>
                  </a:lnTo>
                  <a:lnTo>
                    <a:pt x="46173" y="12"/>
                  </a:lnTo>
                  <a:lnTo>
                    <a:pt x="43332" y="989"/>
                  </a:lnTo>
                  <a:lnTo>
                    <a:pt x="40444" y="2633"/>
                  </a:lnTo>
                  <a:lnTo>
                    <a:pt x="37527" y="4721"/>
                  </a:lnTo>
                  <a:lnTo>
                    <a:pt x="34588" y="7105"/>
                  </a:lnTo>
                  <a:lnTo>
                    <a:pt x="31636" y="9687"/>
                  </a:lnTo>
                  <a:lnTo>
                    <a:pt x="28675" y="12400"/>
                  </a:lnTo>
                  <a:lnTo>
                    <a:pt x="26701" y="15201"/>
                  </a:lnTo>
                  <a:lnTo>
                    <a:pt x="25385" y="18061"/>
                  </a:lnTo>
                  <a:lnTo>
                    <a:pt x="24507" y="20959"/>
                  </a:lnTo>
                  <a:lnTo>
                    <a:pt x="23922" y="23884"/>
                  </a:lnTo>
                  <a:lnTo>
                    <a:pt x="23532" y="26825"/>
                  </a:lnTo>
                  <a:lnTo>
                    <a:pt x="22907" y="33936"/>
                  </a:lnTo>
                  <a:lnTo>
                    <a:pt x="22855" y="35511"/>
                  </a:lnTo>
                  <a:lnTo>
                    <a:pt x="22799" y="39908"/>
                  </a:lnTo>
                  <a:lnTo>
                    <a:pt x="23775" y="41477"/>
                  </a:lnTo>
                  <a:lnTo>
                    <a:pt x="25422" y="42523"/>
                  </a:lnTo>
                  <a:lnTo>
                    <a:pt x="27511" y="43221"/>
                  </a:lnTo>
                  <a:lnTo>
                    <a:pt x="29898" y="44678"/>
                  </a:lnTo>
                  <a:lnTo>
                    <a:pt x="32481" y="46642"/>
                  </a:lnTo>
                  <a:lnTo>
                    <a:pt x="35197" y="48943"/>
                  </a:lnTo>
                  <a:lnTo>
                    <a:pt x="38001" y="49485"/>
                  </a:lnTo>
                  <a:lnTo>
                    <a:pt x="40864" y="48854"/>
                  </a:lnTo>
                  <a:lnTo>
                    <a:pt x="43765" y="47441"/>
                  </a:lnTo>
                  <a:lnTo>
                    <a:pt x="46691" y="46499"/>
                  </a:lnTo>
                  <a:lnTo>
                    <a:pt x="49637" y="45871"/>
                  </a:lnTo>
                  <a:lnTo>
                    <a:pt x="56753" y="44864"/>
                  </a:lnTo>
                  <a:lnTo>
                    <a:pt x="58331" y="44781"/>
                  </a:lnTo>
                  <a:lnTo>
                    <a:pt x="62730" y="44689"/>
                  </a:lnTo>
                  <a:lnTo>
                    <a:pt x="64302" y="43672"/>
                  </a:lnTo>
                  <a:lnTo>
                    <a:pt x="65349" y="42002"/>
                  </a:lnTo>
                  <a:lnTo>
                    <a:pt x="67029" y="36934"/>
                  </a:lnTo>
                  <a:lnTo>
                    <a:pt x="67167" y="35525"/>
                  </a:lnTo>
                  <a:lnTo>
                    <a:pt x="67260" y="33595"/>
                  </a:lnTo>
                  <a:lnTo>
                    <a:pt x="67321" y="31315"/>
                  </a:lnTo>
                  <a:lnTo>
                    <a:pt x="66369" y="29796"/>
                  </a:lnTo>
                  <a:lnTo>
                    <a:pt x="64740" y="28783"/>
                  </a:lnTo>
                  <a:lnTo>
                    <a:pt x="58869" y="26875"/>
                  </a:lnTo>
                  <a:lnTo>
                    <a:pt x="57756" y="26835"/>
                  </a:lnTo>
                  <a:lnTo>
                    <a:pt x="42248" y="26759"/>
                  </a:lnTo>
                  <a:lnTo>
                    <a:pt x="41709" y="27750"/>
                  </a:lnTo>
                  <a:lnTo>
                    <a:pt x="41349" y="29404"/>
                  </a:lnTo>
                  <a:lnTo>
                    <a:pt x="40671" y="35318"/>
                  </a:lnTo>
                  <a:lnTo>
                    <a:pt x="40633" y="43342"/>
                  </a:lnTo>
                  <a:lnTo>
                    <a:pt x="41624" y="42775"/>
                  </a:lnTo>
                  <a:lnTo>
                    <a:pt x="43279" y="41404"/>
                  </a:lnTo>
                  <a:lnTo>
                    <a:pt x="49200" y="36021"/>
                  </a:lnTo>
                  <a:lnTo>
                    <a:pt x="50315" y="35909"/>
                  </a:lnTo>
                  <a:lnTo>
                    <a:pt x="52052" y="35835"/>
                  </a:lnTo>
                  <a:lnTo>
                    <a:pt x="57230" y="35715"/>
                  </a:lnTo>
                  <a:lnTo>
                    <a:pt x="55290" y="35699"/>
                  </a:lnTo>
                  <a:lnTo>
                    <a:pt x="49568" y="356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0" name="SMARTInkAnnotation72"/>
            <p:cNvSpPr/>
            <p:nvPr/>
          </p:nvSpPr>
          <p:spPr>
            <a:xfrm>
              <a:off x="5733950" y="2419945"/>
              <a:ext cx="384338" cy="44650"/>
            </a:xfrm>
            <a:custGeom>
              <a:avLst/>
              <a:gdLst/>
              <a:ahLst/>
              <a:cxnLst/>
              <a:rect l="0" t="0" r="0" b="0"/>
              <a:pathLst>
                <a:path w="384338" h="44650">
                  <a:moveTo>
                    <a:pt x="0" y="44649"/>
                  </a:moveTo>
                  <a:lnTo>
                    <a:pt x="0" y="36960"/>
                  </a:lnTo>
                  <a:lnTo>
                    <a:pt x="993" y="36547"/>
                  </a:lnTo>
                  <a:lnTo>
                    <a:pt x="12440" y="35828"/>
                  </a:lnTo>
                  <a:lnTo>
                    <a:pt x="16238" y="34800"/>
                  </a:lnTo>
                  <a:lnTo>
                    <a:pt x="20757" y="33122"/>
                  </a:lnTo>
                  <a:lnTo>
                    <a:pt x="25755" y="31011"/>
                  </a:lnTo>
                  <a:lnTo>
                    <a:pt x="30080" y="29604"/>
                  </a:lnTo>
                  <a:lnTo>
                    <a:pt x="33957" y="28665"/>
                  </a:lnTo>
                  <a:lnTo>
                    <a:pt x="42899" y="27623"/>
                  </a:lnTo>
                  <a:lnTo>
                    <a:pt x="49455" y="27345"/>
                  </a:lnTo>
                  <a:lnTo>
                    <a:pt x="56805" y="27160"/>
                  </a:lnTo>
                  <a:lnTo>
                    <a:pt x="63691" y="26044"/>
                  </a:lnTo>
                  <a:lnTo>
                    <a:pt x="70267" y="24308"/>
                  </a:lnTo>
                  <a:lnTo>
                    <a:pt x="76639" y="22158"/>
                  </a:lnTo>
                  <a:lnTo>
                    <a:pt x="83865" y="20726"/>
                  </a:lnTo>
                  <a:lnTo>
                    <a:pt x="91662" y="19770"/>
                  </a:lnTo>
                  <a:lnTo>
                    <a:pt x="99840" y="19133"/>
                  </a:lnTo>
                  <a:lnTo>
                    <a:pt x="108271" y="17717"/>
                  </a:lnTo>
                  <a:lnTo>
                    <a:pt x="116870" y="15780"/>
                  </a:lnTo>
                  <a:lnTo>
                    <a:pt x="125583" y="13497"/>
                  </a:lnTo>
                  <a:lnTo>
                    <a:pt x="134371" y="11975"/>
                  </a:lnTo>
                  <a:lnTo>
                    <a:pt x="143209" y="10960"/>
                  </a:lnTo>
                  <a:lnTo>
                    <a:pt x="152081" y="10283"/>
                  </a:lnTo>
                  <a:lnTo>
                    <a:pt x="161967" y="9832"/>
                  </a:lnTo>
                  <a:lnTo>
                    <a:pt x="183545" y="9331"/>
                  </a:lnTo>
                  <a:lnTo>
                    <a:pt x="193868" y="8205"/>
                  </a:lnTo>
                  <a:lnTo>
                    <a:pt x="203729" y="6462"/>
                  </a:lnTo>
                  <a:lnTo>
                    <a:pt x="213282" y="4308"/>
                  </a:lnTo>
                  <a:lnTo>
                    <a:pt x="222631" y="2872"/>
                  </a:lnTo>
                  <a:lnTo>
                    <a:pt x="231842" y="1915"/>
                  </a:lnTo>
                  <a:lnTo>
                    <a:pt x="240963" y="1277"/>
                  </a:lnTo>
                  <a:lnTo>
                    <a:pt x="250022" y="851"/>
                  </a:lnTo>
                  <a:lnTo>
                    <a:pt x="268034" y="379"/>
                  </a:lnTo>
                  <a:lnTo>
                    <a:pt x="3843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1" name="SMARTInkAnnotation73"/>
            <p:cNvSpPr/>
            <p:nvPr/>
          </p:nvSpPr>
          <p:spPr>
            <a:xfrm>
              <a:off x="5707135" y="2589978"/>
              <a:ext cx="375401" cy="44281"/>
            </a:xfrm>
            <a:custGeom>
              <a:avLst/>
              <a:gdLst/>
              <a:ahLst/>
              <a:cxnLst/>
              <a:rect l="0" t="0" r="0" b="0"/>
              <a:pathLst>
                <a:path w="375401" h="44281">
                  <a:moveTo>
                    <a:pt x="0" y="44280"/>
                  </a:moveTo>
                  <a:lnTo>
                    <a:pt x="7696" y="44280"/>
                  </a:lnTo>
                  <a:lnTo>
                    <a:pt x="9103" y="43288"/>
                  </a:lnTo>
                  <a:lnTo>
                    <a:pt x="11035" y="41634"/>
                  </a:lnTo>
                  <a:lnTo>
                    <a:pt x="13315" y="39539"/>
                  </a:lnTo>
                  <a:lnTo>
                    <a:pt x="15829" y="38143"/>
                  </a:lnTo>
                  <a:lnTo>
                    <a:pt x="18498" y="37212"/>
                  </a:lnTo>
                  <a:lnTo>
                    <a:pt x="25105" y="36177"/>
                  </a:lnTo>
                  <a:lnTo>
                    <a:pt x="34661" y="35718"/>
                  </a:lnTo>
                  <a:lnTo>
                    <a:pt x="38998" y="34603"/>
                  </a:lnTo>
                  <a:lnTo>
                    <a:pt x="42882" y="32868"/>
                  </a:lnTo>
                  <a:lnTo>
                    <a:pt x="46464" y="30718"/>
                  </a:lnTo>
                  <a:lnTo>
                    <a:pt x="50838" y="29286"/>
                  </a:lnTo>
                  <a:lnTo>
                    <a:pt x="55741" y="28331"/>
                  </a:lnTo>
                  <a:lnTo>
                    <a:pt x="60996" y="27694"/>
                  </a:lnTo>
                  <a:lnTo>
                    <a:pt x="67478" y="26277"/>
                  </a:lnTo>
                  <a:lnTo>
                    <a:pt x="74780" y="24341"/>
                  </a:lnTo>
                  <a:lnTo>
                    <a:pt x="82626" y="22057"/>
                  </a:lnTo>
                  <a:lnTo>
                    <a:pt x="89843" y="20535"/>
                  </a:lnTo>
                  <a:lnTo>
                    <a:pt x="96641" y="19520"/>
                  </a:lnTo>
                  <a:lnTo>
                    <a:pt x="103159" y="18844"/>
                  </a:lnTo>
                  <a:lnTo>
                    <a:pt x="110484" y="18393"/>
                  </a:lnTo>
                  <a:lnTo>
                    <a:pt x="126568" y="17892"/>
                  </a:lnTo>
                  <a:lnTo>
                    <a:pt x="134034" y="16766"/>
                  </a:lnTo>
                  <a:lnTo>
                    <a:pt x="140999" y="15023"/>
                  </a:lnTo>
                  <a:lnTo>
                    <a:pt x="147628" y="12869"/>
                  </a:lnTo>
                  <a:lnTo>
                    <a:pt x="155026" y="11433"/>
                  </a:lnTo>
                  <a:lnTo>
                    <a:pt x="162938" y="10476"/>
                  </a:lnTo>
                  <a:lnTo>
                    <a:pt x="171192" y="9837"/>
                  </a:lnTo>
                  <a:lnTo>
                    <a:pt x="179674" y="9412"/>
                  </a:lnTo>
                  <a:lnTo>
                    <a:pt x="197043" y="8939"/>
                  </a:lnTo>
                  <a:lnTo>
                    <a:pt x="250302" y="8594"/>
                  </a:lnTo>
                  <a:lnTo>
                    <a:pt x="259228" y="7591"/>
                  </a:lnTo>
                  <a:lnTo>
                    <a:pt x="268158" y="5930"/>
                  </a:lnTo>
                  <a:lnTo>
                    <a:pt x="277092" y="3830"/>
                  </a:lnTo>
                  <a:lnTo>
                    <a:pt x="285033" y="2431"/>
                  </a:lnTo>
                  <a:lnTo>
                    <a:pt x="292313" y="1497"/>
                  </a:lnTo>
                  <a:lnTo>
                    <a:pt x="299153" y="875"/>
                  </a:lnTo>
                  <a:lnTo>
                    <a:pt x="305699" y="461"/>
                  </a:lnTo>
                  <a:lnTo>
                    <a:pt x="318270" y="0"/>
                  </a:lnTo>
                  <a:lnTo>
                    <a:pt x="324402" y="869"/>
                  </a:lnTo>
                  <a:lnTo>
                    <a:pt x="330477" y="2441"/>
                  </a:lnTo>
                  <a:lnTo>
                    <a:pt x="336513" y="4481"/>
                  </a:lnTo>
                  <a:lnTo>
                    <a:pt x="341530" y="5841"/>
                  </a:lnTo>
                  <a:lnTo>
                    <a:pt x="345869" y="6748"/>
                  </a:lnTo>
                  <a:lnTo>
                    <a:pt x="356718" y="8023"/>
                  </a:lnTo>
                  <a:lnTo>
                    <a:pt x="368254" y="8514"/>
                  </a:lnTo>
                  <a:lnTo>
                    <a:pt x="375400" y="85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2" name="SMARTInkAnnotation74"/>
            <p:cNvSpPr/>
            <p:nvPr/>
          </p:nvSpPr>
          <p:spPr>
            <a:xfrm>
              <a:off x="5242892" y="2343743"/>
              <a:ext cx="347512" cy="361417"/>
            </a:xfrm>
            <a:custGeom>
              <a:avLst/>
              <a:gdLst/>
              <a:ahLst/>
              <a:cxnLst/>
              <a:rect l="0" t="0" r="0" b="0"/>
              <a:pathLst>
                <a:path w="347512" h="361417">
                  <a:moveTo>
                    <a:pt x="213977" y="13695"/>
                  </a:moveTo>
                  <a:lnTo>
                    <a:pt x="200663" y="13695"/>
                  </a:lnTo>
                  <a:lnTo>
                    <a:pt x="192832" y="16340"/>
                  </a:lnTo>
                  <a:lnTo>
                    <a:pt x="183724" y="20824"/>
                  </a:lnTo>
                  <a:lnTo>
                    <a:pt x="176365" y="26123"/>
                  </a:lnTo>
                  <a:lnTo>
                    <a:pt x="167136" y="31786"/>
                  </a:lnTo>
                  <a:lnTo>
                    <a:pt x="161894" y="34685"/>
                  </a:lnTo>
                  <a:lnTo>
                    <a:pt x="155420" y="37610"/>
                  </a:lnTo>
                  <a:lnTo>
                    <a:pt x="148125" y="40552"/>
                  </a:lnTo>
                  <a:lnTo>
                    <a:pt x="140282" y="43506"/>
                  </a:lnTo>
                  <a:lnTo>
                    <a:pt x="133067" y="47459"/>
                  </a:lnTo>
                  <a:lnTo>
                    <a:pt x="126271" y="52079"/>
                  </a:lnTo>
                  <a:lnTo>
                    <a:pt x="119754" y="57144"/>
                  </a:lnTo>
                  <a:lnTo>
                    <a:pt x="112430" y="62505"/>
                  </a:lnTo>
                  <a:lnTo>
                    <a:pt x="96348" y="73752"/>
                  </a:lnTo>
                  <a:lnTo>
                    <a:pt x="88881" y="80522"/>
                  </a:lnTo>
                  <a:lnTo>
                    <a:pt x="81916" y="88012"/>
                  </a:lnTo>
                  <a:lnTo>
                    <a:pt x="75288" y="95982"/>
                  </a:lnTo>
                  <a:lnTo>
                    <a:pt x="68882" y="103279"/>
                  </a:lnTo>
                  <a:lnTo>
                    <a:pt x="62626" y="110128"/>
                  </a:lnTo>
                  <a:lnTo>
                    <a:pt x="56468" y="116679"/>
                  </a:lnTo>
                  <a:lnTo>
                    <a:pt x="50377" y="124023"/>
                  </a:lnTo>
                  <a:lnTo>
                    <a:pt x="44331" y="131895"/>
                  </a:lnTo>
                  <a:lnTo>
                    <a:pt x="38313" y="140120"/>
                  </a:lnTo>
                  <a:lnTo>
                    <a:pt x="33308" y="148580"/>
                  </a:lnTo>
                  <a:lnTo>
                    <a:pt x="28978" y="157196"/>
                  </a:lnTo>
                  <a:lnTo>
                    <a:pt x="25099" y="165917"/>
                  </a:lnTo>
                  <a:lnTo>
                    <a:pt x="21519" y="174707"/>
                  </a:lnTo>
                  <a:lnTo>
                    <a:pt x="18140" y="183544"/>
                  </a:lnTo>
                  <a:lnTo>
                    <a:pt x="11736" y="201300"/>
                  </a:lnTo>
                  <a:lnTo>
                    <a:pt x="5580" y="219114"/>
                  </a:lnTo>
                  <a:lnTo>
                    <a:pt x="3542" y="227039"/>
                  </a:lnTo>
                  <a:lnTo>
                    <a:pt x="2182" y="234307"/>
                  </a:lnTo>
                  <a:lnTo>
                    <a:pt x="1276" y="241137"/>
                  </a:lnTo>
                  <a:lnTo>
                    <a:pt x="672" y="248666"/>
                  </a:lnTo>
                  <a:lnTo>
                    <a:pt x="269" y="256663"/>
                  </a:lnTo>
                  <a:lnTo>
                    <a:pt x="0" y="264970"/>
                  </a:lnTo>
                  <a:lnTo>
                    <a:pt x="815" y="272493"/>
                  </a:lnTo>
                  <a:lnTo>
                    <a:pt x="2351" y="279493"/>
                  </a:lnTo>
                  <a:lnTo>
                    <a:pt x="4367" y="286143"/>
                  </a:lnTo>
                  <a:lnTo>
                    <a:pt x="6705" y="292561"/>
                  </a:lnTo>
                  <a:lnTo>
                    <a:pt x="9257" y="298824"/>
                  </a:lnTo>
                  <a:lnTo>
                    <a:pt x="11951" y="304984"/>
                  </a:lnTo>
                  <a:lnTo>
                    <a:pt x="15734" y="311075"/>
                  </a:lnTo>
                  <a:lnTo>
                    <a:pt x="20241" y="317120"/>
                  </a:lnTo>
                  <a:lnTo>
                    <a:pt x="30546" y="328136"/>
                  </a:lnTo>
                  <a:lnTo>
                    <a:pt x="36076" y="332463"/>
                  </a:lnTo>
                  <a:lnTo>
                    <a:pt x="41747" y="336339"/>
                  </a:lnTo>
                  <a:lnTo>
                    <a:pt x="47516" y="339916"/>
                  </a:lnTo>
                  <a:lnTo>
                    <a:pt x="53347" y="343293"/>
                  </a:lnTo>
                  <a:lnTo>
                    <a:pt x="59220" y="346536"/>
                  </a:lnTo>
                  <a:lnTo>
                    <a:pt x="66115" y="349690"/>
                  </a:lnTo>
                  <a:lnTo>
                    <a:pt x="73692" y="352785"/>
                  </a:lnTo>
                  <a:lnTo>
                    <a:pt x="81722" y="355841"/>
                  </a:lnTo>
                  <a:lnTo>
                    <a:pt x="89062" y="357878"/>
                  </a:lnTo>
                  <a:lnTo>
                    <a:pt x="95941" y="359236"/>
                  </a:lnTo>
                  <a:lnTo>
                    <a:pt x="102514" y="360142"/>
                  </a:lnTo>
                  <a:lnTo>
                    <a:pt x="109875" y="360745"/>
                  </a:lnTo>
                  <a:lnTo>
                    <a:pt x="117761" y="361148"/>
                  </a:lnTo>
                  <a:lnTo>
                    <a:pt x="125998" y="361416"/>
                  </a:lnTo>
                  <a:lnTo>
                    <a:pt x="134469" y="360602"/>
                  </a:lnTo>
                  <a:lnTo>
                    <a:pt x="143096" y="359068"/>
                  </a:lnTo>
                  <a:lnTo>
                    <a:pt x="151826" y="357053"/>
                  </a:lnTo>
                  <a:lnTo>
                    <a:pt x="160626" y="354717"/>
                  </a:lnTo>
                  <a:lnTo>
                    <a:pt x="178348" y="349476"/>
                  </a:lnTo>
                  <a:lnTo>
                    <a:pt x="187246" y="345697"/>
                  </a:lnTo>
                  <a:lnTo>
                    <a:pt x="196155" y="341194"/>
                  </a:lnTo>
                  <a:lnTo>
                    <a:pt x="205076" y="336207"/>
                  </a:lnTo>
                  <a:lnTo>
                    <a:pt x="214002" y="331890"/>
                  </a:lnTo>
                  <a:lnTo>
                    <a:pt x="222931" y="328020"/>
                  </a:lnTo>
                  <a:lnTo>
                    <a:pt x="231864" y="324448"/>
                  </a:lnTo>
                  <a:lnTo>
                    <a:pt x="239806" y="320082"/>
                  </a:lnTo>
                  <a:lnTo>
                    <a:pt x="247086" y="315187"/>
                  </a:lnTo>
                  <a:lnTo>
                    <a:pt x="253926" y="309940"/>
                  </a:lnTo>
                  <a:lnTo>
                    <a:pt x="260472" y="304457"/>
                  </a:lnTo>
                  <a:lnTo>
                    <a:pt x="266822" y="298817"/>
                  </a:lnTo>
                  <a:lnTo>
                    <a:pt x="279175" y="287260"/>
                  </a:lnTo>
                  <a:lnTo>
                    <a:pt x="291286" y="275508"/>
                  </a:lnTo>
                  <a:lnTo>
                    <a:pt x="297296" y="268604"/>
                  </a:lnTo>
                  <a:lnTo>
                    <a:pt x="303289" y="261025"/>
                  </a:lnTo>
                  <a:lnTo>
                    <a:pt x="309271" y="252995"/>
                  </a:lnTo>
                  <a:lnTo>
                    <a:pt x="314252" y="245658"/>
                  </a:lnTo>
                  <a:lnTo>
                    <a:pt x="318565" y="238782"/>
                  </a:lnTo>
                  <a:lnTo>
                    <a:pt x="322434" y="232214"/>
                  </a:lnTo>
                  <a:lnTo>
                    <a:pt x="326007" y="224858"/>
                  </a:lnTo>
                  <a:lnTo>
                    <a:pt x="329381" y="216978"/>
                  </a:lnTo>
                  <a:lnTo>
                    <a:pt x="332624" y="208748"/>
                  </a:lnTo>
                  <a:lnTo>
                    <a:pt x="335779" y="201277"/>
                  </a:lnTo>
                  <a:lnTo>
                    <a:pt x="341933" y="187684"/>
                  </a:lnTo>
                  <a:lnTo>
                    <a:pt x="343971" y="180289"/>
                  </a:lnTo>
                  <a:lnTo>
                    <a:pt x="345331" y="172383"/>
                  </a:lnTo>
                  <a:lnTo>
                    <a:pt x="346236" y="164135"/>
                  </a:lnTo>
                  <a:lnTo>
                    <a:pt x="346840" y="155660"/>
                  </a:lnTo>
                  <a:lnTo>
                    <a:pt x="347243" y="147033"/>
                  </a:lnTo>
                  <a:lnTo>
                    <a:pt x="347511" y="138306"/>
                  </a:lnTo>
                  <a:lnTo>
                    <a:pt x="346697" y="130503"/>
                  </a:lnTo>
                  <a:lnTo>
                    <a:pt x="345161" y="123317"/>
                  </a:lnTo>
                  <a:lnTo>
                    <a:pt x="340807" y="109048"/>
                  </a:lnTo>
                  <a:lnTo>
                    <a:pt x="335561" y="92785"/>
                  </a:lnTo>
                  <a:lnTo>
                    <a:pt x="332771" y="85273"/>
                  </a:lnTo>
                  <a:lnTo>
                    <a:pt x="329919" y="78281"/>
                  </a:lnTo>
                  <a:lnTo>
                    <a:pt x="327024" y="71635"/>
                  </a:lnTo>
                  <a:lnTo>
                    <a:pt x="321159" y="58959"/>
                  </a:lnTo>
                  <a:lnTo>
                    <a:pt x="309302" y="34652"/>
                  </a:lnTo>
                  <a:lnTo>
                    <a:pt x="303352" y="25324"/>
                  </a:lnTo>
                  <a:lnTo>
                    <a:pt x="294417" y="14494"/>
                  </a:lnTo>
                  <a:lnTo>
                    <a:pt x="291439" y="11251"/>
                  </a:lnTo>
                  <a:lnTo>
                    <a:pt x="288460" y="9089"/>
                  </a:lnTo>
                  <a:lnTo>
                    <a:pt x="278530" y="5054"/>
                  </a:lnTo>
                  <a:lnTo>
                    <a:pt x="268819" y="594"/>
                  </a:lnTo>
                  <a:lnTo>
                    <a:pt x="264442" y="0"/>
                  </a:lnTo>
                  <a:lnTo>
                    <a:pt x="260531" y="596"/>
                  </a:lnTo>
                  <a:lnTo>
                    <a:pt x="256930" y="1985"/>
                  </a:lnTo>
                  <a:lnTo>
                    <a:pt x="247633" y="3530"/>
                  </a:lnTo>
                  <a:lnTo>
                    <a:pt x="242373" y="3941"/>
                  </a:lnTo>
                  <a:lnTo>
                    <a:pt x="237873" y="5208"/>
                  </a:lnTo>
                  <a:lnTo>
                    <a:pt x="230225" y="9261"/>
                  </a:lnTo>
                  <a:lnTo>
                    <a:pt x="220868" y="11724"/>
                  </a:lnTo>
                  <a:lnTo>
                    <a:pt x="215591" y="12381"/>
                  </a:lnTo>
                  <a:lnTo>
                    <a:pt x="212074" y="13811"/>
                  </a:lnTo>
                  <a:lnTo>
                    <a:pt x="209729" y="15757"/>
                  </a:lnTo>
                  <a:lnTo>
                    <a:pt x="205039" y="226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3" name="SMARTInkAnnotation75"/>
            <p:cNvSpPr/>
            <p:nvPr/>
          </p:nvSpPr>
          <p:spPr>
            <a:xfrm>
              <a:off x="5350017" y="2196825"/>
              <a:ext cx="60766" cy="53421"/>
            </a:xfrm>
            <a:custGeom>
              <a:avLst/>
              <a:gdLst/>
              <a:ahLst/>
              <a:cxnLst/>
              <a:rect l="0" t="0" r="0" b="0"/>
              <a:pathLst>
                <a:path w="60766" h="53421">
                  <a:moveTo>
                    <a:pt x="35348" y="17737"/>
                  </a:moveTo>
                  <a:lnTo>
                    <a:pt x="30603" y="17737"/>
                  </a:lnTo>
                  <a:lnTo>
                    <a:pt x="29205" y="18729"/>
                  </a:lnTo>
                  <a:lnTo>
                    <a:pt x="28273" y="20383"/>
                  </a:lnTo>
                  <a:lnTo>
                    <a:pt x="27652" y="22478"/>
                  </a:lnTo>
                  <a:lnTo>
                    <a:pt x="26245" y="23874"/>
                  </a:lnTo>
                  <a:lnTo>
                    <a:pt x="24313" y="24805"/>
                  </a:lnTo>
                  <a:lnTo>
                    <a:pt x="22033" y="25426"/>
                  </a:lnTo>
                  <a:lnTo>
                    <a:pt x="20513" y="26832"/>
                  </a:lnTo>
                  <a:lnTo>
                    <a:pt x="19499" y="28761"/>
                  </a:lnTo>
                  <a:lnTo>
                    <a:pt x="18823" y="31040"/>
                  </a:lnTo>
                  <a:lnTo>
                    <a:pt x="17380" y="33551"/>
                  </a:lnTo>
                  <a:lnTo>
                    <a:pt x="15423" y="36217"/>
                  </a:lnTo>
                  <a:lnTo>
                    <a:pt x="9895" y="42885"/>
                  </a:lnTo>
                  <a:lnTo>
                    <a:pt x="9441" y="44424"/>
                  </a:lnTo>
                  <a:lnTo>
                    <a:pt x="9138" y="46443"/>
                  </a:lnTo>
                  <a:lnTo>
                    <a:pt x="8544" y="53335"/>
                  </a:lnTo>
                  <a:lnTo>
                    <a:pt x="9533" y="53375"/>
                  </a:lnTo>
                  <a:lnTo>
                    <a:pt x="13282" y="53420"/>
                  </a:lnTo>
                  <a:lnTo>
                    <a:pt x="15671" y="52440"/>
                  </a:lnTo>
                  <a:lnTo>
                    <a:pt x="18258" y="50794"/>
                  </a:lnTo>
                  <a:lnTo>
                    <a:pt x="20975" y="48705"/>
                  </a:lnTo>
                  <a:lnTo>
                    <a:pt x="23780" y="46320"/>
                  </a:lnTo>
                  <a:lnTo>
                    <a:pt x="26642" y="43738"/>
                  </a:lnTo>
                  <a:lnTo>
                    <a:pt x="29544" y="41024"/>
                  </a:lnTo>
                  <a:lnTo>
                    <a:pt x="32472" y="39215"/>
                  </a:lnTo>
                  <a:lnTo>
                    <a:pt x="35417" y="38009"/>
                  </a:lnTo>
                  <a:lnTo>
                    <a:pt x="38373" y="37205"/>
                  </a:lnTo>
                  <a:lnTo>
                    <a:pt x="40344" y="35677"/>
                  </a:lnTo>
                  <a:lnTo>
                    <a:pt x="41658" y="33666"/>
                  </a:lnTo>
                  <a:lnTo>
                    <a:pt x="42534" y="31333"/>
                  </a:lnTo>
                  <a:lnTo>
                    <a:pt x="44111" y="28785"/>
                  </a:lnTo>
                  <a:lnTo>
                    <a:pt x="46156" y="26095"/>
                  </a:lnTo>
                  <a:lnTo>
                    <a:pt x="48512" y="23309"/>
                  </a:lnTo>
                  <a:lnTo>
                    <a:pt x="50082" y="20459"/>
                  </a:lnTo>
                  <a:lnTo>
                    <a:pt x="51130" y="17568"/>
                  </a:lnTo>
                  <a:lnTo>
                    <a:pt x="51828" y="14648"/>
                  </a:lnTo>
                  <a:lnTo>
                    <a:pt x="51300" y="12701"/>
                  </a:lnTo>
                  <a:lnTo>
                    <a:pt x="49955" y="11403"/>
                  </a:lnTo>
                  <a:lnTo>
                    <a:pt x="45406" y="9320"/>
                  </a:lnTo>
                  <a:lnTo>
                    <a:pt x="44039" y="8157"/>
                  </a:lnTo>
                  <a:lnTo>
                    <a:pt x="42136" y="6390"/>
                  </a:lnTo>
                  <a:lnTo>
                    <a:pt x="36688" y="1164"/>
                  </a:lnTo>
                  <a:lnTo>
                    <a:pt x="35248" y="1728"/>
                  </a:lnTo>
                  <a:lnTo>
                    <a:pt x="33295" y="3096"/>
                  </a:lnTo>
                  <a:lnTo>
                    <a:pt x="31000" y="5000"/>
                  </a:lnTo>
                  <a:lnTo>
                    <a:pt x="28477" y="6269"/>
                  </a:lnTo>
                  <a:lnTo>
                    <a:pt x="25801" y="7115"/>
                  </a:lnTo>
                  <a:lnTo>
                    <a:pt x="23025" y="7679"/>
                  </a:lnTo>
                  <a:lnTo>
                    <a:pt x="21174" y="9048"/>
                  </a:lnTo>
                  <a:lnTo>
                    <a:pt x="19940" y="10952"/>
                  </a:lnTo>
                  <a:lnTo>
                    <a:pt x="19117" y="13214"/>
                  </a:lnTo>
                  <a:lnTo>
                    <a:pt x="17576" y="15714"/>
                  </a:lnTo>
                  <a:lnTo>
                    <a:pt x="15555" y="18373"/>
                  </a:lnTo>
                  <a:lnTo>
                    <a:pt x="13214" y="21137"/>
                  </a:lnTo>
                  <a:lnTo>
                    <a:pt x="11654" y="23973"/>
                  </a:lnTo>
                  <a:lnTo>
                    <a:pt x="10614" y="26855"/>
                  </a:lnTo>
                  <a:lnTo>
                    <a:pt x="8944" y="33870"/>
                  </a:lnTo>
                  <a:lnTo>
                    <a:pt x="8807" y="35438"/>
                  </a:lnTo>
                  <a:lnTo>
                    <a:pt x="8716" y="37475"/>
                  </a:lnTo>
                  <a:lnTo>
                    <a:pt x="8569" y="43133"/>
                  </a:lnTo>
                  <a:lnTo>
                    <a:pt x="9551" y="43598"/>
                  </a:lnTo>
                  <a:lnTo>
                    <a:pt x="11198" y="43907"/>
                  </a:lnTo>
                  <a:lnTo>
                    <a:pt x="13290" y="44114"/>
                  </a:lnTo>
                  <a:lnTo>
                    <a:pt x="15677" y="44251"/>
                  </a:lnTo>
                  <a:lnTo>
                    <a:pt x="20977" y="44404"/>
                  </a:lnTo>
                  <a:lnTo>
                    <a:pt x="29545" y="44490"/>
                  </a:lnTo>
                  <a:lnTo>
                    <a:pt x="32472" y="43510"/>
                  </a:lnTo>
                  <a:lnTo>
                    <a:pt x="35417" y="41864"/>
                  </a:lnTo>
                  <a:lnTo>
                    <a:pt x="38373" y="39775"/>
                  </a:lnTo>
                  <a:lnTo>
                    <a:pt x="41337" y="38382"/>
                  </a:lnTo>
                  <a:lnTo>
                    <a:pt x="44306" y="37454"/>
                  </a:lnTo>
                  <a:lnTo>
                    <a:pt x="47279" y="36835"/>
                  </a:lnTo>
                  <a:lnTo>
                    <a:pt x="49260" y="35430"/>
                  </a:lnTo>
                  <a:lnTo>
                    <a:pt x="50581" y="33501"/>
                  </a:lnTo>
                  <a:lnTo>
                    <a:pt x="51462" y="31223"/>
                  </a:lnTo>
                  <a:lnTo>
                    <a:pt x="53043" y="28712"/>
                  </a:lnTo>
                  <a:lnTo>
                    <a:pt x="55090" y="26046"/>
                  </a:lnTo>
                  <a:lnTo>
                    <a:pt x="60765" y="19378"/>
                  </a:lnTo>
                  <a:lnTo>
                    <a:pt x="60237" y="17839"/>
                  </a:lnTo>
                  <a:lnTo>
                    <a:pt x="58892" y="15821"/>
                  </a:lnTo>
                  <a:lnTo>
                    <a:pt x="54344" y="10193"/>
                  </a:lnTo>
                  <a:lnTo>
                    <a:pt x="52977" y="8739"/>
                  </a:lnTo>
                  <a:lnTo>
                    <a:pt x="45626" y="1241"/>
                  </a:lnTo>
                  <a:lnTo>
                    <a:pt x="44186" y="786"/>
                  </a:lnTo>
                  <a:lnTo>
                    <a:pt x="42233" y="484"/>
                  </a:lnTo>
                  <a:lnTo>
                    <a:pt x="39938" y="282"/>
                  </a:lnTo>
                  <a:lnTo>
                    <a:pt x="37415" y="1139"/>
                  </a:lnTo>
                  <a:lnTo>
                    <a:pt x="34740" y="2703"/>
                  </a:lnTo>
                  <a:lnTo>
                    <a:pt x="31963" y="4738"/>
                  </a:lnTo>
                  <a:lnTo>
                    <a:pt x="29119" y="6095"/>
                  </a:lnTo>
                  <a:lnTo>
                    <a:pt x="26229" y="6999"/>
                  </a:lnTo>
                  <a:lnTo>
                    <a:pt x="23310" y="7602"/>
                  </a:lnTo>
                  <a:lnTo>
                    <a:pt x="21364" y="8996"/>
                  </a:lnTo>
                  <a:lnTo>
                    <a:pt x="20066" y="10917"/>
                  </a:lnTo>
                  <a:lnTo>
                    <a:pt x="19202" y="13191"/>
                  </a:lnTo>
                  <a:lnTo>
                    <a:pt x="17632" y="15698"/>
                  </a:lnTo>
                  <a:lnTo>
                    <a:pt x="15592" y="18362"/>
                  </a:lnTo>
                  <a:lnTo>
                    <a:pt x="13239" y="21131"/>
                  </a:lnTo>
                  <a:lnTo>
                    <a:pt x="11671" y="23968"/>
                  </a:lnTo>
                  <a:lnTo>
                    <a:pt x="10625" y="26852"/>
                  </a:lnTo>
                  <a:lnTo>
                    <a:pt x="9928" y="29767"/>
                  </a:lnTo>
                  <a:lnTo>
                    <a:pt x="8469" y="32702"/>
                  </a:lnTo>
                  <a:lnTo>
                    <a:pt x="6505" y="35652"/>
                  </a:lnTo>
                  <a:lnTo>
                    <a:pt x="960" y="42773"/>
                  </a:lnTo>
                  <a:lnTo>
                    <a:pt x="506" y="44350"/>
                  </a:lnTo>
                  <a:lnTo>
                    <a:pt x="202" y="46393"/>
                  </a:lnTo>
                  <a:lnTo>
                    <a:pt x="0" y="48747"/>
                  </a:lnTo>
                  <a:lnTo>
                    <a:pt x="859" y="50317"/>
                  </a:lnTo>
                  <a:lnTo>
                    <a:pt x="2424" y="51364"/>
                  </a:lnTo>
                  <a:lnTo>
                    <a:pt x="4460" y="52061"/>
                  </a:lnTo>
                  <a:lnTo>
                    <a:pt x="5818" y="51534"/>
                  </a:lnTo>
                  <a:lnTo>
                    <a:pt x="6723" y="50190"/>
                  </a:lnTo>
                  <a:lnTo>
                    <a:pt x="7327" y="48302"/>
                  </a:lnTo>
                  <a:lnTo>
                    <a:pt x="8722" y="47044"/>
                  </a:lnTo>
                  <a:lnTo>
                    <a:pt x="10645" y="46205"/>
                  </a:lnTo>
                  <a:lnTo>
                    <a:pt x="12921" y="45645"/>
                  </a:lnTo>
                  <a:lnTo>
                    <a:pt x="15431" y="44280"/>
                  </a:lnTo>
                  <a:lnTo>
                    <a:pt x="18097" y="42378"/>
                  </a:lnTo>
                  <a:lnTo>
                    <a:pt x="20868" y="40117"/>
                  </a:lnTo>
                  <a:lnTo>
                    <a:pt x="23708" y="38611"/>
                  </a:lnTo>
                  <a:lnTo>
                    <a:pt x="26595" y="37606"/>
                  </a:lnTo>
                  <a:lnTo>
                    <a:pt x="29512" y="36936"/>
                  </a:lnTo>
                  <a:lnTo>
                    <a:pt x="32451" y="35497"/>
                  </a:lnTo>
                  <a:lnTo>
                    <a:pt x="35402" y="33546"/>
                  </a:lnTo>
                  <a:lnTo>
                    <a:pt x="38364" y="31253"/>
                  </a:lnTo>
                  <a:lnTo>
                    <a:pt x="41331" y="28732"/>
                  </a:lnTo>
                  <a:lnTo>
                    <a:pt x="44301" y="26059"/>
                  </a:lnTo>
                  <a:lnTo>
                    <a:pt x="47276" y="23285"/>
                  </a:lnTo>
                  <a:lnTo>
                    <a:pt x="49258" y="20444"/>
                  </a:lnTo>
                  <a:lnTo>
                    <a:pt x="50580" y="17557"/>
                  </a:lnTo>
                  <a:lnTo>
                    <a:pt x="52702" y="10536"/>
                  </a:lnTo>
                  <a:lnTo>
                    <a:pt x="52876" y="8968"/>
                  </a:lnTo>
                  <a:lnTo>
                    <a:pt x="52992" y="6930"/>
                  </a:lnTo>
                  <a:lnTo>
                    <a:pt x="53178" y="1271"/>
                  </a:lnTo>
                  <a:lnTo>
                    <a:pt x="52200" y="807"/>
                  </a:lnTo>
                  <a:lnTo>
                    <a:pt x="50555" y="497"/>
                  </a:lnTo>
                  <a:lnTo>
                    <a:pt x="45524" y="0"/>
                  </a:lnTo>
                  <a:lnTo>
                    <a:pt x="45111" y="952"/>
                  </a:lnTo>
                  <a:lnTo>
                    <a:pt x="44836" y="2578"/>
                  </a:lnTo>
                  <a:lnTo>
                    <a:pt x="44653" y="4655"/>
                  </a:lnTo>
                  <a:lnTo>
                    <a:pt x="43538" y="6039"/>
                  </a:lnTo>
                  <a:lnTo>
                    <a:pt x="41800" y="6962"/>
                  </a:lnTo>
                  <a:lnTo>
                    <a:pt x="39650" y="7577"/>
                  </a:lnTo>
                  <a:lnTo>
                    <a:pt x="38216" y="8980"/>
                  </a:lnTo>
                  <a:lnTo>
                    <a:pt x="37260" y="10907"/>
                  </a:lnTo>
                  <a:lnTo>
                    <a:pt x="36623" y="13184"/>
                  </a:lnTo>
                  <a:lnTo>
                    <a:pt x="35204" y="15694"/>
                  </a:lnTo>
                  <a:lnTo>
                    <a:pt x="33266" y="18359"/>
                  </a:lnTo>
                  <a:lnTo>
                    <a:pt x="30981" y="21128"/>
                  </a:lnTo>
                  <a:lnTo>
                    <a:pt x="29457" y="23967"/>
                  </a:lnTo>
                  <a:lnTo>
                    <a:pt x="28441" y="26851"/>
                  </a:lnTo>
                  <a:lnTo>
                    <a:pt x="26409" y="355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4" name="SMARTInkAnnotation76"/>
            <p:cNvSpPr/>
            <p:nvPr/>
          </p:nvSpPr>
          <p:spPr>
            <a:xfrm>
              <a:off x="5492633" y="2196746"/>
              <a:ext cx="76295" cy="53382"/>
            </a:xfrm>
            <a:custGeom>
              <a:avLst/>
              <a:gdLst/>
              <a:ahLst/>
              <a:cxnLst/>
              <a:rect l="0" t="0" r="0" b="0"/>
              <a:pathLst>
                <a:path w="76295" h="53382">
                  <a:moveTo>
                    <a:pt x="35741" y="17816"/>
                  </a:moveTo>
                  <a:lnTo>
                    <a:pt x="14395" y="17816"/>
                  </a:lnTo>
                  <a:lnTo>
                    <a:pt x="12572" y="18809"/>
                  </a:lnTo>
                  <a:lnTo>
                    <a:pt x="11357" y="20462"/>
                  </a:lnTo>
                  <a:lnTo>
                    <a:pt x="10547" y="22557"/>
                  </a:lnTo>
                  <a:lnTo>
                    <a:pt x="9014" y="23953"/>
                  </a:lnTo>
                  <a:lnTo>
                    <a:pt x="6999" y="24884"/>
                  </a:lnTo>
                  <a:lnTo>
                    <a:pt x="4662" y="25505"/>
                  </a:lnTo>
                  <a:lnTo>
                    <a:pt x="3104" y="26911"/>
                  </a:lnTo>
                  <a:lnTo>
                    <a:pt x="2065" y="28840"/>
                  </a:lnTo>
                  <a:lnTo>
                    <a:pt x="1374" y="31119"/>
                  </a:lnTo>
                  <a:lnTo>
                    <a:pt x="912" y="33630"/>
                  </a:lnTo>
                  <a:lnTo>
                    <a:pt x="604" y="36296"/>
                  </a:lnTo>
                  <a:lnTo>
                    <a:pt x="25" y="44119"/>
                  </a:lnTo>
                  <a:lnTo>
                    <a:pt x="0" y="49202"/>
                  </a:lnTo>
                  <a:lnTo>
                    <a:pt x="989" y="50646"/>
                  </a:lnTo>
                  <a:lnTo>
                    <a:pt x="2642" y="51609"/>
                  </a:lnTo>
                  <a:lnTo>
                    <a:pt x="4736" y="52251"/>
                  </a:lnTo>
                  <a:lnTo>
                    <a:pt x="7127" y="51687"/>
                  </a:lnTo>
                  <a:lnTo>
                    <a:pt x="9713" y="50319"/>
                  </a:lnTo>
                  <a:lnTo>
                    <a:pt x="12430" y="48414"/>
                  </a:lnTo>
                  <a:lnTo>
                    <a:pt x="15235" y="47145"/>
                  </a:lnTo>
                  <a:lnTo>
                    <a:pt x="18098" y="46298"/>
                  </a:lnTo>
                  <a:lnTo>
                    <a:pt x="20999" y="45734"/>
                  </a:lnTo>
                  <a:lnTo>
                    <a:pt x="24920" y="44366"/>
                  </a:lnTo>
                  <a:lnTo>
                    <a:pt x="29520" y="42461"/>
                  </a:lnTo>
                  <a:lnTo>
                    <a:pt x="34573" y="40199"/>
                  </a:lnTo>
                  <a:lnTo>
                    <a:pt x="38935" y="37699"/>
                  </a:lnTo>
                  <a:lnTo>
                    <a:pt x="42836" y="35040"/>
                  </a:lnTo>
                  <a:lnTo>
                    <a:pt x="46430" y="32276"/>
                  </a:lnTo>
                  <a:lnTo>
                    <a:pt x="48826" y="29440"/>
                  </a:lnTo>
                  <a:lnTo>
                    <a:pt x="50422" y="26558"/>
                  </a:lnTo>
                  <a:lnTo>
                    <a:pt x="52986" y="19543"/>
                  </a:lnTo>
                  <a:lnTo>
                    <a:pt x="53197" y="17975"/>
                  </a:lnTo>
                  <a:lnTo>
                    <a:pt x="53337" y="15938"/>
                  </a:lnTo>
                  <a:lnTo>
                    <a:pt x="53430" y="13587"/>
                  </a:lnTo>
                  <a:lnTo>
                    <a:pt x="53534" y="8330"/>
                  </a:lnTo>
                  <a:lnTo>
                    <a:pt x="53601" y="1611"/>
                  </a:lnTo>
                  <a:lnTo>
                    <a:pt x="52613" y="1059"/>
                  </a:lnTo>
                  <a:lnTo>
                    <a:pt x="50962" y="692"/>
                  </a:lnTo>
                  <a:lnTo>
                    <a:pt x="45920" y="102"/>
                  </a:lnTo>
                  <a:lnTo>
                    <a:pt x="44514" y="54"/>
                  </a:lnTo>
                  <a:lnTo>
                    <a:pt x="40302" y="0"/>
                  </a:lnTo>
                  <a:lnTo>
                    <a:pt x="37789" y="978"/>
                  </a:lnTo>
                  <a:lnTo>
                    <a:pt x="35120" y="2622"/>
                  </a:lnTo>
                  <a:lnTo>
                    <a:pt x="28446" y="7649"/>
                  </a:lnTo>
                  <a:lnTo>
                    <a:pt x="26905" y="9054"/>
                  </a:lnTo>
                  <a:lnTo>
                    <a:pt x="22544" y="13261"/>
                  </a:lnTo>
                  <a:lnTo>
                    <a:pt x="20985" y="15771"/>
                  </a:lnTo>
                  <a:lnTo>
                    <a:pt x="19944" y="18437"/>
                  </a:lnTo>
                  <a:lnTo>
                    <a:pt x="19251" y="21207"/>
                  </a:lnTo>
                  <a:lnTo>
                    <a:pt x="17796" y="24046"/>
                  </a:lnTo>
                  <a:lnTo>
                    <a:pt x="15833" y="26930"/>
                  </a:lnTo>
                  <a:lnTo>
                    <a:pt x="13531" y="29845"/>
                  </a:lnTo>
                  <a:lnTo>
                    <a:pt x="11996" y="32781"/>
                  </a:lnTo>
                  <a:lnTo>
                    <a:pt x="10973" y="35730"/>
                  </a:lnTo>
                  <a:lnTo>
                    <a:pt x="10291" y="38689"/>
                  </a:lnTo>
                  <a:lnTo>
                    <a:pt x="10830" y="41653"/>
                  </a:lnTo>
                  <a:lnTo>
                    <a:pt x="12181" y="44622"/>
                  </a:lnTo>
                  <a:lnTo>
                    <a:pt x="16742" y="51775"/>
                  </a:lnTo>
                  <a:lnTo>
                    <a:pt x="18109" y="52361"/>
                  </a:lnTo>
                  <a:lnTo>
                    <a:pt x="20015" y="52753"/>
                  </a:lnTo>
                  <a:lnTo>
                    <a:pt x="22277" y="53014"/>
                  </a:lnTo>
                  <a:lnTo>
                    <a:pt x="24779" y="53187"/>
                  </a:lnTo>
                  <a:lnTo>
                    <a:pt x="27440" y="53303"/>
                  </a:lnTo>
                  <a:lnTo>
                    <a:pt x="30207" y="53381"/>
                  </a:lnTo>
                  <a:lnTo>
                    <a:pt x="33044" y="52440"/>
                  </a:lnTo>
                  <a:lnTo>
                    <a:pt x="35930" y="50821"/>
                  </a:lnTo>
                  <a:lnTo>
                    <a:pt x="38846" y="48749"/>
                  </a:lnTo>
                  <a:lnTo>
                    <a:pt x="41783" y="46376"/>
                  </a:lnTo>
                  <a:lnTo>
                    <a:pt x="44735" y="43801"/>
                  </a:lnTo>
                  <a:lnTo>
                    <a:pt x="47695" y="41093"/>
                  </a:lnTo>
                  <a:lnTo>
                    <a:pt x="53634" y="35438"/>
                  </a:lnTo>
                  <a:lnTo>
                    <a:pt x="56607" y="32540"/>
                  </a:lnTo>
                  <a:lnTo>
                    <a:pt x="59583" y="30609"/>
                  </a:lnTo>
                  <a:lnTo>
                    <a:pt x="62560" y="29321"/>
                  </a:lnTo>
                  <a:lnTo>
                    <a:pt x="65537" y="28463"/>
                  </a:lnTo>
                  <a:lnTo>
                    <a:pt x="67523" y="26899"/>
                  </a:lnTo>
                  <a:lnTo>
                    <a:pt x="68847" y="24863"/>
                  </a:lnTo>
                  <a:lnTo>
                    <a:pt x="69729" y="22514"/>
                  </a:lnTo>
                  <a:lnTo>
                    <a:pt x="71310" y="19956"/>
                  </a:lnTo>
                  <a:lnTo>
                    <a:pt x="73357" y="17259"/>
                  </a:lnTo>
                  <a:lnTo>
                    <a:pt x="75715" y="14468"/>
                  </a:lnTo>
                  <a:lnTo>
                    <a:pt x="76294" y="12608"/>
                  </a:lnTo>
                  <a:lnTo>
                    <a:pt x="75687" y="11367"/>
                  </a:lnTo>
                  <a:lnTo>
                    <a:pt x="72321" y="9377"/>
                  </a:lnTo>
                  <a:lnTo>
                    <a:pt x="72045" y="8221"/>
                  </a:lnTo>
                  <a:lnTo>
                    <a:pt x="71861" y="6459"/>
                  </a:lnTo>
                  <a:lnTo>
                    <a:pt x="71739" y="4291"/>
                  </a:lnTo>
                  <a:lnTo>
                    <a:pt x="70663" y="3839"/>
                  </a:lnTo>
                  <a:lnTo>
                    <a:pt x="68954" y="4529"/>
                  </a:lnTo>
                  <a:lnTo>
                    <a:pt x="66821" y="5982"/>
                  </a:lnTo>
                  <a:lnTo>
                    <a:pt x="64406" y="6950"/>
                  </a:lnTo>
                  <a:lnTo>
                    <a:pt x="61803" y="7596"/>
                  </a:lnTo>
                  <a:lnTo>
                    <a:pt x="59075" y="8026"/>
                  </a:lnTo>
                  <a:lnTo>
                    <a:pt x="56262" y="8313"/>
                  </a:lnTo>
                  <a:lnTo>
                    <a:pt x="53394" y="8504"/>
                  </a:lnTo>
                  <a:lnTo>
                    <a:pt x="50489" y="8632"/>
                  </a:lnTo>
                  <a:lnTo>
                    <a:pt x="47559" y="9709"/>
                  </a:lnTo>
                  <a:lnTo>
                    <a:pt x="44613" y="11419"/>
                  </a:lnTo>
                  <a:lnTo>
                    <a:pt x="41656" y="13551"/>
                  </a:lnTo>
                  <a:lnTo>
                    <a:pt x="38691" y="15965"/>
                  </a:lnTo>
                  <a:lnTo>
                    <a:pt x="35721" y="18567"/>
                  </a:lnTo>
                  <a:lnTo>
                    <a:pt x="28564" y="25130"/>
                  </a:lnTo>
                  <a:lnTo>
                    <a:pt x="22580" y="31008"/>
                  </a:lnTo>
                  <a:lnTo>
                    <a:pt x="21008" y="33556"/>
                  </a:lnTo>
                  <a:lnTo>
                    <a:pt x="19960" y="36247"/>
                  </a:lnTo>
                  <a:lnTo>
                    <a:pt x="18279" y="42955"/>
                  </a:lnTo>
                  <a:lnTo>
                    <a:pt x="19134" y="43505"/>
                  </a:lnTo>
                  <a:lnTo>
                    <a:pt x="20697" y="43872"/>
                  </a:lnTo>
                  <a:lnTo>
                    <a:pt x="25597" y="44461"/>
                  </a:lnTo>
                  <a:lnTo>
                    <a:pt x="26992" y="44509"/>
                  </a:lnTo>
                  <a:lnTo>
                    <a:pt x="31191" y="44563"/>
                  </a:lnTo>
                  <a:lnTo>
                    <a:pt x="33701" y="43585"/>
                  </a:lnTo>
                  <a:lnTo>
                    <a:pt x="36368" y="41941"/>
                  </a:lnTo>
                  <a:lnTo>
                    <a:pt x="43037" y="36913"/>
                  </a:lnTo>
                  <a:lnTo>
                    <a:pt x="44577" y="35509"/>
                  </a:lnTo>
                  <a:lnTo>
                    <a:pt x="48937" y="31302"/>
                  </a:lnTo>
                  <a:lnTo>
                    <a:pt x="51491" y="29783"/>
                  </a:lnTo>
                  <a:lnTo>
                    <a:pt x="54185" y="28771"/>
                  </a:lnTo>
                  <a:lnTo>
                    <a:pt x="56976" y="28096"/>
                  </a:lnTo>
                  <a:lnTo>
                    <a:pt x="58835" y="26654"/>
                  </a:lnTo>
                  <a:lnTo>
                    <a:pt x="60075" y="24700"/>
                  </a:lnTo>
                  <a:lnTo>
                    <a:pt x="62066" y="19176"/>
                  </a:lnTo>
                  <a:lnTo>
                    <a:pt x="62228" y="17731"/>
                  </a:lnTo>
                  <a:lnTo>
                    <a:pt x="62337" y="15775"/>
                  </a:lnTo>
                  <a:lnTo>
                    <a:pt x="62410" y="13479"/>
                  </a:lnTo>
                  <a:lnTo>
                    <a:pt x="61465" y="11948"/>
                  </a:lnTo>
                  <a:lnTo>
                    <a:pt x="59843" y="10928"/>
                  </a:lnTo>
                  <a:lnTo>
                    <a:pt x="57768" y="10247"/>
                  </a:lnTo>
                  <a:lnTo>
                    <a:pt x="55390" y="9794"/>
                  </a:lnTo>
                  <a:lnTo>
                    <a:pt x="52813" y="9491"/>
                  </a:lnTo>
                  <a:lnTo>
                    <a:pt x="46285" y="9006"/>
                  </a:lnTo>
                  <a:lnTo>
                    <a:pt x="44757" y="9958"/>
                  </a:lnTo>
                  <a:lnTo>
                    <a:pt x="42745" y="11586"/>
                  </a:lnTo>
                  <a:lnTo>
                    <a:pt x="40410" y="13663"/>
                  </a:lnTo>
                  <a:lnTo>
                    <a:pt x="37860" y="15047"/>
                  </a:lnTo>
                  <a:lnTo>
                    <a:pt x="35168" y="15970"/>
                  </a:lnTo>
                  <a:lnTo>
                    <a:pt x="32379" y="16586"/>
                  </a:lnTo>
                  <a:lnTo>
                    <a:pt x="30521" y="17988"/>
                  </a:lnTo>
                  <a:lnTo>
                    <a:pt x="29281" y="19915"/>
                  </a:lnTo>
                  <a:lnTo>
                    <a:pt x="27292" y="25397"/>
                  </a:lnTo>
                  <a:lnTo>
                    <a:pt x="27129" y="26839"/>
                  </a:lnTo>
                  <a:lnTo>
                    <a:pt x="27021" y="28792"/>
                  </a:lnTo>
                  <a:lnTo>
                    <a:pt x="26803" y="356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5" name="SMARTInkAnnotation77"/>
            <p:cNvSpPr/>
            <p:nvPr/>
          </p:nvSpPr>
          <p:spPr>
            <a:xfrm>
              <a:off x="5313895" y="2812851"/>
              <a:ext cx="70182" cy="71396"/>
            </a:xfrm>
            <a:custGeom>
              <a:avLst/>
              <a:gdLst/>
              <a:ahLst/>
              <a:cxnLst/>
              <a:rect l="0" t="0" r="0" b="0"/>
              <a:pathLst>
                <a:path w="70182" h="71396">
                  <a:moveTo>
                    <a:pt x="35717" y="0"/>
                  </a:moveTo>
                  <a:lnTo>
                    <a:pt x="14706" y="20991"/>
                  </a:lnTo>
                  <a:lnTo>
                    <a:pt x="12772" y="24908"/>
                  </a:lnTo>
                  <a:lnTo>
                    <a:pt x="11482" y="29504"/>
                  </a:lnTo>
                  <a:lnTo>
                    <a:pt x="10622" y="34553"/>
                  </a:lnTo>
                  <a:lnTo>
                    <a:pt x="9056" y="38910"/>
                  </a:lnTo>
                  <a:lnTo>
                    <a:pt x="7019" y="42807"/>
                  </a:lnTo>
                  <a:lnTo>
                    <a:pt x="4667" y="46398"/>
                  </a:lnTo>
                  <a:lnTo>
                    <a:pt x="3099" y="49783"/>
                  </a:lnTo>
                  <a:lnTo>
                    <a:pt x="2055" y="53033"/>
                  </a:lnTo>
                  <a:lnTo>
                    <a:pt x="1358" y="56191"/>
                  </a:lnTo>
                  <a:lnTo>
                    <a:pt x="893" y="59289"/>
                  </a:lnTo>
                  <a:lnTo>
                    <a:pt x="584" y="62347"/>
                  </a:lnTo>
                  <a:lnTo>
                    <a:pt x="0" y="70906"/>
                  </a:lnTo>
                  <a:lnTo>
                    <a:pt x="982" y="71083"/>
                  </a:lnTo>
                  <a:lnTo>
                    <a:pt x="2629" y="71201"/>
                  </a:lnTo>
                  <a:lnTo>
                    <a:pt x="4720" y="71280"/>
                  </a:lnTo>
                  <a:lnTo>
                    <a:pt x="7108" y="70341"/>
                  </a:lnTo>
                  <a:lnTo>
                    <a:pt x="9692" y="68722"/>
                  </a:lnTo>
                  <a:lnTo>
                    <a:pt x="12408" y="66651"/>
                  </a:lnTo>
                  <a:lnTo>
                    <a:pt x="16205" y="64277"/>
                  </a:lnTo>
                  <a:lnTo>
                    <a:pt x="20723" y="61703"/>
                  </a:lnTo>
                  <a:lnTo>
                    <a:pt x="25721" y="58995"/>
                  </a:lnTo>
                  <a:lnTo>
                    <a:pt x="30046" y="57190"/>
                  </a:lnTo>
                  <a:lnTo>
                    <a:pt x="33922" y="55986"/>
                  </a:lnTo>
                  <a:lnTo>
                    <a:pt x="37500" y="55183"/>
                  </a:lnTo>
                  <a:lnTo>
                    <a:pt x="40878" y="53656"/>
                  </a:lnTo>
                  <a:lnTo>
                    <a:pt x="44123" y="51646"/>
                  </a:lnTo>
                  <a:lnTo>
                    <a:pt x="47280" y="49313"/>
                  </a:lnTo>
                  <a:lnTo>
                    <a:pt x="49384" y="46767"/>
                  </a:lnTo>
                  <a:lnTo>
                    <a:pt x="50787" y="44076"/>
                  </a:lnTo>
                  <a:lnTo>
                    <a:pt x="51722" y="41290"/>
                  </a:lnTo>
                  <a:lnTo>
                    <a:pt x="53339" y="38441"/>
                  </a:lnTo>
                  <a:lnTo>
                    <a:pt x="55410" y="35550"/>
                  </a:lnTo>
                  <a:lnTo>
                    <a:pt x="57784" y="32630"/>
                  </a:lnTo>
                  <a:lnTo>
                    <a:pt x="59367" y="29691"/>
                  </a:lnTo>
                  <a:lnTo>
                    <a:pt x="60421" y="26739"/>
                  </a:lnTo>
                  <a:lnTo>
                    <a:pt x="62114" y="19614"/>
                  </a:lnTo>
                  <a:lnTo>
                    <a:pt x="61260" y="18037"/>
                  </a:lnTo>
                  <a:lnTo>
                    <a:pt x="59698" y="15993"/>
                  </a:lnTo>
                  <a:lnTo>
                    <a:pt x="54799" y="10325"/>
                  </a:lnTo>
                  <a:lnTo>
                    <a:pt x="53404" y="10852"/>
                  </a:lnTo>
                  <a:lnTo>
                    <a:pt x="51481" y="12196"/>
                  </a:lnTo>
                  <a:lnTo>
                    <a:pt x="49205" y="14084"/>
                  </a:lnTo>
                  <a:lnTo>
                    <a:pt x="46695" y="15342"/>
                  </a:lnTo>
                  <a:lnTo>
                    <a:pt x="44028" y="16182"/>
                  </a:lnTo>
                  <a:lnTo>
                    <a:pt x="41258" y="16741"/>
                  </a:lnTo>
                  <a:lnTo>
                    <a:pt x="38418" y="18106"/>
                  </a:lnTo>
                  <a:lnTo>
                    <a:pt x="35532" y="20008"/>
                  </a:lnTo>
                  <a:lnTo>
                    <a:pt x="32614" y="22269"/>
                  </a:lnTo>
                  <a:lnTo>
                    <a:pt x="29676" y="24768"/>
                  </a:lnTo>
                  <a:lnTo>
                    <a:pt x="26724" y="27426"/>
                  </a:lnTo>
                  <a:lnTo>
                    <a:pt x="23763" y="30190"/>
                  </a:lnTo>
                  <a:lnTo>
                    <a:pt x="21789" y="33025"/>
                  </a:lnTo>
                  <a:lnTo>
                    <a:pt x="20473" y="35908"/>
                  </a:lnTo>
                  <a:lnTo>
                    <a:pt x="19596" y="38821"/>
                  </a:lnTo>
                  <a:lnTo>
                    <a:pt x="18018" y="41756"/>
                  </a:lnTo>
                  <a:lnTo>
                    <a:pt x="15972" y="44705"/>
                  </a:lnTo>
                  <a:lnTo>
                    <a:pt x="13615" y="47663"/>
                  </a:lnTo>
                  <a:lnTo>
                    <a:pt x="12045" y="50627"/>
                  </a:lnTo>
                  <a:lnTo>
                    <a:pt x="10997" y="53595"/>
                  </a:lnTo>
                  <a:lnTo>
                    <a:pt x="10299" y="56566"/>
                  </a:lnTo>
                  <a:lnTo>
                    <a:pt x="9834" y="59539"/>
                  </a:lnTo>
                  <a:lnTo>
                    <a:pt x="9523" y="62513"/>
                  </a:lnTo>
                  <a:lnTo>
                    <a:pt x="9317" y="65488"/>
                  </a:lnTo>
                  <a:lnTo>
                    <a:pt x="10171" y="67471"/>
                  </a:lnTo>
                  <a:lnTo>
                    <a:pt x="11735" y="68793"/>
                  </a:lnTo>
                  <a:lnTo>
                    <a:pt x="13771" y="69675"/>
                  </a:lnTo>
                  <a:lnTo>
                    <a:pt x="16120" y="70263"/>
                  </a:lnTo>
                  <a:lnTo>
                    <a:pt x="18680" y="70654"/>
                  </a:lnTo>
                  <a:lnTo>
                    <a:pt x="21379" y="70915"/>
                  </a:lnTo>
                  <a:lnTo>
                    <a:pt x="24173" y="71089"/>
                  </a:lnTo>
                  <a:lnTo>
                    <a:pt x="29924" y="71283"/>
                  </a:lnTo>
                  <a:lnTo>
                    <a:pt x="38745" y="71392"/>
                  </a:lnTo>
                  <a:lnTo>
                    <a:pt x="40715" y="70415"/>
                  </a:lnTo>
                  <a:lnTo>
                    <a:pt x="42028" y="68772"/>
                  </a:lnTo>
                  <a:lnTo>
                    <a:pt x="42904" y="66684"/>
                  </a:lnTo>
                  <a:lnTo>
                    <a:pt x="44481" y="64300"/>
                  </a:lnTo>
                  <a:lnTo>
                    <a:pt x="46525" y="61718"/>
                  </a:lnTo>
                  <a:lnTo>
                    <a:pt x="48881" y="59005"/>
                  </a:lnTo>
                  <a:lnTo>
                    <a:pt x="51445" y="57196"/>
                  </a:lnTo>
                  <a:lnTo>
                    <a:pt x="54147" y="55990"/>
                  </a:lnTo>
                  <a:lnTo>
                    <a:pt x="56942" y="55186"/>
                  </a:lnTo>
                  <a:lnTo>
                    <a:pt x="58805" y="53658"/>
                  </a:lnTo>
                  <a:lnTo>
                    <a:pt x="60046" y="51647"/>
                  </a:lnTo>
                  <a:lnTo>
                    <a:pt x="62040" y="46031"/>
                  </a:lnTo>
                  <a:lnTo>
                    <a:pt x="62204" y="44578"/>
                  </a:lnTo>
                  <a:lnTo>
                    <a:pt x="62313" y="42617"/>
                  </a:lnTo>
                  <a:lnTo>
                    <a:pt x="62488" y="37082"/>
                  </a:lnTo>
                  <a:lnTo>
                    <a:pt x="61509" y="35635"/>
                  </a:lnTo>
                  <a:lnTo>
                    <a:pt x="59863" y="33679"/>
                  </a:lnTo>
                  <a:lnTo>
                    <a:pt x="57774" y="31382"/>
                  </a:lnTo>
                  <a:lnTo>
                    <a:pt x="56380" y="30844"/>
                  </a:lnTo>
                  <a:lnTo>
                    <a:pt x="55450" y="31477"/>
                  </a:lnTo>
                  <a:lnTo>
                    <a:pt x="54831" y="32891"/>
                  </a:lnTo>
                  <a:lnTo>
                    <a:pt x="53425" y="33834"/>
                  </a:lnTo>
                  <a:lnTo>
                    <a:pt x="51495" y="34462"/>
                  </a:lnTo>
                  <a:lnTo>
                    <a:pt x="49215" y="34881"/>
                  </a:lnTo>
                  <a:lnTo>
                    <a:pt x="47695" y="36153"/>
                  </a:lnTo>
                  <a:lnTo>
                    <a:pt x="46682" y="37992"/>
                  </a:lnTo>
                  <a:lnTo>
                    <a:pt x="46006" y="40211"/>
                  </a:lnTo>
                  <a:lnTo>
                    <a:pt x="44562" y="42683"/>
                  </a:lnTo>
                  <a:lnTo>
                    <a:pt x="42607" y="45322"/>
                  </a:lnTo>
                  <a:lnTo>
                    <a:pt x="37078" y="51948"/>
                  </a:lnTo>
                  <a:lnTo>
                    <a:pt x="35631" y="53483"/>
                  </a:lnTo>
                  <a:lnTo>
                    <a:pt x="31375" y="57836"/>
                  </a:lnTo>
                  <a:lnTo>
                    <a:pt x="29843" y="60385"/>
                  </a:lnTo>
                  <a:lnTo>
                    <a:pt x="28822" y="63077"/>
                  </a:lnTo>
                  <a:lnTo>
                    <a:pt x="28141" y="65864"/>
                  </a:lnTo>
                  <a:lnTo>
                    <a:pt x="28680" y="67722"/>
                  </a:lnTo>
                  <a:lnTo>
                    <a:pt x="30032" y="68961"/>
                  </a:lnTo>
                  <a:lnTo>
                    <a:pt x="35384" y="71293"/>
                  </a:lnTo>
                  <a:lnTo>
                    <a:pt x="36488" y="71341"/>
                  </a:lnTo>
                  <a:lnTo>
                    <a:pt x="40363" y="71395"/>
                  </a:lnTo>
                  <a:lnTo>
                    <a:pt x="42787" y="70417"/>
                  </a:lnTo>
                  <a:lnTo>
                    <a:pt x="45396" y="68773"/>
                  </a:lnTo>
                  <a:lnTo>
                    <a:pt x="48128" y="66684"/>
                  </a:lnTo>
                  <a:lnTo>
                    <a:pt x="50943" y="64301"/>
                  </a:lnTo>
                  <a:lnTo>
                    <a:pt x="53813" y="61718"/>
                  </a:lnTo>
                  <a:lnTo>
                    <a:pt x="60808" y="55186"/>
                  </a:lnTo>
                  <a:lnTo>
                    <a:pt x="61383" y="53658"/>
                  </a:lnTo>
                  <a:lnTo>
                    <a:pt x="61766" y="51647"/>
                  </a:lnTo>
                  <a:lnTo>
                    <a:pt x="62021" y="49314"/>
                  </a:lnTo>
                  <a:lnTo>
                    <a:pt x="63184" y="46767"/>
                  </a:lnTo>
                  <a:lnTo>
                    <a:pt x="64953" y="44076"/>
                  </a:lnTo>
                  <a:lnTo>
                    <a:pt x="70181" y="37370"/>
                  </a:lnTo>
                  <a:lnTo>
                    <a:pt x="69617" y="35827"/>
                  </a:lnTo>
                  <a:lnTo>
                    <a:pt x="68249" y="33807"/>
                  </a:lnTo>
                  <a:lnTo>
                    <a:pt x="63661" y="28176"/>
                  </a:lnTo>
                  <a:lnTo>
                    <a:pt x="62291" y="27713"/>
                  </a:lnTo>
                  <a:lnTo>
                    <a:pt x="60385" y="27405"/>
                  </a:lnTo>
                  <a:lnTo>
                    <a:pt x="58121" y="27200"/>
                  </a:lnTo>
                  <a:lnTo>
                    <a:pt x="55618" y="27063"/>
                  </a:lnTo>
                  <a:lnTo>
                    <a:pt x="50190" y="26911"/>
                  </a:lnTo>
                  <a:lnTo>
                    <a:pt x="48345" y="27862"/>
                  </a:lnTo>
                  <a:lnTo>
                    <a:pt x="47115" y="29489"/>
                  </a:lnTo>
                  <a:lnTo>
                    <a:pt x="46294" y="31566"/>
                  </a:lnTo>
                  <a:lnTo>
                    <a:pt x="45748" y="33942"/>
                  </a:lnTo>
                  <a:lnTo>
                    <a:pt x="45384" y="36519"/>
                  </a:lnTo>
                  <a:lnTo>
                    <a:pt x="45141" y="39229"/>
                  </a:lnTo>
                  <a:lnTo>
                    <a:pt x="43986" y="42028"/>
                  </a:lnTo>
                  <a:lnTo>
                    <a:pt x="42222" y="44886"/>
                  </a:lnTo>
                  <a:lnTo>
                    <a:pt x="36097" y="53070"/>
                  </a:lnTo>
                  <a:lnTo>
                    <a:pt x="35970" y="54231"/>
                  </a:lnTo>
                  <a:lnTo>
                    <a:pt x="35886" y="55998"/>
                  </a:lnTo>
                  <a:lnTo>
                    <a:pt x="35717" y="625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6" name="SMARTInkAnnotation78"/>
            <p:cNvSpPr/>
            <p:nvPr/>
          </p:nvSpPr>
          <p:spPr>
            <a:xfrm>
              <a:off x="5456915" y="2821781"/>
              <a:ext cx="71446" cy="62473"/>
            </a:xfrm>
            <a:custGeom>
              <a:avLst/>
              <a:gdLst/>
              <a:ahLst/>
              <a:cxnLst/>
              <a:rect l="0" t="0" r="0" b="0"/>
              <a:pathLst>
                <a:path w="71446" h="62473">
                  <a:moveTo>
                    <a:pt x="53583" y="0"/>
                  </a:moveTo>
                  <a:lnTo>
                    <a:pt x="45887" y="0"/>
                  </a:lnTo>
                  <a:lnTo>
                    <a:pt x="44480" y="992"/>
                  </a:lnTo>
                  <a:lnTo>
                    <a:pt x="42548" y="2646"/>
                  </a:lnTo>
                  <a:lnTo>
                    <a:pt x="40268" y="4741"/>
                  </a:lnTo>
                  <a:lnTo>
                    <a:pt x="37754" y="6137"/>
                  </a:lnTo>
                  <a:lnTo>
                    <a:pt x="35085" y="7068"/>
                  </a:lnTo>
                  <a:lnTo>
                    <a:pt x="32313" y="7688"/>
                  </a:lnTo>
                  <a:lnTo>
                    <a:pt x="29472" y="9094"/>
                  </a:lnTo>
                  <a:lnTo>
                    <a:pt x="26584" y="11024"/>
                  </a:lnTo>
                  <a:lnTo>
                    <a:pt x="23666" y="13303"/>
                  </a:lnTo>
                  <a:lnTo>
                    <a:pt x="20728" y="15814"/>
                  </a:lnTo>
                  <a:lnTo>
                    <a:pt x="17776" y="18480"/>
                  </a:lnTo>
                  <a:lnTo>
                    <a:pt x="14815" y="21250"/>
                  </a:lnTo>
                  <a:lnTo>
                    <a:pt x="11848" y="25081"/>
                  </a:lnTo>
                  <a:lnTo>
                    <a:pt x="8877" y="29619"/>
                  </a:lnTo>
                  <a:lnTo>
                    <a:pt x="5902" y="34629"/>
                  </a:lnTo>
                  <a:lnTo>
                    <a:pt x="3920" y="38961"/>
                  </a:lnTo>
                  <a:lnTo>
                    <a:pt x="2598" y="42841"/>
                  </a:lnTo>
                  <a:lnTo>
                    <a:pt x="477" y="51457"/>
                  </a:lnTo>
                  <a:lnTo>
                    <a:pt x="302" y="53157"/>
                  </a:lnTo>
                  <a:lnTo>
                    <a:pt x="187" y="55282"/>
                  </a:lnTo>
                  <a:lnTo>
                    <a:pt x="0" y="61081"/>
                  </a:lnTo>
                  <a:lnTo>
                    <a:pt x="979" y="61557"/>
                  </a:lnTo>
                  <a:lnTo>
                    <a:pt x="2623" y="61874"/>
                  </a:lnTo>
                  <a:lnTo>
                    <a:pt x="4712" y="62085"/>
                  </a:lnTo>
                  <a:lnTo>
                    <a:pt x="7099" y="62226"/>
                  </a:lnTo>
                  <a:lnTo>
                    <a:pt x="12399" y="62383"/>
                  </a:lnTo>
                  <a:lnTo>
                    <a:pt x="16196" y="61432"/>
                  </a:lnTo>
                  <a:lnTo>
                    <a:pt x="20713" y="59806"/>
                  </a:lnTo>
                  <a:lnTo>
                    <a:pt x="25711" y="57730"/>
                  </a:lnTo>
                  <a:lnTo>
                    <a:pt x="30036" y="55354"/>
                  </a:lnTo>
                  <a:lnTo>
                    <a:pt x="33912" y="52778"/>
                  </a:lnTo>
                  <a:lnTo>
                    <a:pt x="37490" y="50068"/>
                  </a:lnTo>
                  <a:lnTo>
                    <a:pt x="40868" y="47269"/>
                  </a:lnTo>
                  <a:lnTo>
                    <a:pt x="44113" y="44411"/>
                  </a:lnTo>
                  <a:lnTo>
                    <a:pt x="50367" y="38590"/>
                  </a:lnTo>
                  <a:lnTo>
                    <a:pt x="62474" y="26769"/>
                  </a:lnTo>
                  <a:lnTo>
                    <a:pt x="69684" y="19619"/>
                  </a:lnTo>
                  <a:lnTo>
                    <a:pt x="70276" y="18040"/>
                  </a:lnTo>
                  <a:lnTo>
                    <a:pt x="70670" y="15996"/>
                  </a:lnTo>
                  <a:lnTo>
                    <a:pt x="71303" y="10326"/>
                  </a:lnTo>
                  <a:lnTo>
                    <a:pt x="70362" y="8868"/>
                  </a:lnTo>
                  <a:lnTo>
                    <a:pt x="68742" y="6904"/>
                  </a:lnTo>
                  <a:lnTo>
                    <a:pt x="66668" y="4603"/>
                  </a:lnTo>
                  <a:lnTo>
                    <a:pt x="64292" y="3068"/>
                  </a:lnTo>
                  <a:lnTo>
                    <a:pt x="61716" y="2046"/>
                  </a:lnTo>
                  <a:lnTo>
                    <a:pt x="59005" y="1364"/>
                  </a:lnTo>
                  <a:lnTo>
                    <a:pt x="57197" y="1901"/>
                  </a:lnTo>
                  <a:lnTo>
                    <a:pt x="55992" y="3252"/>
                  </a:lnTo>
                  <a:lnTo>
                    <a:pt x="55189" y="5145"/>
                  </a:lnTo>
                  <a:lnTo>
                    <a:pt x="53661" y="6406"/>
                  </a:lnTo>
                  <a:lnTo>
                    <a:pt x="51648" y="7248"/>
                  </a:lnTo>
                  <a:lnTo>
                    <a:pt x="49314" y="7808"/>
                  </a:lnTo>
                  <a:lnTo>
                    <a:pt x="46764" y="9174"/>
                  </a:lnTo>
                  <a:lnTo>
                    <a:pt x="44071" y="11077"/>
                  </a:lnTo>
                  <a:lnTo>
                    <a:pt x="41283" y="13338"/>
                  </a:lnTo>
                  <a:lnTo>
                    <a:pt x="38431" y="15837"/>
                  </a:lnTo>
                  <a:lnTo>
                    <a:pt x="35537" y="18496"/>
                  </a:lnTo>
                  <a:lnTo>
                    <a:pt x="32614" y="21260"/>
                  </a:lnTo>
                  <a:lnTo>
                    <a:pt x="30666" y="24095"/>
                  </a:lnTo>
                  <a:lnTo>
                    <a:pt x="29367" y="26978"/>
                  </a:lnTo>
                  <a:lnTo>
                    <a:pt x="28501" y="29891"/>
                  </a:lnTo>
                  <a:lnTo>
                    <a:pt x="26930" y="32826"/>
                  </a:lnTo>
                  <a:lnTo>
                    <a:pt x="24890" y="35775"/>
                  </a:lnTo>
                  <a:lnTo>
                    <a:pt x="19225" y="42896"/>
                  </a:lnTo>
                  <a:lnTo>
                    <a:pt x="19753" y="44472"/>
                  </a:lnTo>
                  <a:lnTo>
                    <a:pt x="21098" y="46515"/>
                  </a:lnTo>
                  <a:lnTo>
                    <a:pt x="25649" y="52183"/>
                  </a:lnTo>
                  <a:lnTo>
                    <a:pt x="27015" y="52648"/>
                  </a:lnTo>
                  <a:lnTo>
                    <a:pt x="28919" y="52958"/>
                  </a:lnTo>
                  <a:lnTo>
                    <a:pt x="34366" y="53456"/>
                  </a:lnTo>
                  <a:lnTo>
                    <a:pt x="35806" y="53496"/>
                  </a:lnTo>
                  <a:lnTo>
                    <a:pt x="40055" y="53542"/>
                  </a:lnTo>
                  <a:lnTo>
                    <a:pt x="42578" y="52562"/>
                  </a:lnTo>
                  <a:lnTo>
                    <a:pt x="45253" y="50917"/>
                  </a:lnTo>
                  <a:lnTo>
                    <a:pt x="48029" y="48827"/>
                  </a:lnTo>
                  <a:lnTo>
                    <a:pt x="50874" y="47434"/>
                  </a:lnTo>
                  <a:lnTo>
                    <a:pt x="53763" y="46506"/>
                  </a:lnTo>
                  <a:lnTo>
                    <a:pt x="56683" y="45887"/>
                  </a:lnTo>
                  <a:lnTo>
                    <a:pt x="58628" y="44482"/>
                  </a:lnTo>
                  <a:lnTo>
                    <a:pt x="59926" y="42553"/>
                  </a:lnTo>
                  <a:lnTo>
                    <a:pt x="60791" y="40275"/>
                  </a:lnTo>
                  <a:lnTo>
                    <a:pt x="61368" y="37764"/>
                  </a:lnTo>
                  <a:lnTo>
                    <a:pt x="61752" y="35098"/>
                  </a:lnTo>
                  <a:lnTo>
                    <a:pt x="62476" y="27275"/>
                  </a:lnTo>
                  <a:lnTo>
                    <a:pt x="62507" y="22193"/>
                  </a:lnTo>
                  <a:lnTo>
                    <a:pt x="61519" y="20748"/>
                  </a:lnTo>
                  <a:lnTo>
                    <a:pt x="59867" y="19785"/>
                  </a:lnTo>
                  <a:lnTo>
                    <a:pt x="57772" y="19144"/>
                  </a:lnTo>
                  <a:lnTo>
                    <a:pt x="55382" y="18715"/>
                  </a:lnTo>
                  <a:lnTo>
                    <a:pt x="52796" y="18430"/>
                  </a:lnTo>
                  <a:lnTo>
                    <a:pt x="50079" y="18240"/>
                  </a:lnTo>
                  <a:lnTo>
                    <a:pt x="48268" y="19105"/>
                  </a:lnTo>
                  <a:lnTo>
                    <a:pt x="47060" y="20675"/>
                  </a:lnTo>
                  <a:lnTo>
                    <a:pt x="46255" y="22713"/>
                  </a:lnTo>
                  <a:lnTo>
                    <a:pt x="44725" y="25064"/>
                  </a:lnTo>
                  <a:lnTo>
                    <a:pt x="42712" y="27623"/>
                  </a:lnTo>
                  <a:lnTo>
                    <a:pt x="40377" y="30322"/>
                  </a:lnTo>
                  <a:lnTo>
                    <a:pt x="37827" y="33113"/>
                  </a:lnTo>
                  <a:lnTo>
                    <a:pt x="32346" y="38860"/>
                  </a:lnTo>
                  <a:lnTo>
                    <a:pt x="30486" y="41782"/>
                  </a:lnTo>
                  <a:lnTo>
                    <a:pt x="29247" y="44722"/>
                  </a:lnTo>
                  <a:lnTo>
                    <a:pt x="28421" y="47674"/>
                  </a:lnTo>
                  <a:lnTo>
                    <a:pt x="26877" y="49642"/>
                  </a:lnTo>
                  <a:lnTo>
                    <a:pt x="24855" y="50954"/>
                  </a:lnTo>
                  <a:lnTo>
                    <a:pt x="22513" y="51829"/>
                  </a:lnTo>
                  <a:lnTo>
                    <a:pt x="20952" y="53404"/>
                  </a:lnTo>
                  <a:lnTo>
                    <a:pt x="19912" y="55447"/>
                  </a:lnTo>
                  <a:lnTo>
                    <a:pt x="19218" y="57800"/>
                  </a:lnTo>
                  <a:lnTo>
                    <a:pt x="19748" y="59370"/>
                  </a:lnTo>
                  <a:lnTo>
                    <a:pt x="21095" y="60416"/>
                  </a:lnTo>
                  <a:lnTo>
                    <a:pt x="25648" y="62095"/>
                  </a:lnTo>
                  <a:lnTo>
                    <a:pt x="27015" y="62232"/>
                  </a:lnTo>
                  <a:lnTo>
                    <a:pt x="28918" y="62324"/>
                  </a:lnTo>
                  <a:lnTo>
                    <a:pt x="33683" y="62427"/>
                  </a:lnTo>
                  <a:lnTo>
                    <a:pt x="39111" y="62472"/>
                  </a:lnTo>
                  <a:lnTo>
                    <a:pt x="41949" y="61491"/>
                  </a:lnTo>
                  <a:lnTo>
                    <a:pt x="44833" y="59846"/>
                  </a:lnTo>
                  <a:lnTo>
                    <a:pt x="47750" y="57757"/>
                  </a:lnTo>
                  <a:lnTo>
                    <a:pt x="50687" y="55372"/>
                  </a:lnTo>
                  <a:lnTo>
                    <a:pt x="53639" y="52790"/>
                  </a:lnTo>
                  <a:lnTo>
                    <a:pt x="56599" y="50076"/>
                  </a:lnTo>
                  <a:lnTo>
                    <a:pt x="59566" y="48267"/>
                  </a:lnTo>
                  <a:lnTo>
                    <a:pt x="62537" y="47061"/>
                  </a:lnTo>
                  <a:lnTo>
                    <a:pt x="65511" y="46257"/>
                  </a:lnTo>
                  <a:lnTo>
                    <a:pt x="67494" y="44729"/>
                  </a:lnTo>
                  <a:lnTo>
                    <a:pt x="68816" y="42717"/>
                  </a:lnTo>
                  <a:lnTo>
                    <a:pt x="70937" y="37101"/>
                  </a:lnTo>
                  <a:lnTo>
                    <a:pt x="71111" y="35648"/>
                  </a:lnTo>
                  <a:lnTo>
                    <a:pt x="71226" y="33688"/>
                  </a:lnTo>
                  <a:lnTo>
                    <a:pt x="71445" y="27193"/>
                  </a:lnTo>
                  <a:lnTo>
                    <a:pt x="70457" y="27058"/>
                  </a:lnTo>
                  <a:lnTo>
                    <a:pt x="68804" y="26969"/>
                  </a:lnTo>
                  <a:lnTo>
                    <a:pt x="63762" y="26825"/>
                  </a:lnTo>
                  <a:lnTo>
                    <a:pt x="62355" y="27805"/>
                  </a:lnTo>
                  <a:lnTo>
                    <a:pt x="60424" y="29451"/>
                  </a:lnTo>
                  <a:lnTo>
                    <a:pt x="58143" y="31540"/>
                  </a:lnTo>
                  <a:lnTo>
                    <a:pt x="55630" y="32933"/>
                  </a:lnTo>
                  <a:lnTo>
                    <a:pt x="52961" y="33862"/>
                  </a:lnTo>
                  <a:lnTo>
                    <a:pt x="50190" y="34481"/>
                  </a:lnTo>
                  <a:lnTo>
                    <a:pt x="48341" y="35886"/>
                  </a:lnTo>
                  <a:lnTo>
                    <a:pt x="47109" y="37814"/>
                  </a:lnTo>
                  <a:lnTo>
                    <a:pt x="44645" y="44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 flipV="1">
            <a:off x="5926119" y="2768203"/>
            <a:ext cx="502537" cy="1242743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516352" y="2773301"/>
            <a:ext cx="334858" cy="123422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68601" y="4004305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 bonding, 0 nonbonding</a:t>
            </a:r>
          </a:p>
        </p:txBody>
      </p:sp>
    </p:spTree>
    <p:extLst>
      <p:ext uri="{BB962C8B-B14F-4D97-AF65-F5344CB8AC3E}">
        <p14:creationId xmlns:p14="http://schemas.microsoft.com/office/powerpoint/2010/main" val="11344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2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01203" y="4922837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3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0 non-bonding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7014320" y="3272051"/>
            <a:ext cx="1" cy="1528549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329" name="Group 395328"/>
          <p:cNvGrpSpPr/>
          <p:nvPr/>
        </p:nvGrpSpPr>
        <p:grpSpPr>
          <a:xfrm>
            <a:off x="250031" y="1750219"/>
            <a:ext cx="4776816" cy="2777134"/>
            <a:chOff x="250031" y="1750219"/>
            <a:chExt cx="4776816" cy="2777134"/>
          </a:xfrm>
        </p:grpSpPr>
        <p:sp>
          <p:nvSpPr>
            <p:cNvPr id="2" name="SMARTInkAnnotation79"/>
            <p:cNvSpPr/>
            <p:nvPr/>
          </p:nvSpPr>
          <p:spPr>
            <a:xfrm>
              <a:off x="760265" y="1803797"/>
              <a:ext cx="61267" cy="437556"/>
            </a:xfrm>
            <a:custGeom>
              <a:avLst/>
              <a:gdLst/>
              <a:ahLst/>
              <a:cxnLst/>
              <a:rect l="0" t="0" r="0" b="0"/>
              <a:pathLst>
                <a:path w="61267" h="437556">
                  <a:moveTo>
                    <a:pt x="7688" y="0"/>
                  </a:moveTo>
                  <a:lnTo>
                    <a:pt x="0" y="0"/>
                  </a:lnTo>
                  <a:lnTo>
                    <a:pt x="7353" y="0"/>
                  </a:lnTo>
                  <a:lnTo>
                    <a:pt x="7659" y="12429"/>
                  </a:lnTo>
                  <a:lnTo>
                    <a:pt x="7679" y="16250"/>
                  </a:lnTo>
                  <a:lnTo>
                    <a:pt x="8674" y="17779"/>
                  </a:lnTo>
                  <a:lnTo>
                    <a:pt x="10330" y="19790"/>
                  </a:lnTo>
                  <a:lnTo>
                    <a:pt x="12426" y="22123"/>
                  </a:lnTo>
                  <a:lnTo>
                    <a:pt x="13823" y="24670"/>
                  </a:lnTo>
                  <a:lnTo>
                    <a:pt x="15376" y="30147"/>
                  </a:lnTo>
                  <a:lnTo>
                    <a:pt x="16250" y="43549"/>
                  </a:lnTo>
                  <a:lnTo>
                    <a:pt x="16509" y="55347"/>
                  </a:lnTo>
                  <a:lnTo>
                    <a:pt x="16608" y="91477"/>
                  </a:lnTo>
                  <a:lnTo>
                    <a:pt x="17604" y="98688"/>
                  </a:lnTo>
                  <a:lnTo>
                    <a:pt x="19259" y="105479"/>
                  </a:lnTo>
                  <a:lnTo>
                    <a:pt x="21355" y="111991"/>
                  </a:lnTo>
                  <a:lnTo>
                    <a:pt x="22753" y="119309"/>
                  </a:lnTo>
                  <a:lnTo>
                    <a:pt x="23684" y="127164"/>
                  </a:lnTo>
                  <a:lnTo>
                    <a:pt x="24305" y="135378"/>
                  </a:lnTo>
                  <a:lnTo>
                    <a:pt x="24720" y="142838"/>
                  </a:lnTo>
                  <a:lnTo>
                    <a:pt x="25179" y="156418"/>
                  </a:lnTo>
                  <a:lnTo>
                    <a:pt x="26294" y="163810"/>
                  </a:lnTo>
                  <a:lnTo>
                    <a:pt x="28030" y="171714"/>
                  </a:lnTo>
                  <a:lnTo>
                    <a:pt x="30179" y="179961"/>
                  </a:lnTo>
                  <a:lnTo>
                    <a:pt x="31612" y="188435"/>
                  </a:lnTo>
                  <a:lnTo>
                    <a:pt x="32567" y="197060"/>
                  </a:lnTo>
                  <a:lnTo>
                    <a:pt x="33204" y="205788"/>
                  </a:lnTo>
                  <a:lnTo>
                    <a:pt x="33628" y="214583"/>
                  </a:lnTo>
                  <a:lnTo>
                    <a:pt x="34100" y="232292"/>
                  </a:lnTo>
                  <a:lnTo>
                    <a:pt x="35218" y="241181"/>
                  </a:lnTo>
                  <a:lnTo>
                    <a:pt x="36955" y="250084"/>
                  </a:lnTo>
                  <a:lnTo>
                    <a:pt x="39106" y="258996"/>
                  </a:lnTo>
                  <a:lnTo>
                    <a:pt x="40539" y="267914"/>
                  </a:lnTo>
                  <a:lnTo>
                    <a:pt x="41495" y="276836"/>
                  </a:lnTo>
                  <a:lnTo>
                    <a:pt x="42132" y="285760"/>
                  </a:lnTo>
                  <a:lnTo>
                    <a:pt x="43550" y="293694"/>
                  </a:lnTo>
                  <a:lnTo>
                    <a:pt x="45486" y="300968"/>
                  </a:lnTo>
                  <a:lnTo>
                    <a:pt x="47770" y="307802"/>
                  </a:lnTo>
                  <a:lnTo>
                    <a:pt x="49292" y="315334"/>
                  </a:lnTo>
                  <a:lnTo>
                    <a:pt x="50307" y="323332"/>
                  </a:lnTo>
                  <a:lnTo>
                    <a:pt x="50983" y="331640"/>
                  </a:lnTo>
                  <a:lnTo>
                    <a:pt x="51434" y="339164"/>
                  </a:lnTo>
                  <a:lnTo>
                    <a:pt x="51936" y="352815"/>
                  </a:lnTo>
                  <a:lnTo>
                    <a:pt x="53061" y="359233"/>
                  </a:lnTo>
                  <a:lnTo>
                    <a:pt x="54804" y="365497"/>
                  </a:lnTo>
                  <a:lnTo>
                    <a:pt x="56958" y="371656"/>
                  </a:lnTo>
                  <a:lnTo>
                    <a:pt x="58394" y="377748"/>
                  </a:lnTo>
                  <a:lnTo>
                    <a:pt x="59990" y="389807"/>
                  </a:lnTo>
                  <a:lnTo>
                    <a:pt x="60699" y="401781"/>
                  </a:lnTo>
                  <a:lnTo>
                    <a:pt x="61098" y="417033"/>
                  </a:lnTo>
                  <a:lnTo>
                    <a:pt x="61266" y="437521"/>
                  </a:lnTo>
                  <a:lnTo>
                    <a:pt x="61266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0"/>
            <p:cNvSpPr/>
            <p:nvPr/>
          </p:nvSpPr>
          <p:spPr>
            <a:xfrm>
              <a:off x="687587" y="1750373"/>
              <a:ext cx="391093" cy="517352"/>
            </a:xfrm>
            <a:custGeom>
              <a:avLst/>
              <a:gdLst/>
              <a:ahLst/>
              <a:cxnLst/>
              <a:rect l="0" t="0" r="0" b="0"/>
              <a:pathLst>
                <a:path w="391093" h="517352">
                  <a:moveTo>
                    <a:pt x="8929" y="89143"/>
                  </a:moveTo>
                  <a:lnTo>
                    <a:pt x="108" y="80322"/>
                  </a:lnTo>
                  <a:lnTo>
                    <a:pt x="0" y="66653"/>
                  </a:lnTo>
                  <a:lnTo>
                    <a:pt x="992" y="64227"/>
                  </a:lnTo>
                  <a:lnTo>
                    <a:pt x="7687" y="55043"/>
                  </a:lnTo>
                  <a:lnTo>
                    <a:pt x="18479" y="43923"/>
                  </a:lnTo>
                  <a:lnTo>
                    <a:pt x="38730" y="23625"/>
                  </a:lnTo>
                  <a:lnTo>
                    <a:pt x="47309" y="17690"/>
                  </a:lnTo>
                  <a:lnTo>
                    <a:pt x="57737" y="11745"/>
                  </a:lnTo>
                  <a:lnTo>
                    <a:pt x="68986" y="5796"/>
                  </a:lnTo>
                  <a:lnTo>
                    <a:pt x="80600" y="2490"/>
                  </a:lnTo>
                  <a:lnTo>
                    <a:pt x="86475" y="1609"/>
                  </a:lnTo>
                  <a:lnTo>
                    <a:pt x="93368" y="1021"/>
                  </a:lnTo>
                  <a:lnTo>
                    <a:pt x="100940" y="629"/>
                  </a:lnTo>
                  <a:lnTo>
                    <a:pt x="116299" y="194"/>
                  </a:lnTo>
                  <a:lnTo>
                    <a:pt x="129740" y="0"/>
                  </a:lnTo>
                  <a:lnTo>
                    <a:pt x="136102" y="941"/>
                  </a:lnTo>
                  <a:lnTo>
                    <a:pt x="142328" y="2560"/>
                  </a:lnTo>
                  <a:lnTo>
                    <a:pt x="148463" y="4632"/>
                  </a:lnTo>
                  <a:lnTo>
                    <a:pt x="155530" y="6013"/>
                  </a:lnTo>
                  <a:lnTo>
                    <a:pt x="163217" y="6934"/>
                  </a:lnTo>
                  <a:lnTo>
                    <a:pt x="171319" y="7548"/>
                  </a:lnTo>
                  <a:lnTo>
                    <a:pt x="178705" y="8949"/>
                  </a:lnTo>
                  <a:lnTo>
                    <a:pt x="185613" y="10876"/>
                  </a:lnTo>
                  <a:lnTo>
                    <a:pt x="197588" y="15662"/>
                  </a:lnTo>
                  <a:lnTo>
                    <a:pt x="206217" y="21096"/>
                  </a:lnTo>
                  <a:lnTo>
                    <a:pt x="216006" y="29465"/>
                  </a:lnTo>
                  <a:lnTo>
                    <a:pt x="225978" y="38807"/>
                  </a:lnTo>
                  <a:lnTo>
                    <a:pt x="233718" y="46266"/>
                  </a:lnTo>
                  <a:lnTo>
                    <a:pt x="236179" y="50636"/>
                  </a:lnTo>
                  <a:lnTo>
                    <a:pt x="238913" y="60784"/>
                  </a:lnTo>
                  <a:lnTo>
                    <a:pt x="242774" y="74554"/>
                  </a:lnTo>
                  <a:lnTo>
                    <a:pt x="245193" y="82393"/>
                  </a:lnTo>
                  <a:lnTo>
                    <a:pt x="245813" y="88612"/>
                  </a:lnTo>
                  <a:lnTo>
                    <a:pt x="245234" y="93750"/>
                  </a:lnTo>
                  <a:lnTo>
                    <a:pt x="242938" y="103096"/>
                  </a:lnTo>
                  <a:lnTo>
                    <a:pt x="241917" y="113865"/>
                  </a:lnTo>
                  <a:lnTo>
                    <a:pt x="238818" y="125266"/>
                  </a:lnTo>
                  <a:lnTo>
                    <a:pt x="236602" y="131084"/>
                  </a:lnTo>
                  <a:lnTo>
                    <a:pt x="228849" y="142841"/>
                  </a:lnTo>
                  <a:lnTo>
                    <a:pt x="219780" y="154680"/>
                  </a:lnTo>
                  <a:lnTo>
                    <a:pt x="212443" y="166557"/>
                  </a:lnTo>
                  <a:lnTo>
                    <a:pt x="205874" y="178450"/>
                  </a:lnTo>
                  <a:lnTo>
                    <a:pt x="202733" y="184399"/>
                  </a:lnTo>
                  <a:lnTo>
                    <a:pt x="193952" y="193656"/>
                  </a:lnTo>
                  <a:lnTo>
                    <a:pt x="184427" y="201077"/>
                  </a:lnTo>
                  <a:lnTo>
                    <a:pt x="172494" y="211826"/>
                  </a:lnTo>
                  <a:lnTo>
                    <a:pt x="162322" y="221721"/>
                  </a:lnTo>
                  <a:lnTo>
                    <a:pt x="153833" y="227441"/>
                  </a:lnTo>
                  <a:lnTo>
                    <a:pt x="146752" y="230976"/>
                  </a:lnTo>
                  <a:lnTo>
                    <a:pt x="134781" y="240277"/>
                  </a:lnTo>
                  <a:lnTo>
                    <a:pt x="133959" y="240935"/>
                  </a:lnTo>
                  <a:lnTo>
                    <a:pt x="138689" y="236203"/>
                  </a:lnTo>
                  <a:lnTo>
                    <a:pt x="146306" y="231232"/>
                  </a:lnTo>
                  <a:lnTo>
                    <a:pt x="155313" y="226708"/>
                  </a:lnTo>
                  <a:lnTo>
                    <a:pt x="162624" y="224697"/>
                  </a:lnTo>
                  <a:lnTo>
                    <a:pt x="174472" y="223803"/>
                  </a:lnTo>
                  <a:lnTo>
                    <a:pt x="181799" y="223564"/>
                  </a:lnTo>
                  <a:lnTo>
                    <a:pt x="188667" y="222413"/>
                  </a:lnTo>
                  <a:lnTo>
                    <a:pt x="195231" y="220654"/>
                  </a:lnTo>
                  <a:lnTo>
                    <a:pt x="201591" y="218489"/>
                  </a:lnTo>
                  <a:lnTo>
                    <a:pt x="208808" y="218037"/>
                  </a:lnTo>
                  <a:lnTo>
                    <a:pt x="216595" y="218729"/>
                  </a:lnTo>
                  <a:lnTo>
                    <a:pt x="224764" y="220182"/>
                  </a:lnTo>
                  <a:lnTo>
                    <a:pt x="232194" y="221150"/>
                  </a:lnTo>
                  <a:lnTo>
                    <a:pt x="239131" y="221796"/>
                  </a:lnTo>
                  <a:lnTo>
                    <a:pt x="245741" y="222227"/>
                  </a:lnTo>
                  <a:lnTo>
                    <a:pt x="253124" y="223506"/>
                  </a:lnTo>
                  <a:lnTo>
                    <a:pt x="261022" y="225351"/>
                  </a:lnTo>
                  <a:lnTo>
                    <a:pt x="269264" y="227573"/>
                  </a:lnTo>
                  <a:lnTo>
                    <a:pt x="276744" y="230047"/>
                  </a:lnTo>
                  <a:lnTo>
                    <a:pt x="283714" y="232688"/>
                  </a:lnTo>
                  <a:lnTo>
                    <a:pt x="290346" y="235441"/>
                  </a:lnTo>
                  <a:lnTo>
                    <a:pt x="297743" y="239261"/>
                  </a:lnTo>
                  <a:lnTo>
                    <a:pt x="305651" y="243792"/>
                  </a:lnTo>
                  <a:lnTo>
                    <a:pt x="313900" y="248797"/>
                  </a:lnTo>
                  <a:lnTo>
                    <a:pt x="321383" y="253125"/>
                  </a:lnTo>
                  <a:lnTo>
                    <a:pt x="334990" y="260581"/>
                  </a:lnTo>
                  <a:lnTo>
                    <a:pt x="341397" y="264950"/>
                  </a:lnTo>
                  <a:lnTo>
                    <a:pt x="347652" y="269848"/>
                  </a:lnTo>
                  <a:lnTo>
                    <a:pt x="358902" y="280581"/>
                  </a:lnTo>
                  <a:lnTo>
                    <a:pt x="367209" y="291966"/>
                  </a:lnTo>
                  <a:lnTo>
                    <a:pt x="374209" y="303640"/>
                  </a:lnTo>
                  <a:lnTo>
                    <a:pt x="380627" y="315444"/>
                  </a:lnTo>
                  <a:lnTo>
                    <a:pt x="386787" y="327304"/>
                  </a:lnTo>
                  <a:lnTo>
                    <a:pt x="390186" y="339190"/>
                  </a:lnTo>
                  <a:lnTo>
                    <a:pt x="391092" y="345138"/>
                  </a:lnTo>
                  <a:lnTo>
                    <a:pt x="389454" y="357038"/>
                  </a:lnTo>
                  <a:lnTo>
                    <a:pt x="385418" y="368942"/>
                  </a:lnTo>
                  <a:lnTo>
                    <a:pt x="380317" y="380847"/>
                  </a:lnTo>
                  <a:lnTo>
                    <a:pt x="372097" y="395398"/>
                  </a:lnTo>
                  <a:lnTo>
                    <a:pt x="361829" y="409803"/>
                  </a:lnTo>
                  <a:lnTo>
                    <a:pt x="350651" y="419512"/>
                  </a:lnTo>
                  <a:lnTo>
                    <a:pt x="339068" y="429781"/>
                  </a:lnTo>
                  <a:lnTo>
                    <a:pt x="327306" y="440959"/>
                  </a:lnTo>
                  <a:lnTo>
                    <a:pt x="315463" y="452542"/>
                  </a:lnTo>
                  <a:lnTo>
                    <a:pt x="303586" y="461659"/>
                  </a:lnTo>
                  <a:lnTo>
                    <a:pt x="275051" y="480336"/>
                  </a:lnTo>
                  <a:lnTo>
                    <a:pt x="267703" y="484876"/>
                  </a:lnTo>
                  <a:lnTo>
                    <a:pt x="260820" y="488894"/>
                  </a:lnTo>
                  <a:lnTo>
                    <a:pt x="254247" y="492566"/>
                  </a:lnTo>
                  <a:lnTo>
                    <a:pt x="246888" y="496005"/>
                  </a:lnTo>
                  <a:lnTo>
                    <a:pt x="239006" y="499291"/>
                  </a:lnTo>
                  <a:lnTo>
                    <a:pt x="230774" y="502473"/>
                  </a:lnTo>
                  <a:lnTo>
                    <a:pt x="223302" y="504595"/>
                  </a:lnTo>
                  <a:lnTo>
                    <a:pt x="216337" y="506009"/>
                  </a:lnTo>
                  <a:lnTo>
                    <a:pt x="209708" y="506952"/>
                  </a:lnTo>
                  <a:lnTo>
                    <a:pt x="202313" y="508573"/>
                  </a:lnTo>
                  <a:lnTo>
                    <a:pt x="194406" y="510646"/>
                  </a:lnTo>
                  <a:lnTo>
                    <a:pt x="186159" y="513020"/>
                  </a:lnTo>
                  <a:lnTo>
                    <a:pt x="178676" y="514602"/>
                  </a:lnTo>
                  <a:lnTo>
                    <a:pt x="171703" y="515657"/>
                  </a:lnTo>
                  <a:lnTo>
                    <a:pt x="165070" y="516361"/>
                  </a:lnTo>
                  <a:lnTo>
                    <a:pt x="157671" y="516830"/>
                  </a:lnTo>
                  <a:lnTo>
                    <a:pt x="149762" y="517142"/>
                  </a:lnTo>
                  <a:lnTo>
                    <a:pt x="141513" y="517351"/>
                  </a:lnTo>
                  <a:lnTo>
                    <a:pt x="134029" y="516497"/>
                  </a:lnTo>
                  <a:lnTo>
                    <a:pt x="127055" y="514937"/>
                  </a:lnTo>
                  <a:lnTo>
                    <a:pt x="120422" y="512904"/>
                  </a:lnTo>
                  <a:lnTo>
                    <a:pt x="114015" y="511548"/>
                  </a:lnTo>
                  <a:lnTo>
                    <a:pt x="107760" y="510645"/>
                  </a:lnTo>
                  <a:lnTo>
                    <a:pt x="101605" y="510043"/>
                  </a:lnTo>
                  <a:lnTo>
                    <a:pt x="92121" y="506728"/>
                  </a:lnTo>
                  <a:lnTo>
                    <a:pt x="88203" y="504454"/>
                  </a:lnTo>
                  <a:lnTo>
                    <a:pt x="78557" y="501929"/>
                  </a:lnTo>
                  <a:lnTo>
                    <a:pt x="73207" y="501255"/>
                  </a:lnTo>
                  <a:lnTo>
                    <a:pt x="69640" y="499814"/>
                  </a:lnTo>
                  <a:lnTo>
                    <a:pt x="67262" y="497861"/>
                  </a:lnTo>
                  <a:lnTo>
                    <a:pt x="65677" y="495567"/>
                  </a:lnTo>
                  <a:lnTo>
                    <a:pt x="63628" y="494037"/>
                  </a:lnTo>
                  <a:lnTo>
                    <a:pt x="61270" y="493018"/>
                  </a:lnTo>
                  <a:lnTo>
                    <a:pt x="53577" y="4909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1"/>
            <p:cNvSpPr/>
            <p:nvPr/>
          </p:nvSpPr>
          <p:spPr>
            <a:xfrm>
              <a:off x="1169789" y="1777008"/>
              <a:ext cx="71439" cy="482204"/>
            </a:xfrm>
            <a:custGeom>
              <a:avLst/>
              <a:gdLst/>
              <a:ahLst/>
              <a:cxnLst/>
              <a:rect l="0" t="0" r="0" b="0"/>
              <a:pathLst>
                <a:path w="71439" h="482204">
                  <a:moveTo>
                    <a:pt x="0" y="0"/>
                  </a:moveTo>
                  <a:lnTo>
                    <a:pt x="0" y="13302"/>
                  </a:lnTo>
                  <a:lnTo>
                    <a:pt x="992" y="15813"/>
                  </a:lnTo>
                  <a:lnTo>
                    <a:pt x="2646" y="18479"/>
                  </a:lnTo>
                  <a:lnTo>
                    <a:pt x="4741" y="21249"/>
                  </a:lnTo>
                  <a:lnTo>
                    <a:pt x="6137" y="25080"/>
                  </a:lnTo>
                  <a:lnTo>
                    <a:pt x="7689" y="34628"/>
                  </a:lnTo>
                  <a:lnTo>
                    <a:pt x="9094" y="39953"/>
                  </a:lnTo>
                  <a:lnTo>
                    <a:pt x="11024" y="45487"/>
                  </a:lnTo>
                  <a:lnTo>
                    <a:pt x="13303" y="51160"/>
                  </a:lnTo>
                  <a:lnTo>
                    <a:pt x="14822" y="56927"/>
                  </a:lnTo>
                  <a:lnTo>
                    <a:pt x="16509" y="68626"/>
                  </a:lnTo>
                  <a:lnTo>
                    <a:pt x="17952" y="74524"/>
                  </a:lnTo>
                  <a:lnTo>
                    <a:pt x="19905" y="80440"/>
                  </a:lnTo>
                  <a:lnTo>
                    <a:pt x="22200" y="86369"/>
                  </a:lnTo>
                  <a:lnTo>
                    <a:pt x="23730" y="93298"/>
                  </a:lnTo>
                  <a:lnTo>
                    <a:pt x="24750" y="100894"/>
                  </a:lnTo>
                  <a:lnTo>
                    <a:pt x="25429" y="108934"/>
                  </a:lnTo>
                  <a:lnTo>
                    <a:pt x="26875" y="117271"/>
                  </a:lnTo>
                  <a:lnTo>
                    <a:pt x="28831" y="125806"/>
                  </a:lnTo>
                  <a:lnTo>
                    <a:pt x="31127" y="134472"/>
                  </a:lnTo>
                  <a:lnTo>
                    <a:pt x="32658" y="143226"/>
                  </a:lnTo>
                  <a:lnTo>
                    <a:pt x="33678" y="152039"/>
                  </a:lnTo>
                  <a:lnTo>
                    <a:pt x="34358" y="160890"/>
                  </a:lnTo>
                  <a:lnTo>
                    <a:pt x="34812" y="169768"/>
                  </a:lnTo>
                  <a:lnTo>
                    <a:pt x="35316" y="187570"/>
                  </a:lnTo>
                  <a:lnTo>
                    <a:pt x="36442" y="196484"/>
                  </a:lnTo>
                  <a:lnTo>
                    <a:pt x="38186" y="205403"/>
                  </a:lnTo>
                  <a:lnTo>
                    <a:pt x="40340" y="214326"/>
                  </a:lnTo>
                  <a:lnTo>
                    <a:pt x="41776" y="223251"/>
                  </a:lnTo>
                  <a:lnTo>
                    <a:pt x="42734" y="232178"/>
                  </a:lnTo>
                  <a:lnTo>
                    <a:pt x="43372" y="241105"/>
                  </a:lnTo>
                  <a:lnTo>
                    <a:pt x="44790" y="250034"/>
                  </a:lnTo>
                  <a:lnTo>
                    <a:pt x="46727" y="258962"/>
                  </a:lnTo>
                  <a:lnTo>
                    <a:pt x="49011" y="267891"/>
                  </a:lnTo>
                  <a:lnTo>
                    <a:pt x="50533" y="276821"/>
                  </a:lnTo>
                  <a:lnTo>
                    <a:pt x="51548" y="285750"/>
                  </a:lnTo>
                  <a:lnTo>
                    <a:pt x="52225" y="294680"/>
                  </a:lnTo>
                  <a:lnTo>
                    <a:pt x="52676" y="303609"/>
                  </a:lnTo>
                  <a:lnTo>
                    <a:pt x="53177" y="321469"/>
                  </a:lnTo>
                  <a:lnTo>
                    <a:pt x="54303" y="330398"/>
                  </a:lnTo>
                  <a:lnTo>
                    <a:pt x="56046" y="339328"/>
                  </a:lnTo>
                  <a:lnTo>
                    <a:pt x="58200" y="348258"/>
                  </a:lnTo>
                  <a:lnTo>
                    <a:pt x="59636" y="356195"/>
                  </a:lnTo>
                  <a:lnTo>
                    <a:pt x="61232" y="370306"/>
                  </a:lnTo>
                  <a:lnTo>
                    <a:pt x="61657" y="377839"/>
                  </a:lnTo>
                  <a:lnTo>
                    <a:pt x="62130" y="394147"/>
                  </a:lnTo>
                  <a:lnTo>
                    <a:pt x="62396" y="410582"/>
                  </a:lnTo>
                  <a:lnTo>
                    <a:pt x="63425" y="415604"/>
                  </a:lnTo>
                  <a:lnTo>
                    <a:pt x="65104" y="420937"/>
                  </a:lnTo>
                  <a:lnTo>
                    <a:pt x="67215" y="426476"/>
                  </a:lnTo>
                  <a:lnTo>
                    <a:pt x="68623" y="432153"/>
                  </a:lnTo>
                  <a:lnTo>
                    <a:pt x="70187" y="443753"/>
                  </a:lnTo>
                  <a:lnTo>
                    <a:pt x="71067" y="456699"/>
                  </a:lnTo>
                  <a:lnTo>
                    <a:pt x="71405" y="471361"/>
                  </a:lnTo>
                  <a:lnTo>
                    <a:pt x="71438" y="4822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2"/>
            <p:cNvSpPr/>
            <p:nvPr/>
          </p:nvSpPr>
          <p:spPr>
            <a:xfrm>
              <a:off x="1134438" y="1750219"/>
              <a:ext cx="356821" cy="17860"/>
            </a:xfrm>
            <a:custGeom>
              <a:avLst/>
              <a:gdLst/>
              <a:ahLst/>
              <a:cxnLst/>
              <a:rect l="0" t="0" r="0" b="0"/>
              <a:pathLst>
                <a:path w="356821" h="17860">
                  <a:moveTo>
                    <a:pt x="8562" y="17859"/>
                  </a:moveTo>
                  <a:lnTo>
                    <a:pt x="8562" y="10171"/>
                  </a:lnTo>
                  <a:lnTo>
                    <a:pt x="7570" y="9757"/>
                  </a:lnTo>
                  <a:lnTo>
                    <a:pt x="3822" y="9297"/>
                  </a:lnTo>
                  <a:lnTo>
                    <a:pt x="0" y="8962"/>
                  </a:lnTo>
                  <a:lnTo>
                    <a:pt x="134985" y="8929"/>
                  </a:lnTo>
                  <a:lnTo>
                    <a:pt x="143445" y="7937"/>
                  </a:lnTo>
                  <a:lnTo>
                    <a:pt x="152062" y="6284"/>
                  </a:lnTo>
                  <a:lnTo>
                    <a:pt x="160784" y="4189"/>
                  </a:lnTo>
                  <a:lnTo>
                    <a:pt x="169574" y="2792"/>
                  </a:lnTo>
                  <a:lnTo>
                    <a:pt x="178411" y="1862"/>
                  </a:lnTo>
                  <a:lnTo>
                    <a:pt x="187279" y="1241"/>
                  </a:lnTo>
                  <a:lnTo>
                    <a:pt x="196168" y="827"/>
                  </a:lnTo>
                  <a:lnTo>
                    <a:pt x="213981" y="368"/>
                  </a:lnTo>
                  <a:lnTo>
                    <a:pt x="350711" y="0"/>
                  </a:lnTo>
                  <a:lnTo>
                    <a:pt x="352747" y="992"/>
                  </a:lnTo>
                  <a:lnTo>
                    <a:pt x="354105" y="2646"/>
                  </a:lnTo>
                  <a:lnTo>
                    <a:pt x="356820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3"/>
            <p:cNvSpPr/>
            <p:nvPr/>
          </p:nvSpPr>
          <p:spPr>
            <a:xfrm>
              <a:off x="1214438" y="1955602"/>
              <a:ext cx="241102" cy="26790"/>
            </a:xfrm>
            <a:custGeom>
              <a:avLst/>
              <a:gdLst/>
              <a:ahLst/>
              <a:cxnLst/>
              <a:rect l="0" t="0" r="0" b="0"/>
              <a:pathLst>
                <a:path w="241102" h="26790">
                  <a:moveTo>
                    <a:pt x="0" y="26789"/>
                  </a:moveTo>
                  <a:lnTo>
                    <a:pt x="13302" y="26789"/>
                  </a:lnTo>
                  <a:lnTo>
                    <a:pt x="15813" y="25796"/>
                  </a:lnTo>
                  <a:lnTo>
                    <a:pt x="18479" y="24143"/>
                  </a:lnTo>
                  <a:lnTo>
                    <a:pt x="21249" y="22048"/>
                  </a:lnTo>
                  <a:lnTo>
                    <a:pt x="24088" y="20652"/>
                  </a:lnTo>
                  <a:lnTo>
                    <a:pt x="26972" y="19721"/>
                  </a:lnTo>
                  <a:lnTo>
                    <a:pt x="29888" y="19100"/>
                  </a:lnTo>
                  <a:lnTo>
                    <a:pt x="33816" y="18686"/>
                  </a:lnTo>
                  <a:lnTo>
                    <a:pt x="38419" y="18410"/>
                  </a:lnTo>
                  <a:lnTo>
                    <a:pt x="47832" y="18104"/>
                  </a:lnTo>
                  <a:lnTo>
                    <a:pt x="59703" y="17931"/>
                  </a:lnTo>
                  <a:lnTo>
                    <a:pt x="86735" y="17869"/>
                  </a:lnTo>
                  <a:lnTo>
                    <a:pt x="92549" y="16873"/>
                  </a:lnTo>
                  <a:lnTo>
                    <a:pt x="98410" y="15217"/>
                  </a:lnTo>
                  <a:lnTo>
                    <a:pt x="104302" y="13121"/>
                  </a:lnTo>
                  <a:lnTo>
                    <a:pt x="110214" y="11724"/>
                  </a:lnTo>
                  <a:lnTo>
                    <a:pt x="116140" y="10792"/>
                  </a:lnTo>
                  <a:lnTo>
                    <a:pt x="122075" y="10171"/>
                  </a:lnTo>
                  <a:lnTo>
                    <a:pt x="128016" y="9757"/>
                  </a:lnTo>
                  <a:lnTo>
                    <a:pt x="133961" y="9481"/>
                  </a:lnTo>
                  <a:lnTo>
                    <a:pt x="139909" y="9297"/>
                  </a:lnTo>
                  <a:lnTo>
                    <a:pt x="145858" y="8183"/>
                  </a:lnTo>
                  <a:lnTo>
                    <a:pt x="151809" y="6447"/>
                  </a:lnTo>
                  <a:lnTo>
                    <a:pt x="157761" y="4298"/>
                  </a:lnTo>
                  <a:lnTo>
                    <a:pt x="163713" y="2865"/>
                  </a:lnTo>
                  <a:lnTo>
                    <a:pt x="169665" y="1910"/>
                  </a:lnTo>
                  <a:lnTo>
                    <a:pt x="175618" y="1273"/>
                  </a:lnTo>
                  <a:lnTo>
                    <a:pt x="181571" y="849"/>
                  </a:lnTo>
                  <a:lnTo>
                    <a:pt x="187524" y="566"/>
                  </a:lnTo>
                  <a:lnTo>
                    <a:pt x="202737" y="167"/>
                  </a:lnTo>
                  <a:lnTo>
                    <a:pt x="2411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4"/>
            <p:cNvSpPr/>
            <p:nvPr/>
          </p:nvSpPr>
          <p:spPr>
            <a:xfrm>
              <a:off x="1410891" y="2134315"/>
              <a:ext cx="231981" cy="231930"/>
            </a:xfrm>
            <a:custGeom>
              <a:avLst/>
              <a:gdLst/>
              <a:ahLst/>
              <a:cxnLst/>
              <a:rect l="0" t="0" r="0" b="0"/>
              <a:pathLst>
                <a:path w="231981" h="231930">
                  <a:moveTo>
                    <a:pt x="0" y="44529"/>
                  </a:moveTo>
                  <a:lnTo>
                    <a:pt x="7688" y="44529"/>
                  </a:lnTo>
                  <a:lnTo>
                    <a:pt x="8102" y="43536"/>
                  </a:lnTo>
                  <a:lnTo>
                    <a:pt x="8562" y="39788"/>
                  </a:lnTo>
                  <a:lnTo>
                    <a:pt x="9676" y="38392"/>
                  </a:lnTo>
                  <a:lnTo>
                    <a:pt x="11412" y="37461"/>
                  </a:lnTo>
                  <a:lnTo>
                    <a:pt x="17482" y="35708"/>
                  </a:lnTo>
                  <a:lnTo>
                    <a:pt x="22488" y="30891"/>
                  </a:lnTo>
                  <a:lnTo>
                    <a:pt x="30255" y="23180"/>
                  </a:lnTo>
                  <a:lnTo>
                    <a:pt x="33068" y="21366"/>
                  </a:lnTo>
                  <a:lnTo>
                    <a:pt x="38840" y="19351"/>
                  </a:lnTo>
                  <a:lnTo>
                    <a:pt x="44713" y="15810"/>
                  </a:lnTo>
                  <a:lnTo>
                    <a:pt x="47668" y="13477"/>
                  </a:lnTo>
                  <a:lnTo>
                    <a:pt x="51622" y="11921"/>
                  </a:lnTo>
                  <a:lnTo>
                    <a:pt x="56243" y="10884"/>
                  </a:lnTo>
                  <a:lnTo>
                    <a:pt x="61308" y="10193"/>
                  </a:lnTo>
                  <a:lnTo>
                    <a:pt x="65676" y="8740"/>
                  </a:lnTo>
                  <a:lnTo>
                    <a:pt x="69581" y="6779"/>
                  </a:lnTo>
                  <a:lnTo>
                    <a:pt x="76565" y="2946"/>
                  </a:lnTo>
                  <a:lnTo>
                    <a:pt x="82977" y="1243"/>
                  </a:lnTo>
                  <a:lnTo>
                    <a:pt x="87068" y="789"/>
                  </a:lnTo>
                  <a:lnTo>
                    <a:pt x="91779" y="486"/>
                  </a:lnTo>
                  <a:lnTo>
                    <a:pt x="101314" y="149"/>
                  </a:lnTo>
                  <a:lnTo>
                    <a:pt x="108859" y="0"/>
                  </a:lnTo>
                  <a:lnTo>
                    <a:pt x="112260" y="952"/>
                  </a:lnTo>
                  <a:lnTo>
                    <a:pt x="118685" y="4656"/>
                  </a:lnTo>
                  <a:lnTo>
                    <a:pt x="124848" y="6964"/>
                  </a:lnTo>
                  <a:lnTo>
                    <a:pt x="127880" y="7579"/>
                  </a:lnTo>
                  <a:lnTo>
                    <a:pt x="129902" y="8982"/>
                  </a:lnTo>
                  <a:lnTo>
                    <a:pt x="131249" y="10909"/>
                  </a:lnTo>
                  <a:lnTo>
                    <a:pt x="132148" y="13186"/>
                  </a:lnTo>
                  <a:lnTo>
                    <a:pt x="135792" y="18362"/>
                  </a:lnTo>
                  <a:lnTo>
                    <a:pt x="138153" y="21131"/>
                  </a:lnTo>
                  <a:lnTo>
                    <a:pt x="139727" y="23969"/>
                  </a:lnTo>
                  <a:lnTo>
                    <a:pt x="141476" y="29769"/>
                  </a:lnTo>
                  <a:lnTo>
                    <a:pt x="141942" y="33696"/>
                  </a:lnTo>
                  <a:lnTo>
                    <a:pt x="142253" y="38299"/>
                  </a:lnTo>
                  <a:lnTo>
                    <a:pt x="142460" y="43352"/>
                  </a:lnTo>
                  <a:lnTo>
                    <a:pt x="141606" y="47713"/>
                  </a:lnTo>
                  <a:lnTo>
                    <a:pt x="140044" y="51612"/>
                  </a:lnTo>
                  <a:lnTo>
                    <a:pt x="136656" y="58591"/>
                  </a:lnTo>
                  <a:lnTo>
                    <a:pt x="135150" y="65000"/>
                  </a:lnTo>
                  <a:lnTo>
                    <a:pt x="131835" y="71156"/>
                  </a:lnTo>
                  <a:lnTo>
                    <a:pt x="127054" y="77199"/>
                  </a:lnTo>
                  <a:lnTo>
                    <a:pt x="121622" y="83192"/>
                  </a:lnTo>
                  <a:lnTo>
                    <a:pt x="115900" y="89163"/>
                  </a:lnTo>
                  <a:lnTo>
                    <a:pt x="112985" y="92144"/>
                  </a:lnTo>
                  <a:lnTo>
                    <a:pt x="110050" y="94132"/>
                  </a:lnTo>
                  <a:lnTo>
                    <a:pt x="104143" y="96340"/>
                  </a:lnTo>
                  <a:lnTo>
                    <a:pt x="98272" y="98093"/>
                  </a:lnTo>
                  <a:lnTo>
                    <a:pt x="102980" y="93362"/>
                  </a:lnTo>
                  <a:lnTo>
                    <a:pt x="105364" y="91967"/>
                  </a:lnTo>
                  <a:lnTo>
                    <a:pt x="110659" y="90417"/>
                  </a:lnTo>
                  <a:lnTo>
                    <a:pt x="116319" y="89728"/>
                  </a:lnTo>
                  <a:lnTo>
                    <a:pt x="123135" y="89422"/>
                  </a:lnTo>
                  <a:lnTo>
                    <a:pt x="132779" y="89286"/>
                  </a:lnTo>
                  <a:lnTo>
                    <a:pt x="138128" y="90242"/>
                  </a:lnTo>
                  <a:lnTo>
                    <a:pt x="143679" y="91871"/>
                  </a:lnTo>
                  <a:lnTo>
                    <a:pt x="149364" y="93950"/>
                  </a:lnTo>
                  <a:lnTo>
                    <a:pt x="155138" y="95336"/>
                  </a:lnTo>
                  <a:lnTo>
                    <a:pt x="160972" y="96259"/>
                  </a:lnTo>
                  <a:lnTo>
                    <a:pt x="166846" y="96875"/>
                  </a:lnTo>
                  <a:lnTo>
                    <a:pt x="172746" y="99270"/>
                  </a:lnTo>
                  <a:lnTo>
                    <a:pt x="178664" y="102851"/>
                  </a:lnTo>
                  <a:lnTo>
                    <a:pt x="184593" y="107223"/>
                  </a:lnTo>
                  <a:lnTo>
                    <a:pt x="189539" y="111129"/>
                  </a:lnTo>
                  <a:lnTo>
                    <a:pt x="193828" y="114726"/>
                  </a:lnTo>
                  <a:lnTo>
                    <a:pt x="197679" y="118116"/>
                  </a:lnTo>
                  <a:lnTo>
                    <a:pt x="202231" y="121368"/>
                  </a:lnTo>
                  <a:lnTo>
                    <a:pt x="207250" y="124528"/>
                  </a:lnTo>
                  <a:lnTo>
                    <a:pt x="212581" y="127627"/>
                  </a:lnTo>
                  <a:lnTo>
                    <a:pt x="217127" y="131678"/>
                  </a:lnTo>
                  <a:lnTo>
                    <a:pt x="221149" y="136362"/>
                  </a:lnTo>
                  <a:lnTo>
                    <a:pt x="224823" y="141470"/>
                  </a:lnTo>
                  <a:lnTo>
                    <a:pt x="227273" y="146859"/>
                  </a:lnTo>
                  <a:lnTo>
                    <a:pt x="228906" y="152437"/>
                  </a:lnTo>
                  <a:lnTo>
                    <a:pt x="229994" y="158139"/>
                  </a:lnTo>
                  <a:lnTo>
                    <a:pt x="230720" y="162933"/>
                  </a:lnTo>
                  <a:lnTo>
                    <a:pt x="231204" y="167121"/>
                  </a:lnTo>
                  <a:lnTo>
                    <a:pt x="231526" y="170906"/>
                  </a:lnTo>
                  <a:lnTo>
                    <a:pt x="231885" y="177756"/>
                  </a:lnTo>
                  <a:lnTo>
                    <a:pt x="231980" y="180972"/>
                  </a:lnTo>
                  <a:lnTo>
                    <a:pt x="231052" y="185100"/>
                  </a:lnTo>
                  <a:lnTo>
                    <a:pt x="229441" y="189837"/>
                  </a:lnTo>
                  <a:lnTo>
                    <a:pt x="227374" y="194978"/>
                  </a:lnTo>
                  <a:lnTo>
                    <a:pt x="225004" y="199399"/>
                  </a:lnTo>
                  <a:lnTo>
                    <a:pt x="222433" y="203338"/>
                  </a:lnTo>
                  <a:lnTo>
                    <a:pt x="219726" y="206956"/>
                  </a:lnTo>
                  <a:lnTo>
                    <a:pt x="215937" y="210360"/>
                  </a:lnTo>
                  <a:lnTo>
                    <a:pt x="211426" y="213622"/>
                  </a:lnTo>
                  <a:lnTo>
                    <a:pt x="206435" y="216789"/>
                  </a:lnTo>
                  <a:lnTo>
                    <a:pt x="201123" y="218900"/>
                  </a:lnTo>
                  <a:lnTo>
                    <a:pt x="195598" y="220308"/>
                  </a:lnTo>
                  <a:lnTo>
                    <a:pt x="189930" y="221246"/>
                  </a:lnTo>
                  <a:lnTo>
                    <a:pt x="184166" y="222863"/>
                  </a:lnTo>
                  <a:lnTo>
                    <a:pt x="178340" y="224934"/>
                  </a:lnTo>
                  <a:lnTo>
                    <a:pt x="172471" y="227307"/>
                  </a:lnTo>
                  <a:lnTo>
                    <a:pt x="165582" y="228889"/>
                  </a:lnTo>
                  <a:lnTo>
                    <a:pt x="158013" y="229943"/>
                  </a:lnTo>
                  <a:lnTo>
                    <a:pt x="149990" y="230646"/>
                  </a:lnTo>
                  <a:lnTo>
                    <a:pt x="142658" y="231115"/>
                  </a:lnTo>
                  <a:lnTo>
                    <a:pt x="129218" y="231635"/>
                  </a:lnTo>
                  <a:lnTo>
                    <a:pt x="110496" y="231929"/>
                  </a:lnTo>
                  <a:lnTo>
                    <a:pt x="103429" y="230978"/>
                  </a:lnTo>
                  <a:lnTo>
                    <a:pt x="95742" y="229351"/>
                  </a:lnTo>
                  <a:lnTo>
                    <a:pt x="87640" y="227275"/>
                  </a:lnTo>
                  <a:lnTo>
                    <a:pt x="80255" y="224899"/>
                  </a:lnTo>
                  <a:lnTo>
                    <a:pt x="73347" y="222322"/>
                  </a:lnTo>
                  <a:lnTo>
                    <a:pt x="66757" y="219612"/>
                  </a:lnTo>
                  <a:lnTo>
                    <a:pt x="61372" y="217806"/>
                  </a:lnTo>
                  <a:lnTo>
                    <a:pt x="56789" y="216601"/>
                  </a:lnTo>
                  <a:lnTo>
                    <a:pt x="52742" y="215799"/>
                  </a:lnTo>
                  <a:lnTo>
                    <a:pt x="45600" y="212261"/>
                  </a:lnTo>
                  <a:lnTo>
                    <a:pt x="35718" y="205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5"/>
            <p:cNvSpPr/>
            <p:nvPr/>
          </p:nvSpPr>
          <p:spPr>
            <a:xfrm>
              <a:off x="669727" y="2589761"/>
              <a:ext cx="222674" cy="329721"/>
            </a:xfrm>
            <a:custGeom>
              <a:avLst/>
              <a:gdLst/>
              <a:ahLst/>
              <a:cxnLst/>
              <a:rect l="0" t="0" r="0" b="0"/>
              <a:pathLst>
                <a:path w="222674" h="329721">
                  <a:moveTo>
                    <a:pt x="35718" y="44497"/>
                  </a:moveTo>
                  <a:lnTo>
                    <a:pt x="26821" y="44497"/>
                  </a:lnTo>
                  <a:lnTo>
                    <a:pt x="31539" y="44497"/>
                  </a:lnTo>
                  <a:lnTo>
                    <a:pt x="32932" y="43504"/>
                  </a:lnTo>
                  <a:lnTo>
                    <a:pt x="33861" y="41851"/>
                  </a:lnTo>
                  <a:lnTo>
                    <a:pt x="34893" y="37367"/>
                  </a:lnTo>
                  <a:lnTo>
                    <a:pt x="35351" y="32068"/>
                  </a:lnTo>
                  <a:lnTo>
                    <a:pt x="36466" y="30258"/>
                  </a:lnTo>
                  <a:lnTo>
                    <a:pt x="38201" y="29051"/>
                  </a:lnTo>
                  <a:lnTo>
                    <a:pt x="40350" y="28246"/>
                  </a:lnTo>
                  <a:lnTo>
                    <a:pt x="45384" y="24707"/>
                  </a:lnTo>
                  <a:lnTo>
                    <a:pt x="51920" y="19826"/>
                  </a:lnTo>
                  <a:lnTo>
                    <a:pt x="56442" y="17136"/>
                  </a:lnTo>
                  <a:lnTo>
                    <a:pt x="61440" y="14350"/>
                  </a:lnTo>
                  <a:lnTo>
                    <a:pt x="65765" y="11500"/>
                  </a:lnTo>
                  <a:lnTo>
                    <a:pt x="69640" y="8608"/>
                  </a:lnTo>
                  <a:lnTo>
                    <a:pt x="73215" y="5689"/>
                  </a:lnTo>
                  <a:lnTo>
                    <a:pt x="77584" y="3742"/>
                  </a:lnTo>
                  <a:lnTo>
                    <a:pt x="82480" y="2444"/>
                  </a:lnTo>
                  <a:lnTo>
                    <a:pt x="87729" y="1579"/>
                  </a:lnTo>
                  <a:lnTo>
                    <a:pt x="93212" y="1002"/>
                  </a:lnTo>
                  <a:lnTo>
                    <a:pt x="98852" y="617"/>
                  </a:lnTo>
                  <a:lnTo>
                    <a:pt x="104597" y="361"/>
                  </a:lnTo>
                  <a:lnTo>
                    <a:pt x="116271" y="76"/>
                  </a:lnTo>
                  <a:lnTo>
                    <a:pt x="122162" y="0"/>
                  </a:lnTo>
                  <a:lnTo>
                    <a:pt x="127082" y="942"/>
                  </a:lnTo>
                  <a:lnTo>
                    <a:pt x="131354" y="2561"/>
                  </a:lnTo>
                  <a:lnTo>
                    <a:pt x="135194" y="4634"/>
                  </a:lnTo>
                  <a:lnTo>
                    <a:pt x="142107" y="12227"/>
                  </a:lnTo>
                  <a:lnTo>
                    <a:pt x="148487" y="21225"/>
                  </a:lnTo>
                  <a:lnTo>
                    <a:pt x="154629" y="28532"/>
                  </a:lnTo>
                  <a:lnTo>
                    <a:pt x="156664" y="33853"/>
                  </a:lnTo>
                  <a:lnTo>
                    <a:pt x="158021" y="40377"/>
                  </a:lnTo>
                  <a:lnTo>
                    <a:pt x="158925" y="47704"/>
                  </a:lnTo>
                  <a:lnTo>
                    <a:pt x="159528" y="54572"/>
                  </a:lnTo>
                  <a:lnTo>
                    <a:pt x="159930" y="61136"/>
                  </a:lnTo>
                  <a:lnTo>
                    <a:pt x="160198" y="67495"/>
                  </a:lnTo>
                  <a:lnTo>
                    <a:pt x="159384" y="73720"/>
                  </a:lnTo>
                  <a:lnTo>
                    <a:pt x="157850" y="79854"/>
                  </a:lnTo>
                  <a:lnTo>
                    <a:pt x="155835" y="85928"/>
                  </a:lnTo>
                  <a:lnTo>
                    <a:pt x="153499" y="91961"/>
                  </a:lnTo>
                  <a:lnTo>
                    <a:pt x="150950" y="97968"/>
                  </a:lnTo>
                  <a:lnTo>
                    <a:pt x="148258" y="103956"/>
                  </a:lnTo>
                  <a:lnTo>
                    <a:pt x="144479" y="108941"/>
                  </a:lnTo>
                  <a:lnTo>
                    <a:pt x="139976" y="113256"/>
                  </a:lnTo>
                  <a:lnTo>
                    <a:pt x="134989" y="117126"/>
                  </a:lnTo>
                  <a:lnTo>
                    <a:pt x="129680" y="121689"/>
                  </a:lnTo>
                  <a:lnTo>
                    <a:pt x="124156" y="126716"/>
                  </a:lnTo>
                  <a:lnTo>
                    <a:pt x="118489" y="132052"/>
                  </a:lnTo>
                  <a:lnTo>
                    <a:pt x="113719" y="135609"/>
                  </a:lnTo>
                  <a:lnTo>
                    <a:pt x="109547" y="137980"/>
                  </a:lnTo>
                  <a:lnTo>
                    <a:pt x="105773" y="139561"/>
                  </a:lnTo>
                  <a:lnTo>
                    <a:pt x="101273" y="141608"/>
                  </a:lnTo>
                  <a:lnTo>
                    <a:pt x="90981" y="146527"/>
                  </a:lnTo>
                  <a:lnTo>
                    <a:pt x="86451" y="149227"/>
                  </a:lnTo>
                  <a:lnTo>
                    <a:pt x="82439" y="152020"/>
                  </a:lnTo>
                  <a:lnTo>
                    <a:pt x="78771" y="154875"/>
                  </a:lnTo>
                  <a:lnTo>
                    <a:pt x="72051" y="158046"/>
                  </a:lnTo>
                  <a:lnTo>
                    <a:pt x="64393" y="160081"/>
                  </a:lnTo>
                  <a:lnTo>
                    <a:pt x="63764" y="159256"/>
                  </a:lnTo>
                  <a:lnTo>
                    <a:pt x="62673" y="152850"/>
                  </a:lnTo>
                  <a:lnTo>
                    <a:pt x="62556" y="147267"/>
                  </a:lnTo>
                  <a:lnTo>
                    <a:pt x="63532" y="145752"/>
                  </a:lnTo>
                  <a:lnTo>
                    <a:pt x="65175" y="144743"/>
                  </a:lnTo>
                  <a:lnTo>
                    <a:pt x="69646" y="143621"/>
                  </a:lnTo>
                  <a:lnTo>
                    <a:pt x="74941" y="143122"/>
                  </a:lnTo>
                  <a:lnTo>
                    <a:pt x="78734" y="141997"/>
                  </a:lnTo>
                  <a:lnTo>
                    <a:pt x="83247" y="140255"/>
                  </a:lnTo>
                  <a:lnTo>
                    <a:pt x="88240" y="138101"/>
                  </a:lnTo>
                  <a:lnTo>
                    <a:pt x="93553" y="137657"/>
                  </a:lnTo>
                  <a:lnTo>
                    <a:pt x="99079" y="138354"/>
                  </a:lnTo>
                  <a:lnTo>
                    <a:pt x="104748" y="139810"/>
                  </a:lnTo>
                  <a:lnTo>
                    <a:pt x="110512" y="140781"/>
                  </a:lnTo>
                  <a:lnTo>
                    <a:pt x="116338" y="141428"/>
                  </a:lnTo>
                  <a:lnTo>
                    <a:pt x="122207" y="141860"/>
                  </a:lnTo>
                  <a:lnTo>
                    <a:pt x="128104" y="143140"/>
                  </a:lnTo>
                  <a:lnTo>
                    <a:pt x="134020" y="144985"/>
                  </a:lnTo>
                  <a:lnTo>
                    <a:pt x="139948" y="147208"/>
                  </a:lnTo>
                  <a:lnTo>
                    <a:pt x="145884" y="150674"/>
                  </a:lnTo>
                  <a:lnTo>
                    <a:pt x="151826" y="154969"/>
                  </a:lnTo>
                  <a:lnTo>
                    <a:pt x="157772" y="159817"/>
                  </a:lnTo>
                  <a:lnTo>
                    <a:pt x="163720" y="164041"/>
                  </a:lnTo>
                  <a:lnTo>
                    <a:pt x="169670" y="167849"/>
                  </a:lnTo>
                  <a:lnTo>
                    <a:pt x="175621" y="171380"/>
                  </a:lnTo>
                  <a:lnTo>
                    <a:pt x="181573" y="175718"/>
                  </a:lnTo>
                  <a:lnTo>
                    <a:pt x="187525" y="180595"/>
                  </a:lnTo>
                  <a:lnTo>
                    <a:pt x="193477" y="185830"/>
                  </a:lnTo>
                  <a:lnTo>
                    <a:pt x="198438" y="191305"/>
                  </a:lnTo>
                  <a:lnTo>
                    <a:pt x="202737" y="196939"/>
                  </a:lnTo>
                  <a:lnTo>
                    <a:pt x="206595" y="202680"/>
                  </a:lnTo>
                  <a:lnTo>
                    <a:pt x="210160" y="208491"/>
                  </a:lnTo>
                  <a:lnTo>
                    <a:pt x="213528" y="214349"/>
                  </a:lnTo>
                  <a:lnTo>
                    <a:pt x="216766" y="220240"/>
                  </a:lnTo>
                  <a:lnTo>
                    <a:pt x="218924" y="226151"/>
                  </a:lnTo>
                  <a:lnTo>
                    <a:pt x="220364" y="232076"/>
                  </a:lnTo>
                  <a:lnTo>
                    <a:pt x="221323" y="238010"/>
                  </a:lnTo>
                  <a:lnTo>
                    <a:pt x="222389" y="247250"/>
                  </a:lnTo>
                  <a:lnTo>
                    <a:pt x="222673" y="251103"/>
                  </a:lnTo>
                  <a:lnTo>
                    <a:pt x="220343" y="260676"/>
                  </a:lnTo>
                  <a:lnTo>
                    <a:pt x="218333" y="266007"/>
                  </a:lnTo>
                  <a:lnTo>
                    <a:pt x="214016" y="271545"/>
                  </a:lnTo>
                  <a:lnTo>
                    <a:pt x="208162" y="277222"/>
                  </a:lnTo>
                  <a:lnTo>
                    <a:pt x="201282" y="282990"/>
                  </a:lnTo>
                  <a:lnTo>
                    <a:pt x="194711" y="287828"/>
                  </a:lnTo>
                  <a:lnTo>
                    <a:pt x="188346" y="292046"/>
                  </a:lnTo>
                  <a:lnTo>
                    <a:pt x="182119" y="295850"/>
                  </a:lnTo>
                  <a:lnTo>
                    <a:pt x="175983" y="299378"/>
                  </a:lnTo>
                  <a:lnTo>
                    <a:pt x="163873" y="305944"/>
                  </a:lnTo>
                  <a:lnTo>
                    <a:pt x="156874" y="309084"/>
                  </a:lnTo>
                  <a:lnTo>
                    <a:pt x="149231" y="312169"/>
                  </a:lnTo>
                  <a:lnTo>
                    <a:pt x="141159" y="315218"/>
                  </a:lnTo>
                  <a:lnTo>
                    <a:pt x="133793" y="318243"/>
                  </a:lnTo>
                  <a:lnTo>
                    <a:pt x="126899" y="321252"/>
                  </a:lnTo>
                  <a:lnTo>
                    <a:pt x="120318" y="324250"/>
                  </a:lnTo>
                  <a:lnTo>
                    <a:pt x="113946" y="326249"/>
                  </a:lnTo>
                  <a:lnTo>
                    <a:pt x="107714" y="327581"/>
                  </a:lnTo>
                  <a:lnTo>
                    <a:pt x="101575" y="328470"/>
                  </a:lnTo>
                  <a:lnTo>
                    <a:pt x="95498" y="329062"/>
                  </a:lnTo>
                  <a:lnTo>
                    <a:pt x="89462" y="329457"/>
                  </a:lnTo>
                  <a:lnTo>
                    <a:pt x="83453" y="329720"/>
                  </a:lnTo>
                  <a:lnTo>
                    <a:pt x="77464" y="328903"/>
                  </a:lnTo>
                  <a:lnTo>
                    <a:pt x="71486" y="327367"/>
                  </a:lnTo>
                  <a:lnTo>
                    <a:pt x="65517" y="325350"/>
                  </a:lnTo>
                  <a:lnTo>
                    <a:pt x="59553" y="323014"/>
                  </a:lnTo>
                  <a:lnTo>
                    <a:pt x="53592" y="320463"/>
                  </a:lnTo>
                  <a:lnTo>
                    <a:pt x="41678" y="314985"/>
                  </a:lnTo>
                  <a:lnTo>
                    <a:pt x="29768" y="309242"/>
                  </a:lnTo>
                  <a:lnTo>
                    <a:pt x="24806" y="306322"/>
                  </a:lnTo>
                  <a:lnTo>
                    <a:pt x="20506" y="303382"/>
                  </a:lnTo>
                  <a:lnTo>
                    <a:pt x="16647" y="300431"/>
                  </a:lnTo>
                  <a:lnTo>
                    <a:pt x="9714" y="291860"/>
                  </a:lnTo>
                  <a:lnTo>
                    <a:pt x="0" y="276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6"/>
            <p:cNvSpPr/>
            <p:nvPr/>
          </p:nvSpPr>
          <p:spPr>
            <a:xfrm>
              <a:off x="1080492" y="2643188"/>
              <a:ext cx="26790" cy="205383"/>
            </a:xfrm>
            <a:custGeom>
              <a:avLst/>
              <a:gdLst/>
              <a:ahLst/>
              <a:cxnLst/>
              <a:rect l="0" t="0" r="0" b="0"/>
              <a:pathLst>
                <a:path w="26790" h="205383">
                  <a:moveTo>
                    <a:pt x="0" y="0"/>
                  </a:moveTo>
                  <a:lnTo>
                    <a:pt x="0" y="52034"/>
                  </a:lnTo>
                  <a:lnTo>
                    <a:pt x="992" y="57509"/>
                  </a:lnTo>
                  <a:lnTo>
                    <a:pt x="2646" y="63144"/>
                  </a:lnTo>
                  <a:lnTo>
                    <a:pt x="4741" y="68885"/>
                  </a:lnTo>
                  <a:lnTo>
                    <a:pt x="6137" y="75689"/>
                  </a:lnTo>
                  <a:lnTo>
                    <a:pt x="7068" y="83201"/>
                  </a:lnTo>
                  <a:lnTo>
                    <a:pt x="7689" y="91186"/>
                  </a:lnTo>
                  <a:lnTo>
                    <a:pt x="8102" y="98494"/>
                  </a:lnTo>
                  <a:lnTo>
                    <a:pt x="8562" y="111905"/>
                  </a:lnTo>
                  <a:lnTo>
                    <a:pt x="9677" y="118259"/>
                  </a:lnTo>
                  <a:lnTo>
                    <a:pt x="11412" y="124480"/>
                  </a:lnTo>
                  <a:lnTo>
                    <a:pt x="13561" y="130611"/>
                  </a:lnTo>
                  <a:lnTo>
                    <a:pt x="14994" y="136683"/>
                  </a:lnTo>
                  <a:lnTo>
                    <a:pt x="15949" y="142716"/>
                  </a:lnTo>
                  <a:lnTo>
                    <a:pt x="16586" y="148722"/>
                  </a:lnTo>
                  <a:lnTo>
                    <a:pt x="17011" y="154710"/>
                  </a:lnTo>
                  <a:lnTo>
                    <a:pt x="17294" y="160687"/>
                  </a:lnTo>
                  <a:lnTo>
                    <a:pt x="17482" y="166655"/>
                  </a:lnTo>
                  <a:lnTo>
                    <a:pt x="18600" y="171627"/>
                  </a:lnTo>
                  <a:lnTo>
                    <a:pt x="20338" y="175934"/>
                  </a:lnTo>
                  <a:lnTo>
                    <a:pt x="22488" y="179797"/>
                  </a:lnTo>
                  <a:lnTo>
                    <a:pt x="23922" y="183364"/>
                  </a:lnTo>
                  <a:lnTo>
                    <a:pt x="24878" y="186735"/>
                  </a:lnTo>
                  <a:lnTo>
                    <a:pt x="25515" y="189974"/>
                  </a:lnTo>
                  <a:lnTo>
                    <a:pt x="26223" y="196219"/>
                  </a:lnTo>
                  <a:lnTo>
                    <a:pt x="26789" y="2053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7"/>
            <p:cNvSpPr/>
            <p:nvPr/>
          </p:nvSpPr>
          <p:spPr>
            <a:xfrm>
              <a:off x="1017984" y="2741414"/>
              <a:ext cx="241103" cy="26790"/>
            </a:xfrm>
            <a:custGeom>
              <a:avLst/>
              <a:gdLst/>
              <a:ahLst/>
              <a:cxnLst/>
              <a:rect l="0" t="0" r="0" b="0"/>
              <a:pathLst>
                <a:path w="241103" h="26790">
                  <a:moveTo>
                    <a:pt x="0" y="26789"/>
                  </a:moveTo>
                  <a:lnTo>
                    <a:pt x="7689" y="19101"/>
                  </a:lnTo>
                  <a:lnTo>
                    <a:pt x="13670" y="18411"/>
                  </a:lnTo>
                  <a:lnTo>
                    <a:pt x="18043" y="18227"/>
                  </a:lnTo>
                  <a:lnTo>
                    <a:pt x="21951" y="17112"/>
                  </a:lnTo>
                  <a:lnTo>
                    <a:pt x="25548" y="15377"/>
                  </a:lnTo>
                  <a:lnTo>
                    <a:pt x="28939" y="13228"/>
                  </a:lnTo>
                  <a:lnTo>
                    <a:pt x="34175" y="11795"/>
                  </a:lnTo>
                  <a:lnTo>
                    <a:pt x="40643" y="10840"/>
                  </a:lnTo>
                  <a:lnTo>
                    <a:pt x="47931" y="10203"/>
                  </a:lnTo>
                  <a:lnTo>
                    <a:pt x="54775" y="9779"/>
                  </a:lnTo>
                  <a:lnTo>
                    <a:pt x="67670" y="9307"/>
                  </a:lnTo>
                  <a:lnTo>
                    <a:pt x="74879" y="8189"/>
                  </a:lnTo>
                  <a:lnTo>
                    <a:pt x="82662" y="6452"/>
                  </a:lnTo>
                  <a:lnTo>
                    <a:pt x="90827" y="4301"/>
                  </a:lnTo>
                  <a:lnTo>
                    <a:pt x="99247" y="2867"/>
                  </a:lnTo>
                  <a:lnTo>
                    <a:pt x="107836" y="1912"/>
                  </a:lnTo>
                  <a:lnTo>
                    <a:pt x="116539" y="1274"/>
                  </a:lnTo>
                  <a:lnTo>
                    <a:pt x="125318" y="850"/>
                  </a:lnTo>
                  <a:lnTo>
                    <a:pt x="143010" y="378"/>
                  </a:lnTo>
                  <a:lnTo>
                    <a:pt x="24110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8"/>
            <p:cNvSpPr/>
            <p:nvPr/>
          </p:nvSpPr>
          <p:spPr>
            <a:xfrm>
              <a:off x="1312674" y="2589609"/>
              <a:ext cx="195035" cy="401837"/>
            </a:xfrm>
            <a:custGeom>
              <a:avLst/>
              <a:gdLst/>
              <a:ahLst/>
              <a:cxnLst/>
              <a:rect l="0" t="0" r="0" b="0"/>
              <a:pathLst>
                <a:path w="195035" h="401837">
                  <a:moveTo>
                    <a:pt x="8920" y="0"/>
                  </a:moveTo>
                  <a:lnTo>
                    <a:pt x="0" y="0"/>
                  </a:lnTo>
                  <a:lnTo>
                    <a:pt x="4733" y="0"/>
                  </a:lnTo>
                  <a:lnTo>
                    <a:pt x="6129" y="992"/>
                  </a:lnTo>
                  <a:lnTo>
                    <a:pt x="7059" y="2646"/>
                  </a:lnTo>
                  <a:lnTo>
                    <a:pt x="7679" y="4741"/>
                  </a:lnTo>
                  <a:lnTo>
                    <a:pt x="9085" y="6137"/>
                  </a:lnTo>
                  <a:lnTo>
                    <a:pt x="11014" y="7068"/>
                  </a:lnTo>
                  <a:lnTo>
                    <a:pt x="15804" y="8103"/>
                  </a:lnTo>
                  <a:lnTo>
                    <a:pt x="21240" y="8562"/>
                  </a:lnTo>
                  <a:lnTo>
                    <a:pt x="26963" y="8767"/>
                  </a:lnTo>
                  <a:lnTo>
                    <a:pt x="38409" y="8881"/>
                  </a:lnTo>
                  <a:lnTo>
                    <a:pt x="185598" y="8930"/>
                  </a:lnTo>
                  <a:lnTo>
                    <a:pt x="189308" y="11576"/>
                  </a:lnTo>
                  <a:lnTo>
                    <a:pt x="191686" y="13671"/>
                  </a:lnTo>
                  <a:lnTo>
                    <a:pt x="193272" y="16059"/>
                  </a:lnTo>
                  <a:lnTo>
                    <a:pt x="195034" y="21359"/>
                  </a:lnTo>
                  <a:lnTo>
                    <a:pt x="194511" y="24161"/>
                  </a:lnTo>
                  <a:lnTo>
                    <a:pt x="190028" y="33838"/>
                  </a:lnTo>
                  <a:lnTo>
                    <a:pt x="188631" y="43482"/>
                  </a:lnTo>
                  <a:lnTo>
                    <a:pt x="185364" y="54383"/>
                  </a:lnTo>
                  <a:lnTo>
                    <a:pt x="180605" y="65842"/>
                  </a:lnTo>
                  <a:lnTo>
                    <a:pt x="175183" y="77550"/>
                  </a:lnTo>
                  <a:lnTo>
                    <a:pt x="172348" y="84442"/>
                  </a:lnTo>
                  <a:lnTo>
                    <a:pt x="169465" y="92014"/>
                  </a:lnTo>
                  <a:lnTo>
                    <a:pt x="163617" y="108364"/>
                  </a:lnTo>
                  <a:lnTo>
                    <a:pt x="122029" y="232176"/>
                  </a:lnTo>
                  <a:lnTo>
                    <a:pt x="120045" y="240112"/>
                  </a:lnTo>
                  <a:lnTo>
                    <a:pt x="118722" y="247388"/>
                  </a:lnTo>
                  <a:lnTo>
                    <a:pt x="117840" y="254222"/>
                  </a:lnTo>
                  <a:lnTo>
                    <a:pt x="116260" y="261755"/>
                  </a:lnTo>
                  <a:lnTo>
                    <a:pt x="114214" y="269754"/>
                  </a:lnTo>
                  <a:lnTo>
                    <a:pt x="111858" y="278062"/>
                  </a:lnTo>
                  <a:lnTo>
                    <a:pt x="110288" y="285586"/>
                  </a:lnTo>
                  <a:lnTo>
                    <a:pt x="109240" y="292586"/>
                  </a:lnTo>
                  <a:lnTo>
                    <a:pt x="108542" y="299237"/>
                  </a:lnTo>
                  <a:lnTo>
                    <a:pt x="107085" y="305656"/>
                  </a:lnTo>
                  <a:lnTo>
                    <a:pt x="102819" y="318079"/>
                  </a:lnTo>
                  <a:lnTo>
                    <a:pt x="100262" y="330215"/>
                  </a:lnTo>
                  <a:lnTo>
                    <a:pt x="99126" y="341231"/>
                  </a:lnTo>
                  <a:lnTo>
                    <a:pt x="98621" y="349434"/>
                  </a:lnTo>
                  <a:lnTo>
                    <a:pt x="98396" y="359033"/>
                  </a:lnTo>
                  <a:lnTo>
                    <a:pt x="98217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9"/>
            <p:cNvSpPr/>
            <p:nvPr/>
          </p:nvSpPr>
          <p:spPr>
            <a:xfrm>
              <a:off x="1548998" y="2562820"/>
              <a:ext cx="102995" cy="378905"/>
            </a:xfrm>
            <a:custGeom>
              <a:avLst/>
              <a:gdLst/>
              <a:ahLst/>
              <a:cxnLst/>
              <a:rect l="0" t="0" r="0" b="0"/>
              <a:pathLst>
                <a:path w="102995" h="378905">
                  <a:moveTo>
                    <a:pt x="102994" y="0"/>
                  </a:moveTo>
                  <a:lnTo>
                    <a:pt x="102994" y="4741"/>
                  </a:lnTo>
                  <a:lnTo>
                    <a:pt x="102002" y="7130"/>
                  </a:lnTo>
                  <a:lnTo>
                    <a:pt x="100349" y="9714"/>
                  </a:lnTo>
                  <a:lnTo>
                    <a:pt x="98254" y="12429"/>
                  </a:lnTo>
                  <a:lnTo>
                    <a:pt x="96858" y="15232"/>
                  </a:lnTo>
                  <a:lnTo>
                    <a:pt x="93900" y="25900"/>
                  </a:lnTo>
                  <a:lnTo>
                    <a:pt x="89692" y="39292"/>
                  </a:lnTo>
                  <a:lnTo>
                    <a:pt x="86189" y="47031"/>
                  </a:lnTo>
                  <a:lnTo>
                    <a:pt x="81869" y="55167"/>
                  </a:lnTo>
                  <a:lnTo>
                    <a:pt x="77004" y="63567"/>
                  </a:lnTo>
                  <a:lnTo>
                    <a:pt x="72769" y="72144"/>
                  </a:lnTo>
                  <a:lnTo>
                    <a:pt x="68954" y="80838"/>
                  </a:lnTo>
                  <a:lnTo>
                    <a:pt x="65418" y="89611"/>
                  </a:lnTo>
                  <a:lnTo>
                    <a:pt x="61076" y="99428"/>
                  </a:lnTo>
                  <a:lnTo>
                    <a:pt x="50960" y="120919"/>
                  </a:lnTo>
                  <a:lnTo>
                    <a:pt x="34109" y="155332"/>
                  </a:lnTo>
                  <a:lnTo>
                    <a:pt x="29290" y="166062"/>
                  </a:lnTo>
                  <a:lnTo>
                    <a:pt x="25084" y="176193"/>
                  </a:lnTo>
                  <a:lnTo>
                    <a:pt x="21289" y="185923"/>
                  </a:lnTo>
                  <a:lnTo>
                    <a:pt x="17766" y="196378"/>
                  </a:lnTo>
                  <a:lnTo>
                    <a:pt x="14425" y="207318"/>
                  </a:lnTo>
                  <a:lnTo>
                    <a:pt x="11206" y="218579"/>
                  </a:lnTo>
                  <a:lnTo>
                    <a:pt x="9060" y="229063"/>
                  </a:lnTo>
                  <a:lnTo>
                    <a:pt x="7629" y="239029"/>
                  </a:lnTo>
                  <a:lnTo>
                    <a:pt x="6675" y="248650"/>
                  </a:lnTo>
                  <a:lnTo>
                    <a:pt x="5047" y="258040"/>
                  </a:lnTo>
                  <a:lnTo>
                    <a:pt x="2970" y="267277"/>
                  </a:lnTo>
                  <a:lnTo>
                    <a:pt x="593" y="276412"/>
                  </a:lnTo>
                  <a:lnTo>
                    <a:pt x="0" y="285477"/>
                  </a:lnTo>
                  <a:lnTo>
                    <a:pt x="597" y="294498"/>
                  </a:lnTo>
                  <a:lnTo>
                    <a:pt x="1987" y="303489"/>
                  </a:lnTo>
                  <a:lnTo>
                    <a:pt x="2914" y="311466"/>
                  </a:lnTo>
                  <a:lnTo>
                    <a:pt x="3532" y="318769"/>
                  </a:lnTo>
                  <a:lnTo>
                    <a:pt x="3944" y="325622"/>
                  </a:lnTo>
                  <a:lnTo>
                    <a:pt x="5211" y="332176"/>
                  </a:lnTo>
                  <a:lnTo>
                    <a:pt x="7048" y="338529"/>
                  </a:lnTo>
                  <a:lnTo>
                    <a:pt x="9264" y="344748"/>
                  </a:lnTo>
                  <a:lnTo>
                    <a:pt x="12726" y="349887"/>
                  </a:lnTo>
                  <a:lnTo>
                    <a:pt x="17019" y="354305"/>
                  </a:lnTo>
                  <a:lnTo>
                    <a:pt x="21865" y="358242"/>
                  </a:lnTo>
                  <a:lnTo>
                    <a:pt x="26088" y="361860"/>
                  </a:lnTo>
                  <a:lnTo>
                    <a:pt x="29895" y="365263"/>
                  </a:lnTo>
                  <a:lnTo>
                    <a:pt x="33426" y="368525"/>
                  </a:lnTo>
                  <a:lnTo>
                    <a:pt x="37764" y="371691"/>
                  </a:lnTo>
                  <a:lnTo>
                    <a:pt x="42640" y="374794"/>
                  </a:lnTo>
                  <a:lnTo>
                    <a:pt x="47875" y="377855"/>
                  </a:lnTo>
                  <a:lnTo>
                    <a:pt x="52358" y="378904"/>
                  </a:lnTo>
                  <a:lnTo>
                    <a:pt x="56338" y="378610"/>
                  </a:lnTo>
                  <a:lnTo>
                    <a:pt x="59984" y="377423"/>
                  </a:lnTo>
                  <a:lnTo>
                    <a:pt x="64399" y="376631"/>
                  </a:lnTo>
                  <a:lnTo>
                    <a:pt x="69327" y="376103"/>
                  </a:lnTo>
                  <a:lnTo>
                    <a:pt x="85135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0"/>
            <p:cNvSpPr/>
            <p:nvPr/>
          </p:nvSpPr>
          <p:spPr>
            <a:xfrm>
              <a:off x="1669852" y="2661191"/>
              <a:ext cx="142340" cy="223099"/>
            </a:xfrm>
            <a:custGeom>
              <a:avLst/>
              <a:gdLst/>
              <a:ahLst/>
              <a:cxnLst/>
              <a:rect l="0" t="0" r="0" b="0"/>
              <a:pathLst>
                <a:path w="142340" h="223099">
                  <a:moveTo>
                    <a:pt x="0" y="26645"/>
                  </a:moveTo>
                  <a:lnTo>
                    <a:pt x="0" y="21904"/>
                  </a:lnTo>
                  <a:lnTo>
                    <a:pt x="1984" y="20508"/>
                  </a:lnTo>
                  <a:lnTo>
                    <a:pt x="5291" y="19577"/>
                  </a:lnTo>
                  <a:lnTo>
                    <a:pt x="9480" y="18956"/>
                  </a:lnTo>
                  <a:lnTo>
                    <a:pt x="13265" y="17551"/>
                  </a:lnTo>
                  <a:lnTo>
                    <a:pt x="16781" y="15621"/>
                  </a:lnTo>
                  <a:lnTo>
                    <a:pt x="20117" y="13342"/>
                  </a:lnTo>
                  <a:lnTo>
                    <a:pt x="24325" y="10831"/>
                  </a:lnTo>
                  <a:lnTo>
                    <a:pt x="29115" y="8165"/>
                  </a:lnTo>
                  <a:lnTo>
                    <a:pt x="34293" y="5395"/>
                  </a:lnTo>
                  <a:lnTo>
                    <a:pt x="38737" y="3549"/>
                  </a:lnTo>
                  <a:lnTo>
                    <a:pt x="42692" y="2318"/>
                  </a:lnTo>
                  <a:lnTo>
                    <a:pt x="46320" y="1497"/>
                  </a:lnTo>
                  <a:lnTo>
                    <a:pt x="50724" y="950"/>
                  </a:lnTo>
                  <a:lnTo>
                    <a:pt x="55644" y="585"/>
                  </a:lnTo>
                  <a:lnTo>
                    <a:pt x="65410" y="180"/>
                  </a:lnTo>
                  <a:lnTo>
                    <a:pt x="73058" y="0"/>
                  </a:lnTo>
                  <a:lnTo>
                    <a:pt x="76486" y="944"/>
                  </a:lnTo>
                  <a:lnTo>
                    <a:pt x="79764" y="2566"/>
                  </a:lnTo>
                  <a:lnTo>
                    <a:pt x="82942" y="4639"/>
                  </a:lnTo>
                  <a:lnTo>
                    <a:pt x="86052" y="8005"/>
                  </a:lnTo>
                  <a:lnTo>
                    <a:pt x="89118" y="12234"/>
                  </a:lnTo>
                  <a:lnTo>
                    <a:pt x="92154" y="17038"/>
                  </a:lnTo>
                  <a:lnTo>
                    <a:pt x="94178" y="21232"/>
                  </a:lnTo>
                  <a:lnTo>
                    <a:pt x="95527" y="25021"/>
                  </a:lnTo>
                  <a:lnTo>
                    <a:pt x="97027" y="31876"/>
                  </a:lnTo>
                  <a:lnTo>
                    <a:pt x="97693" y="38230"/>
                  </a:lnTo>
                  <a:lnTo>
                    <a:pt x="96879" y="42306"/>
                  </a:lnTo>
                  <a:lnTo>
                    <a:pt x="95344" y="47007"/>
                  </a:lnTo>
                  <a:lnTo>
                    <a:pt x="93328" y="52126"/>
                  </a:lnTo>
                  <a:lnTo>
                    <a:pt x="90000" y="57523"/>
                  </a:lnTo>
                  <a:lnTo>
                    <a:pt x="85796" y="63105"/>
                  </a:lnTo>
                  <a:lnTo>
                    <a:pt x="81010" y="68811"/>
                  </a:lnTo>
                  <a:lnTo>
                    <a:pt x="76827" y="73607"/>
                  </a:lnTo>
                  <a:lnTo>
                    <a:pt x="69533" y="81582"/>
                  </a:lnTo>
                  <a:lnTo>
                    <a:pt x="59849" y="91650"/>
                  </a:lnTo>
                  <a:lnTo>
                    <a:pt x="50695" y="100917"/>
                  </a:lnTo>
                  <a:lnTo>
                    <a:pt x="47687" y="102949"/>
                  </a:lnTo>
                  <a:lnTo>
                    <a:pt x="44690" y="104303"/>
                  </a:lnTo>
                  <a:lnTo>
                    <a:pt x="41699" y="105206"/>
                  </a:lnTo>
                  <a:lnTo>
                    <a:pt x="38713" y="106800"/>
                  </a:lnTo>
                  <a:lnTo>
                    <a:pt x="35731" y="108855"/>
                  </a:lnTo>
                  <a:lnTo>
                    <a:pt x="28555" y="114542"/>
                  </a:lnTo>
                  <a:lnTo>
                    <a:pt x="27966" y="114016"/>
                  </a:lnTo>
                  <a:lnTo>
                    <a:pt x="26944" y="108130"/>
                  </a:lnTo>
                  <a:lnTo>
                    <a:pt x="27884" y="107758"/>
                  </a:lnTo>
                  <a:lnTo>
                    <a:pt x="31575" y="107344"/>
                  </a:lnTo>
                  <a:lnTo>
                    <a:pt x="33948" y="107233"/>
                  </a:lnTo>
                  <a:lnTo>
                    <a:pt x="39231" y="107110"/>
                  </a:lnTo>
                  <a:lnTo>
                    <a:pt x="61342" y="107020"/>
                  </a:lnTo>
                  <a:lnTo>
                    <a:pt x="65699" y="108010"/>
                  </a:lnTo>
                  <a:lnTo>
                    <a:pt x="69596" y="109662"/>
                  </a:lnTo>
                  <a:lnTo>
                    <a:pt x="73186" y="111755"/>
                  </a:lnTo>
                  <a:lnTo>
                    <a:pt x="77564" y="114143"/>
                  </a:lnTo>
                  <a:lnTo>
                    <a:pt x="93206" y="122244"/>
                  </a:lnTo>
                  <a:lnTo>
                    <a:pt x="104594" y="128003"/>
                  </a:lnTo>
                  <a:lnTo>
                    <a:pt x="109417" y="131920"/>
                  </a:lnTo>
                  <a:lnTo>
                    <a:pt x="113624" y="136516"/>
                  </a:lnTo>
                  <a:lnTo>
                    <a:pt x="117421" y="141564"/>
                  </a:lnTo>
                  <a:lnTo>
                    <a:pt x="120945" y="145922"/>
                  </a:lnTo>
                  <a:lnTo>
                    <a:pt x="124286" y="149819"/>
                  </a:lnTo>
                  <a:lnTo>
                    <a:pt x="127506" y="153409"/>
                  </a:lnTo>
                  <a:lnTo>
                    <a:pt x="133729" y="160045"/>
                  </a:lnTo>
                  <a:lnTo>
                    <a:pt x="136777" y="163203"/>
                  </a:lnTo>
                  <a:lnTo>
                    <a:pt x="138810" y="166301"/>
                  </a:lnTo>
                  <a:lnTo>
                    <a:pt x="141068" y="172389"/>
                  </a:lnTo>
                  <a:lnTo>
                    <a:pt x="141670" y="176394"/>
                  </a:lnTo>
                  <a:lnTo>
                    <a:pt x="142072" y="181048"/>
                  </a:lnTo>
                  <a:lnTo>
                    <a:pt x="142339" y="186135"/>
                  </a:lnTo>
                  <a:lnTo>
                    <a:pt x="141525" y="190518"/>
                  </a:lnTo>
                  <a:lnTo>
                    <a:pt x="139991" y="194433"/>
                  </a:lnTo>
                  <a:lnTo>
                    <a:pt x="137976" y="198035"/>
                  </a:lnTo>
                  <a:lnTo>
                    <a:pt x="135640" y="201428"/>
                  </a:lnTo>
                  <a:lnTo>
                    <a:pt x="133090" y="204683"/>
                  </a:lnTo>
                  <a:lnTo>
                    <a:pt x="130399" y="207845"/>
                  </a:lnTo>
                  <a:lnTo>
                    <a:pt x="127612" y="209953"/>
                  </a:lnTo>
                  <a:lnTo>
                    <a:pt x="124762" y="211358"/>
                  </a:lnTo>
                  <a:lnTo>
                    <a:pt x="121870" y="212294"/>
                  </a:lnTo>
                  <a:lnTo>
                    <a:pt x="117957" y="213911"/>
                  </a:lnTo>
                  <a:lnTo>
                    <a:pt x="113365" y="215981"/>
                  </a:lnTo>
                  <a:lnTo>
                    <a:pt x="108319" y="218354"/>
                  </a:lnTo>
                  <a:lnTo>
                    <a:pt x="102970" y="219935"/>
                  </a:lnTo>
                  <a:lnTo>
                    <a:pt x="97420" y="220989"/>
                  </a:lnTo>
                  <a:lnTo>
                    <a:pt x="91735" y="221692"/>
                  </a:lnTo>
                  <a:lnTo>
                    <a:pt x="85962" y="222161"/>
                  </a:lnTo>
                  <a:lnTo>
                    <a:pt x="80128" y="222473"/>
                  </a:lnTo>
                  <a:lnTo>
                    <a:pt x="68354" y="222820"/>
                  </a:lnTo>
                  <a:lnTo>
                    <a:pt x="35718" y="2230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1"/>
            <p:cNvSpPr/>
            <p:nvPr/>
          </p:nvSpPr>
          <p:spPr>
            <a:xfrm>
              <a:off x="1759148" y="2527102"/>
              <a:ext cx="222563" cy="508993"/>
            </a:xfrm>
            <a:custGeom>
              <a:avLst/>
              <a:gdLst/>
              <a:ahLst/>
              <a:cxnLst/>
              <a:rect l="0" t="0" r="0" b="0"/>
              <a:pathLst>
                <a:path w="222563" h="508993">
                  <a:moveTo>
                    <a:pt x="0" y="0"/>
                  </a:moveTo>
                  <a:lnTo>
                    <a:pt x="20991" y="20990"/>
                  </a:lnTo>
                  <a:lnTo>
                    <a:pt x="26858" y="29503"/>
                  </a:lnTo>
                  <a:lnTo>
                    <a:pt x="33765" y="39901"/>
                  </a:lnTo>
                  <a:lnTo>
                    <a:pt x="38385" y="45452"/>
                  </a:lnTo>
                  <a:lnTo>
                    <a:pt x="43450" y="51137"/>
                  </a:lnTo>
                  <a:lnTo>
                    <a:pt x="48810" y="57904"/>
                  </a:lnTo>
                  <a:lnTo>
                    <a:pt x="54368" y="65392"/>
                  </a:lnTo>
                  <a:lnTo>
                    <a:pt x="65836" y="81649"/>
                  </a:lnTo>
                  <a:lnTo>
                    <a:pt x="77547" y="98796"/>
                  </a:lnTo>
                  <a:lnTo>
                    <a:pt x="84440" y="107536"/>
                  </a:lnTo>
                  <a:lnTo>
                    <a:pt x="92012" y="116339"/>
                  </a:lnTo>
                  <a:lnTo>
                    <a:pt x="100037" y="125184"/>
                  </a:lnTo>
                  <a:lnTo>
                    <a:pt x="107371" y="134057"/>
                  </a:lnTo>
                  <a:lnTo>
                    <a:pt x="114245" y="142950"/>
                  </a:lnTo>
                  <a:lnTo>
                    <a:pt x="120812" y="151854"/>
                  </a:lnTo>
                  <a:lnTo>
                    <a:pt x="128166" y="160767"/>
                  </a:lnTo>
                  <a:lnTo>
                    <a:pt x="136046" y="169686"/>
                  </a:lnTo>
                  <a:lnTo>
                    <a:pt x="144275" y="178608"/>
                  </a:lnTo>
                  <a:lnTo>
                    <a:pt x="151746" y="188525"/>
                  </a:lnTo>
                  <a:lnTo>
                    <a:pt x="158711" y="199105"/>
                  </a:lnTo>
                  <a:lnTo>
                    <a:pt x="171742" y="220452"/>
                  </a:lnTo>
                  <a:lnTo>
                    <a:pt x="184148" y="239861"/>
                  </a:lnTo>
                  <a:lnTo>
                    <a:pt x="190234" y="250197"/>
                  </a:lnTo>
                  <a:lnTo>
                    <a:pt x="196276" y="261055"/>
                  </a:lnTo>
                  <a:lnTo>
                    <a:pt x="202288" y="272263"/>
                  </a:lnTo>
                  <a:lnTo>
                    <a:pt x="207289" y="282712"/>
                  </a:lnTo>
                  <a:lnTo>
                    <a:pt x="211614" y="292654"/>
                  </a:lnTo>
                  <a:lnTo>
                    <a:pt x="215490" y="302259"/>
                  </a:lnTo>
                  <a:lnTo>
                    <a:pt x="218074" y="311638"/>
                  </a:lnTo>
                  <a:lnTo>
                    <a:pt x="219797" y="320868"/>
                  </a:lnTo>
                  <a:lnTo>
                    <a:pt x="220946" y="329998"/>
                  </a:lnTo>
                  <a:lnTo>
                    <a:pt x="221711" y="340053"/>
                  </a:lnTo>
                  <a:lnTo>
                    <a:pt x="222222" y="350725"/>
                  </a:lnTo>
                  <a:lnTo>
                    <a:pt x="222562" y="361809"/>
                  </a:lnTo>
                  <a:lnTo>
                    <a:pt x="221797" y="372175"/>
                  </a:lnTo>
                  <a:lnTo>
                    <a:pt x="220294" y="382061"/>
                  </a:lnTo>
                  <a:lnTo>
                    <a:pt x="218300" y="391629"/>
                  </a:lnTo>
                  <a:lnTo>
                    <a:pt x="215979" y="399992"/>
                  </a:lnTo>
                  <a:lnTo>
                    <a:pt x="210754" y="414576"/>
                  </a:lnTo>
                  <a:lnTo>
                    <a:pt x="206979" y="422235"/>
                  </a:lnTo>
                  <a:lnTo>
                    <a:pt x="202478" y="430318"/>
                  </a:lnTo>
                  <a:lnTo>
                    <a:pt x="197493" y="438683"/>
                  </a:lnTo>
                  <a:lnTo>
                    <a:pt x="192186" y="446244"/>
                  </a:lnTo>
                  <a:lnTo>
                    <a:pt x="186663" y="453269"/>
                  </a:lnTo>
                  <a:lnTo>
                    <a:pt x="180997" y="459937"/>
                  </a:lnTo>
                  <a:lnTo>
                    <a:pt x="174243" y="466367"/>
                  </a:lnTo>
                  <a:lnTo>
                    <a:pt x="166764" y="472637"/>
                  </a:lnTo>
                  <a:lnTo>
                    <a:pt x="158801" y="478803"/>
                  </a:lnTo>
                  <a:lnTo>
                    <a:pt x="151508" y="483905"/>
                  </a:lnTo>
                  <a:lnTo>
                    <a:pt x="144662" y="488298"/>
                  </a:lnTo>
                  <a:lnTo>
                    <a:pt x="138113" y="492219"/>
                  </a:lnTo>
                  <a:lnTo>
                    <a:pt x="132755" y="495826"/>
                  </a:lnTo>
                  <a:lnTo>
                    <a:pt x="128191" y="499222"/>
                  </a:lnTo>
                  <a:lnTo>
                    <a:pt x="116086" y="5089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92"/>
            <p:cNvSpPr/>
            <p:nvPr/>
          </p:nvSpPr>
          <p:spPr>
            <a:xfrm>
              <a:off x="2062758" y="2732484"/>
              <a:ext cx="142876" cy="8931"/>
            </a:xfrm>
            <a:custGeom>
              <a:avLst/>
              <a:gdLst/>
              <a:ahLst/>
              <a:cxnLst/>
              <a:rect l="0" t="0" r="0" b="0"/>
              <a:pathLst>
                <a:path w="142876" h="8931">
                  <a:moveTo>
                    <a:pt x="0" y="8930"/>
                  </a:moveTo>
                  <a:lnTo>
                    <a:pt x="12429" y="8930"/>
                  </a:lnTo>
                  <a:lnTo>
                    <a:pt x="14239" y="7938"/>
                  </a:lnTo>
                  <a:lnTo>
                    <a:pt x="15446" y="6284"/>
                  </a:lnTo>
                  <a:lnTo>
                    <a:pt x="16250" y="4189"/>
                  </a:lnTo>
                  <a:lnTo>
                    <a:pt x="18771" y="2793"/>
                  </a:lnTo>
                  <a:lnTo>
                    <a:pt x="22436" y="1862"/>
                  </a:lnTo>
                  <a:lnTo>
                    <a:pt x="26863" y="1242"/>
                  </a:lnTo>
                  <a:lnTo>
                    <a:pt x="31799" y="828"/>
                  </a:lnTo>
                  <a:lnTo>
                    <a:pt x="37074" y="552"/>
                  </a:lnTo>
                  <a:lnTo>
                    <a:pt x="48227" y="246"/>
                  </a:lnTo>
                  <a:lnTo>
                    <a:pt x="125019" y="1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3"/>
            <p:cNvSpPr/>
            <p:nvPr/>
          </p:nvSpPr>
          <p:spPr>
            <a:xfrm>
              <a:off x="2071688" y="2830711"/>
              <a:ext cx="160735" cy="8931"/>
            </a:xfrm>
            <a:custGeom>
              <a:avLst/>
              <a:gdLst/>
              <a:ahLst/>
              <a:cxnLst/>
              <a:rect l="0" t="0" r="0" b="0"/>
              <a:pathLst>
                <a:path w="160735" h="8931">
                  <a:moveTo>
                    <a:pt x="0" y="8930"/>
                  </a:moveTo>
                  <a:lnTo>
                    <a:pt x="20990" y="8930"/>
                  </a:lnTo>
                  <a:lnTo>
                    <a:pt x="24907" y="7937"/>
                  </a:lnTo>
                  <a:lnTo>
                    <a:pt x="29503" y="6284"/>
                  </a:lnTo>
                  <a:lnTo>
                    <a:pt x="34551" y="4189"/>
                  </a:lnTo>
                  <a:lnTo>
                    <a:pt x="39901" y="2793"/>
                  </a:lnTo>
                  <a:lnTo>
                    <a:pt x="45452" y="1862"/>
                  </a:lnTo>
                  <a:lnTo>
                    <a:pt x="51137" y="1241"/>
                  </a:lnTo>
                  <a:lnTo>
                    <a:pt x="57904" y="827"/>
                  </a:lnTo>
                  <a:lnTo>
                    <a:pt x="73360" y="367"/>
                  </a:lnTo>
                  <a:lnTo>
                    <a:pt x="109271" y="48"/>
                  </a:lnTo>
                  <a:lnTo>
                    <a:pt x="16073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94"/>
            <p:cNvSpPr/>
            <p:nvPr/>
          </p:nvSpPr>
          <p:spPr>
            <a:xfrm>
              <a:off x="2305672" y="2625493"/>
              <a:ext cx="185712" cy="328679"/>
            </a:xfrm>
            <a:custGeom>
              <a:avLst/>
              <a:gdLst/>
              <a:ahLst/>
              <a:cxnLst/>
              <a:rect l="0" t="0" r="0" b="0"/>
              <a:pathLst>
                <a:path w="185712" h="328679">
                  <a:moveTo>
                    <a:pt x="7117" y="80202"/>
                  </a:moveTo>
                  <a:lnTo>
                    <a:pt x="7117" y="75462"/>
                  </a:lnTo>
                  <a:lnTo>
                    <a:pt x="8109" y="73073"/>
                  </a:lnTo>
                  <a:lnTo>
                    <a:pt x="14246" y="63979"/>
                  </a:lnTo>
                  <a:lnTo>
                    <a:pt x="19546" y="54471"/>
                  </a:lnTo>
                  <a:lnTo>
                    <a:pt x="25209" y="46277"/>
                  </a:lnTo>
                  <a:lnTo>
                    <a:pt x="28108" y="42702"/>
                  </a:lnTo>
                  <a:lnTo>
                    <a:pt x="31033" y="38335"/>
                  </a:lnTo>
                  <a:lnTo>
                    <a:pt x="33975" y="33439"/>
                  </a:lnTo>
                  <a:lnTo>
                    <a:pt x="36929" y="28191"/>
                  </a:lnTo>
                  <a:lnTo>
                    <a:pt x="40882" y="23700"/>
                  </a:lnTo>
                  <a:lnTo>
                    <a:pt x="45502" y="19714"/>
                  </a:lnTo>
                  <a:lnTo>
                    <a:pt x="50567" y="16064"/>
                  </a:lnTo>
                  <a:lnTo>
                    <a:pt x="55927" y="12639"/>
                  </a:lnTo>
                  <a:lnTo>
                    <a:pt x="61485" y="9363"/>
                  </a:lnTo>
                  <a:lnTo>
                    <a:pt x="67175" y="6187"/>
                  </a:lnTo>
                  <a:lnTo>
                    <a:pt x="71960" y="4070"/>
                  </a:lnTo>
                  <a:lnTo>
                    <a:pt x="76143" y="2658"/>
                  </a:lnTo>
                  <a:lnTo>
                    <a:pt x="79923" y="1717"/>
                  </a:lnTo>
                  <a:lnTo>
                    <a:pt x="84428" y="1090"/>
                  </a:lnTo>
                  <a:lnTo>
                    <a:pt x="89416" y="672"/>
                  </a:lnTo>
                  <a:lnTo>
                    <a:pt x="94725" y="393"/>
                  </a:lnTo>
                  <a:lnTo>
                    <a:pt x="105916" y="83"/>
                  </a:lnTo>
                  <a:lnTo>
                    <a:pt x="111678" y="0"/>
                  </a:lnTo>
                  <a:lnTo>
                    <a:pt x="117504" y="1930"/>
                  </a:lnTo>
                  <a:lnTo>
                    <a:pt x="123372" y="5200"/>
                  </a:lnTo>
                  <a:lnTo>
                    <a:pt x="129269" y="9365"/>
                  </a:lnTo>
                  <a:lnTo>
                    <a:pt x="135184" y="13134"/>
                  </a:lnTo>
                  <a:lnTo>
                    <a:pt x="141112" y="16638"/>
                  </a:lnTo>
                  <a:lnTo>
                    <a:pt x="147049" y="19967"/>
                  </a:lnTo>
                  <a:lnTo>
                    <a:pt x="151999" y="25163"/>
                  </a:lnTo>
                  <a:lnTo>
                    <a:pt x="156291" y="31603"/>
                  </a:lnTo>
                  <a:lnTo>
                    <a:pt x="160145" y="38873"/>
                  </a:lnTo>
                  <a:lnTo>
                    <a:pt x="163706" y="47689"/>
                  </a:lnTo>
                  <a:lnTo>
                    <a:pt x="167072" y="57534"/>
                  </a:lnTo>
                  <a:lnTo>
                    <a:pt x="176550" y="87707"/>
                  </a:lnTo>
                  <a:lnTo>
                    <a:pt x="179604" y="97112"/>
                  </a:lnTo>
                  <a:lnTo>
                    <a:pt x="181639" y="107350"/>
                  </a:lnTo>
                  <a:lnTo>
                    <a:pt x="182996" y="118145"/>
                  </a:lnTo>
                  <a:lnTo>
                    <a:pt x="183901" y="129310"/>
                  </a:lnTo>
                  <a:lnTo>
                    <a:pt x="183512" y="140722"/>
                  </a:lnTo>
                  <a:lnTo>
                    <a:pt x="182261" y="152299"/>
                  </a:lnTo>
                  <a:lnTo>
                    <a:pt x="180434" y="163985"/>
                  </a:lnTo>
                  <a:lnTo>
                    <a:pt x="179217" y="174753"/>
                  </a:lnTo>
                  <a:lnTo>
                    <a:pt x="178405" y="184908"/>
                  </a:lnTo>
                  <a:lnTo>
                    <a:pt x="177863" y="194654"/>
                  </a:lnTo>
                  <a:lnTo>
                    <a:pt x="175518" y="204129"/>
                  </a:lnTo>
                  <a:lnTo>
                    <a:pt x="171971" y="213421"/>
                  </a:lnTo>
                  <a:lnTo>
                    <a:pt x="167621" y="222593"/>
                  </a:lnTo>
                  <a:lnTo>
                    <a:pt x="162737" y="231684"/>
                  </a:lnTo>
                  <a:lnTo>
                    <a:pt x="157496" y="240722"/>
                  </a:lnTo>
                  <a:lnTo>
                    <a:pt x="152018" y="249723"/>
                  </a:lnTo>
                  <a:lnTo>
                    <a:pt x="146382" y="257708"/>
                  </a:lnTo>
                  <a:lnTo>
                    <a:pt x="140640" y="265016"/>
                  </a:lnTo>
                  <a:lnTo>
                    <a:pt x="134828" y="271873"/>
                  </a:lnTo>
                  <a:lnTo>
                    <a:pt x="128969" y="278428"/>
                  </a:lnTo>
                  <a:lnTo>
                    <a:pt x="117167" y="291003"/>
                  </a:lnTo>
                  <a:lnTo>
                    <a:pt x="99366" y="309239"/>
                  </a:lnTo>
                  <a:lnTo>
                    <a:pt x="92429" y="313261"/>
                  </a:lnTo>
                  <a:lnTo>
                    <a:pt x="84827" y="315942"/>
                  </a:lnTo>
                  <a:lnTo>
                    <a:pt x="76783" y="317729"/>
                  </a:lnTo>
                  <a:lnTo>
                    <a:pt x="69436" y="319913"/>
                  </a:lnTo>
                  <a:lnTo>
                    <a:pt x="62554" y="322361"/>
                  </a:lnTo>
                  <a:lnTo>
                    <a:pt x="55981" y="324985"/>
                  </a:lnTo>
                  <a:lnTo>
                    <a:pt x="49615" y="326734"/>
                  </a:lnTo>
                  <a:lnTo>
                    <a:pt x="43386" y="327901"/>
                  </a:lnTo>
                  <a:lnTo>
                    <a:pt x="37250" y="328678"/>
                  </a:lnTo>
                  <a:lnTo>
                    <a:pt x="32167" y="328205"/>
                  </a:lnTo>
                  <a:lnTo>
                    <a:pt x="27786" y="326897"/>
                  </a:lnTo>
                  <a:lnTo>
                    <a:pt x="23873" y="325032"/>
                  </a:lnTo>
                  <a:lnTo>
                    <a:pt x="20272" y="322797"/>
                  </a:lnTo>
                  <a:lnTo>
                    <a:pt x="16879" y="320315"/>
                  </a:lnTo>
                  <a:lnTo>
                    <a:pt x="13625" y="317668"/>
                  </a:lnTo>
                  <a:lnTo>
                    <a:pt x="10464" y="314911"/>
                  </a:lnTo>
                  <a:lnTo>
                    <a:pt x="7364" y="312081"/>
                  </a:lnTo>
                  <a:lnTo>
                    <a:pt x="4305" y="309202"/>
                  </a:lnTo>
                  <a:lnTo>
                    <a:pt x="2266" y="305299"/>
                  </a:lnTo>
                  <a:lnTo>
                    <a:pt x="0" y="295670"/>
                  </a:lnTo>
                  <a:lnTo>
                    <a:pt x="388" y="291316"/>
                  </a:lnTo>
                  <a:lnTo>
                    <a:pt x="1639" y="287421"/>
                  </a:lnTo>
                  <a:lnTo>
                    <a:pt x="10776" y="269301"/>
                  </a:lnTo>
                  <a:lnTo>
                    <a:pt x="16350" y="260819"/>
                  </a:lnTo>
                  <a:lnTo>
                    <a:pt x="19225" y="257168"/>
                  </a:lnTo>
                  <a:lnTo>
                    <a:pt x="23127" y="253742"/>
                  </a:lnTo>
                  <a:lnTo>
                    <a:pt x="27712" y="250466"/>
                  </a:lnTo>
                  <a:lnTo>
                    <a:pt x="32753" y="247290"/>
                  </a:lnTo>
                  <a:lnTo>
                    <a:pt x="38099" y="245172"/>
                  </a:lnTo>
                  <a:lnTo>
                    <a:pt x="43646" y="243760"/>
                  </a:lnTo>
                  <a:lnTo>
                    <a:pt x="49329" y="242819"/>
                  </a:lnTo>
                  <a:lnTo>
                    <a:pt x="55102" y="241199"/>
                  </a:lnTo>
                  <a:lnTo>
                    <a:pt x="60935" y="239127"/>
                  </a:lnTo>
                  <a:lnTo>
                    <a:pt x="66808" y="236754"/>
                  </a:lnTo>
                  <a:lnTo>
                    <a:pt x="72708" y="236164"/>
                  </a:lnTo>
                  <a:lnTo>
                    <a:pt x="78626" y="236763"/>
                  </a:lnTo>
                  <a:lnTo>
                    <a:pt x="84555" y="238154"/>
                  </a:lnTo>
                  <a:lnTo>
                    <a:pt x="89500" y="239081"/>
                  </a:lnTo>
                  <a:lnTo>
                    <a:pt x="93789" y="239700"/>
                  </a:lnTo>
                  <a:lnTo>
                    <a:pt x="97640" y="240112"/>
                  </a:lnTo>
                  <a:lnTo>
                    <a:pt x="102192" y="241379"/>
                  </a:lnTo>
                  <a:lnTo>
                    <a:pt x="107212" y="243216"/>
                  </a:lnTo>
                  <a:lnTo>
                    <a:pt x="112542" y="245433"/>
                  </a:lnTo>
                  <a:lnTo>
                    <a:pt x="118080" y="247903"/>
                  </a:lnTo>
                  <a:lnTo>
                    <a:pt x="129525" y="253293"/>
                  </a:lnTo>
                  <a:lnTo>
                    <a:pt x="134363" y="257112"/>
                  </a:lnTo>
                  <a:lnTo>
                    <a:pt x="138580" y="261642"/>
                  </a:lnTo>
                  <a:lnTo>
                    <a:pt x="142384" y="266647"/>
                  </a:lnTo>
                  <a:lnTo>
                    <a:pt x="145913" y="271967"/>
                  </a:lnTo>
                  <a:lnTo>
                    <a:pt x="149256" y="277499"/>
                  </a:lnTo>
                  <a:lnTo>
                    <a:pt x="152478" y="283171"/>
                  </a:lnTo>
                  <a:lnTo>
                    <a:pt x="156610" y="287944"/>
                  </a:lnTo>
                  <a:lnTo>
                    <a:pt x="161350" y="292119"/>
                  </a:lnTo>
                  <a:lnTo>
                    <a:pt x="166494" y="295894"/>
                  </a:lnTo>
                  <a:lnTo>
                    <a:pt x="170915" y="299403"/>
                  </a:lnTo>
                  <a:lnTo>
                    <a:pt x="174855" y="302735"/>
                  </a:lnTo>
                  <a:lnTo>
                    <a:pt x="178473" y="305948"/>
                  </a:lnTo>
                  <a:lnTo>
                    <a:pt x="180886" y="309082"/>
                  </a:lnTo>
                  <a:lnTo>
                    <a:pt x="182494" y="312164"/>
                  </a:lnTo>
                  <a:lnTo>
                    <a:pt x="185711" y="3213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5"/>
            <p:cNvSpPr/>
            <p:nvPr/>
          </p:nvSpPr>
          <p:spPr>
            <a:xfrm>
              <a:off x="2518172" y="2680147"/>
              <a:ext cx="151806" cy="114431"/>
            </a:xfrm>
            <a:custGeom>
              <a:avLst/>
              <a:gdLst/>
              <a:ahLst/>
              <a:cxnLst/>
              <a:rect l="0" t="0" r="0" b="0"/>
              <a:pathLst>
                <a:path w="151806" h="114431">
                  <a:moveTo>
                    <a:pt x="0" y="7689"/>
                  </a:moveTo>
                  <a:lnTo>
                    <a:pt x="0" y="0"/>
                  </a:lnTo>
                  <a:lnTo>
                    <a:pt x="0" y="6556"/>
                  </a:lnTo>
                  <a:lnTo>
                    <a:pt x="2646" y="9831"/>
                  </a:lnTo>
                  <a:lnTo>
                    <a:pt x="4740" y="12094"/>
                  </a:lnTo>
                  <a:lnTo>
                    <a:pt x="6137" y="15587"/>
                  </a:lnTo>
                  <a:lnTo>
                    <a:pt x="7068" y="19899"/>
                  </a:lnTo>
                  <a:lnTo>
                    <a:pt x="7688" y="24759"/>
                  </a:lnTo>
                  <a:lnTo>
                    <a:pt x="9094" y="28991"/>
                  </a:lnTo>
                  <a:lnTo>
                    <a:pt x="11023" y="32804"/>
                  </a:lnTo>
                  <a:lnTo>
                    <a:pt x="13302" y="36339"/>
                  </a:lnTo>
                  <a:lnTo>
                    <a:pt x="14821" y="40679"/>
                  </a:lnTo>
                  <a:lnTo>
                    <a:pt x="15834" y="45557"/>
                  </a:lnTo>
                  <a:lnTo>
                    <a:pt x="16509" y="50794"/>
                  </a:lnTo>
                  <a:lnTo>
                    <a:pt x="16959" y="56269"/>
                  </a:lnTo>
                  <a:lnTo>
                    <a:pt x="17259" y="61904"/>
                  </a:lnTo>
                  <a:lnTo>
                    <a:pt x="17682" y="76669"/>
                  </a:lnTo>
                  <a:lnTo>
                    <a:pt x="17849" y="99818"/>
                  </a:lnTo>
                  <a:lnTo>
                    <a:pt x="18845" y="101851"/>
                  </a:lnTo>
                  <a:lnTo>
                    <a:pt x="20501" y="103206"/>
                  </a:lnTo>
                  <a:lnTo>
                    <a:pt x="22597" y="104109"/>
                  </a:lnTo>
                  <a:lnTo>
                    <a:pt x="23994" y="105703"/>
                  </a:lnTo>
                  <a:lnTo>
                    <a:pt x="24926" y="107758"/>
                  </a:lnTo>
                  <a:lnTo>
                    <a:pt x="25547" y="110120"/>
                  </a:lnTo>
                  <a:lnTo>
                    <a:pt x="26953" y="111695"/>
                  </a:lnTo>
                  <a:lnTo>
                    <a:pt x="28883" y="112745"/>
                  </a:lnTo>
                  <a:lnTo>
                    <a:pt x="31161" y="113445"/>
                  </a:lnTo>
                  <a:lnTo>
                    <a:pt x="33672" y="113912"/>
                  </a:lnTo>
                  <a:lnTo>
                    <a:pt x="36339" y="114223"/>
                  </a:lnTo>
                  <a:lnTo>
                    <a:pt x="39109" y="114430"/>
                  </a:lnTo>
                  <a:lnTo>
                    <a:pt x="42940" y="113576"/>
                  </a:lnTo>
                  <a:lnTo>
                    <a:pt x="47478" y="112015"/>
                  </a:lnTo>
                  <a:lnTo>
                    <a:pt x="52488" y="109982"/>
                  </a:lnTo>
                  <a:lnTo>
                    <a:pt x="56820" y="107634"/>
                  </a:lnTo>
                  <a:lnTo>
                    <a:pt x="60700" y="105077"/>
                  </a:lnTo>
                  <a:lnTo>
                    <a:pt x="64279" y="102380"/>
                  </a:lnTo>
                  <a:lnTo>
                    <a:pt x="68650" y="100582"/>
                  </a:lnTo>
                  <a:lnTo>
                    <a:pt x="73548" y="99383"/>
                  </a:lnTo>
                  <a:lnTo>
                    <a:pt x="78797" y="98584"/>
                  </a:lnTo>
                  <a:lnTo>
                    <a:pt x="84282" y="97059"/>
                  </a:lnTo>
                  <a:lnTo>
                    <a:pt x="89922" y="95050"/>
                  </a:lnTo>
                  <a:lnTo>
                    <a:pt x="95667" y="92719"/>
                  </a:lnTo>
                  <a:lnTo>
                    <a:pt x="100489" y="90172"/>
                  </a:lnTo>
                  <a:lnTo>
                    <a:pt x="104696" y="87483"/>
                  </a:lnTo>
                  <a:lnTo>
                    <a:pt x="108492" y="84697"/>
                  </a:lnTo>
                  <a:lnTo>
                    <a:pt x="113008" y="82840"/>
                  </a:lnTo>
                  <a:lnTo>
                    <a:pt x="118003" y="81602"/>
                  </a:lnTo>
                  <a:lnTo>
                    <a:pt x="123317" y="80777"/>
                  </a:lnTo>
                  <a:lnTo>
                    <a:pt x="127852" y="79235"/>
                  </a:lnTo>
                  <a:lnTo>
                    <a:pt x="131867" y="77214"/>
                  </a:lnTo>
                  <a:lnTo>
                    <a:pt x="135536" y="74875"/>
                  </a:lnTo>
                  <a:lnTo>
                    <a:pt x="138975" y="73316"/>
                  </a:lnTo>
                  <a:lnTo>
                    <a:pt x="142259" y="72276"/>
                  </a:lnTo>
                  <a:lnTo>
                    <a:pt x="145441" y="71583"/>
                  </a:lnTo>
                  <a:lnTo>
                    <a:pt x="147562" y="70128"/>
                  </a:lnTo>
                  <a:lnTo>
                    <a:pt x="148976" y="68167"/>
                  </a:lnTo>
                  <a:lnTo>
                    <a:pt x="151805" y="612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96"/>
            <p:cNvSpPr/>
            <p:nvPr/>
          </p:nvSpPr>
          <p:spPr>
            <a:xfrm>
              <a:off x="2616398" y="2625328"/>
              <a:ext cx="62509" cy="339329"/>
            </a:xfrm>
            <a:custGeom>
              <a:avLst/>
              <a:gdLst/>
              <a:ahLst/>
              <a:cxnLst/>
              <a:rect l="0" t="0" r="0" b="0"/>
              <a:pathLst>
                <a:path w="62509" h="339329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103" y="7129"/>
                  </a:lnTo>
                  <a:lnTo>
                    <a:pt x="8563" y="12429"/>
                  </a:lnTo>
                  <a:lnTo>
                    <a:pt x="9677" y="16224"/>
                  </a:lnTo>
                  <a:lnTo>
                    <a:pt x="11412" y="20737"/>
                  </a:lnTo>
                  <a:lnTo>
                    <a:pt x="13562" y="25731"/>
                  </a:lnTo>
                  <a:lnTo>
                    <a:pt x="15987" y="32037"/>
                  </a:lnTo>
                  <a:lnTo>
                    <a:pt x="21327" y="46981"/>
                  </a:lnTo>
                  <a:lnTo>
                    <a:pt x="23147" y="55133"/>
                  </a:lnTo>
                  <a:lnTo>
                    <a:pt x="24362" y="63545"/>
                  </a:lnTo>
                  <a:lnTo>
                    <a:pt x="25171" y="72129"/>
                  </a:lnTo>
                  <a:lnTo>
                    <a:pt x="26702" y="81820"/>
                  </a:lnTo>
                  <a:lnTo>
                    <a:pt x="28716" y="92250"/>
                  </a:lnTo>
                  <a:lnTo>
                    <a:pt x="31050" y="103172"/>
                  </a:lnTo>
                  <a:lnTo>
                    <a:pt x="32606" y="113430"/>
                  </a:lnTo>
                  <a:lnTo>
                    <a:pt x="33644" y="123245"/>
                  </a:lnTo>
                  <a:lnTo>
                    <a:pt x="34336" y="132765"/>
                  </a:lnTo>
                  <a:lnTo>
                    <a:pt x="34797" y="143080"/>
                  </a:lnTo>
                  <a:lnTo>
                    <a:pt x="35309" y="165125"/>
                  </a:lnTo>
                  <a:lnTo>
                    <a:pt x="35597" y="195108"/>
                  </a:lnTo>
                  <a:lnTo>
                    <a:pt x="36631" y="204486"/>
                  </a:lnTo>
                  <a:lnTo>
                    <a:pt x="38311" y="213715"/>
                  </a:lnTo>
                  <a:lnTo>
                    <a:pt x="40423" y="222844"/>
                  </a:lnTo>
                  <a:lnTo>
                    <a:pt x="41832" y="231906"/>
                  </a:lnTo>
                  <a:lnTo>
                    <a:pt x="42771" y="240925"/>
                  </a:lnTo>
                  <a:lnTo>
                    <a:pt x="43397" y="249913"/>
                  </a:lnTo>
                  <a:lnTo>
                    <a:pt x="43814" y="257890"/>
                  </a:lnTo>
                  <a:lnTo>
                    <a:pt x="44278" y="272045"/>
                  </a:lnTo>
                  <a:lnTo>
                    <a:pt x="44539" y="291170"/>
                  </a:lnTo>
                  <a:lnTo>
                    <a:pt x="45568" y="297301"/>
                  </a:lnTo>
                  <a:lnTo>
                    <a:pt x="47246" y="303373"/>
                  </a:lnTo>
                  <a:lnTo>
                    <a:pt x="49357" y="309405"/>
                  </a:lnTo>
                  <a:lnTo>
                    <a:pt x="50764" y="314418"/>
                  </a:lnTo>
                  <a:lnTo>
                    <a:pt x="52328" y="322635"/>
                  </a:lnTo>
                  <a:lnTo>
                    <a:pt x="53737" y="326215"/>
                  </a:lnTo>
                  <a:lnTo>
                    <a:pt x="55668" y="329594"/>
                  </a:lnTo>
                  <a:lnTo>
                    <a:pt x="62508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7"/>
            <p:cNvSpPr/>
            <p:nvPr/>
          </p:nvSpPr>
          <p:spPr>
            <a:xfrm>
              <a:off x="2812852" y="2794992"/>
              <a:ext cx="125016" cy="165501"/>
            </a:xfrm>
            <a:custGeom>
              <a:avLst/>
              <a:gdLst/>
              <a:ahLst/>
              <a:cxnLst/>
              <a:rect l="0" t="0" r="0" b="0"/>
              <a:pathLst>
                <a:path w="125016" h="165501">
                  <a:moveTo>
                    <a:pt x="0" y="0"/>
                  </a:moveTo>
                  <a:lnTo>
                    <a:pt x="4740" y="4741"/>
                  </a:lnTo>
                  <a:lnTo>
                    <a:pt x="6136" y="8121"/>
                  </a:lnTo>
                  <a:lnTo>
                    <a:pt x="7068" y="12360"/>
                  </a:lnTo>
                  <a:lnTo>
                    <a:pt x="7688" y="17170"/>
                  </a:lnTo>
                  <a:lnTo>
                    <a:pt x="8102" y="22360"/>
                  </a:lnTo>
                  <a:lnTo>
                    <a:pt x="8378" y="27805"/>
                  </a:lnTo>
                  <a:lnTo>
                    <a:pt x="8562" y="33420"/>
                  </a:lnTo>
                  <a:lnTo>
                    <a:pt x="9676" y="39147"/>
                  </a:lnTo>
                  <a:lnTo>
                    <a:pt x="11411" y="44950"/>
                  </a:lnTo>
                  <a:lnTo>
                    <a:pt x="15986" y="57681"/>
                  </a:lnTo>
                  <a:lnTo>
                    <a:pt x="21326" y="73261"/>
                  </a:lnTo>
                  <a:lnTo>
                    <a:pt x="24139" y="80591"/>
                  </a:lnTo>
                  <a:lnTo>
                    <a:pt x="27007" y="87462"/>
                  </a:lnTo>
                  <a:lnTo>
                    <a:pt x="29911" y="94026"/>
                  </a:lnTo>
                  <a:lnTo>
                    <a:pt x="31846" y="100387"/>
                  </a:lnTo>
                  <a:lnTo>
                    <a:pt x="33137" y="106612"/>
                  </a:lnTo>
                  <a:lnTo>
                    <a:pt x="33997" y="112747"/>
                  </a:lnTo>
                  <a:lnTo>
                    <a:pt x="35563" y="118821"/>
                  </a:lnTo>
                  <a:lnTo>
                    <a:pt x="37599" y="124855"/>
                  </a:lnTo>
                  <a:lnTo>
                    <a:pt x="39949" y="130861"/>
                  </a:lnTo>
                  <a:lnTo>
                    <a:pt x="42507" y="135858"/>
                  </a:lnTo>
                  <a:lnTo>
                    <a:pt x="45205" y="140182"/>
                  </a:lnTo>
                  <a:lnTo>
                    <a:pt x="47996" y="144056"/>
                  </a:lnTo>
                  <a:lnTo>
                    <a:pt x="49857" y="147631"/>
                  </a:lnTo>
                  <a:lnTo>
                    <a:pt x="51097" y="151006"/>
                  </a:lnTo>
                  <a:lnTo>
                    <a:pt x="51924" y="154249"/>
                  </a:lnTo>
                  <a:lnTo>
                    <a:pt x="53467" y="156411"/>
                  </a:lnTo>
                  <a:lnTo>
                    <a:pt x="55488" y="157852"/>
                  </a:lnTo>
                  <a:lnTo>
                    <a:pt x="57828" y="158813"/>
                  </a:lnTo>
                  <a:lnTo>
                    <a:pt x="59388" y="160445"/>
                  </a:lnTo>
                  <a:lnTo>
                    <a:pt x="60428" y="162526"/>
                  </a:lnTo>
                  <a:lnTo>
                    <a:pt x="61121" y="164906"/>
                  </a:lnTo>
                  <a:lnTo>
                    <a:pt x="61583" y="165500"/>
                  </a:lnTo>
                  <a:lnTo>
                    <a:pt x="61891" y="164903"/>
                  </a:lnTo>
                  <a:lnTo>
                    <a:pt x="62097" y="163514"/>
                  </a:lnTo>
                  <a:lnTo>
                    <a:pt x="63226" y="162587"/>
                  </a:lnTo>
                  <a:lnTo>
                    <a:pt x="64970" y="161970"/>
                  </a:lnTo>
                  <a:lnTo>
                    <a:pt x="67126" y="161558"/>
                  </a:lnTo>
                  <a:lnTo>
                    <a:pt x="68563" y="160291"/>
                  </a:lnTo>
                  <a:lnTo>
                    <a:pt x="69521" y="158454"/>
                  </a:lnTo>
                  <a:lnTo>
                    <a:pt x="70160" y="156238"/>
                  </a:lnTo>
                  <a:lnTo>
                    <a:pt x="71578" y="152776"/>
                  </a:lnTo>
                  <a:lnTo>
                    <a:pt x="73515" y="148483"/>
                  </a:lnTo>
                  <a:lnTo>
                    <a:pt x="80983" y="132961"/>
                  </a:lnTo>
                  <a:lnTo>
                    <a:pt x="83754" y="127336"/>
                  </a:lnTo>
                  <a:lnTo>
                    <a:pt x="85602" y="121602"/>
                  </a:lnTo>
                  <a:lnTo>
                    <a:pt x="86833" y="115794"/>
                  </a:lnTo>
                  <a:lnTo>
                    <a:pt x="87654" y="109938"/>
                  </a:lnTo>
                  <a:lnTo>
                    <a:pt x="90186" y="104050"/>
                  </a:lnTo>
                  <a:lnTo>
                    <a:pt x="93858" y="98140"/>
                  </a:lnTo>
                  <a:lnTo>
                    <a:pt x="98291" y="92216"/>
                  </a:lnTo>
                  <a:lnTo>
                    <a:pt x="101246" y="86282"/>
                  </a:lnTo>
                  <a:lnTo>
                    <a:pt x="103216" y="80342"/>
                  </a:lnTo>
                  <a:lnTo>
                    <a:pt x="104529" y="74397"/>
                  </a:lnTo>
                  <a:lnTo>
                    <a:pt x="106397" y="68449"/>
                  </a:lnTo>
                  <a:lnTo>
                    <a:pt x="108634" y="62500"/>
                  </a:lnTo>
                  <a:lnTo>
                    <a:pt x="111118" y="56550"/>
                  </a:lnTo>
                  <a:lnTo>
                    <a:pt x="112774" y="51590"/>
                  </a:lnTo>
                  <a:lnTo>
                    <a:pt x="113878" y="47292"/>
                  </a:lnTo>
                  <a:lnTo>
                    <a:pt x="114614" y="43434"/>
                  </a:lnTo>
                  <a:lnTo>
                    <a:pt x="116096" y="38878"/>
                  </a:lnTo>
                  <a:lnTo>
                    <a:pt x="118077" y="33856"/>
                  </a:lnTo>
                  <a:lnTo>
                    <a:pt x="120390" y="28524"/>
                  </a:lnTo>
                  <a:lnTo>
                    <a:pt x="121932" y="23977"/>
                  </a:lnTo>
                  <a:lnTo>
                    <a:pt x="122959" y="19953"/>
                  </a:lnTo>
                  <a:lnTo>
                    <a:pt x="123645" y="16279"/>
                  </a:lnTo>
                  <a:lnTo>
                    <a:pt x="124101" y="12837"/>
                  </a:lnTo>
                  <a:lnTo>
                    <a:pt x="124406" y="9550"/>
                  </a:lnTo>
                  <a:lnTo>
                    <a:pt x="1250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98"/>
            <p:cNvSpPr/>
            <p:nvPr/>
          </p:nvSpPr>
          <p:spPr>
            <a:xfrm>
              <a:off x="2955917" y="2823055"/>
              <a:ext cx="133756" cy="132673"/>
            </a:xfrm>
            <a:custGeom>
              <a:avLst/>
              <a:gdLst/>
              <a:ahLst/>
              <a:cxnLst/>
              <a:rect l="0" t="0" r="0" b="0"/>
              <a:pathLst>
                <a:path w="133756" h="132673">
                  <a:moveTo>
                    <a:pt x="98036" y="16586"/>
                  </a:moveTo>
                  <a:lnTo>
                    <a:pt x="98036" y="8897"/>
                  </a:lnTo>
                  <a:lnTo>
                    <a:pt x="97044" y="8483"/>
                  </a:lnTo>
                  <a:lnTo>
                    <a:pt x="93296" y="8023"/>
                  </a:lnTo>
                  <a:lnTo>
                    <a:pt x="90907" y="6909"/>
                  </a:lnTo>
                  <a:lnTo>
                    <a:pt x="88323" y="5174"/>
                  </a:lnTo>
                  <a:lnTo>
                    <a:pt x="85607" y="3024"/>
                  </a:lnTo>
                  <a:lnTo>
                    <a:pt x="81813" y="1592"/>
                  </a:lnTo>
                  <a:lnTo>
                    <a:pt x="77299" y="636"/>
                  </a:lnTo>
                  <a:lnTo>
                    <a:pt x="72305" y="0"/>
                  </a:lnTo>
                  <a:lnTo>
                    <a:pt x="67984" y="567"/>
                  </a:lnTo>
                  <a:lnTo>
                    <a:pt x="64111" y="1938"/>
                  </a:lnTo>
                  <a:lnTo>
                    <a:pt x="56169" y="6107"/>
                  </a:lnTo>
                  <a:lnTo>
                    <a:pt x="46025" y="11267"/>
                  </a:lnTo>
                  <a:lnTo>
                    <a:pt x="41534" y="14032"/>
                  </a:lnTo>
                  <a:lnTo>
                    <a:pt x="37548" y="16868"/>
                  </a:lnTo>
                  <a:lnTo>
                    <a:pt x="33898" y="19750"/>
                  </a:lnTo>
                  <a:lnTo>
                    <a:pt x="29481" y="23656"/>
                  </a:lnTo>
                  <a:lnTo>
                    <a:pt x="19281" y="33288"/>
                  </a:lnTo>
                  <a:lnTo>
                    <a:pt x="14775" y="38634"/>
                  </a:lnTo>
                  <a:lnTo>
                    <a:pt x="10779" y="44183"/>
                  </a:lnTo>
                  <a:lnTo>
                    <a:pt x="7122" y="49867"/>
                  </a:lnTo>
                  <a:lnTo>
                    <a:pt x="4685" y="55640"/>
                  </a:lnTo>
                  <a:lnTo>
                    <a:pt x="3060" y="61473"/>
                  </a:lnTo>
                  <a:lnTo>
                    <a:pt x="1977" y="67347"/>
                  </a:lnTo>
                  <a:lnTo>
                    <a:pt x="1255" y="72254"/>
                  </a:lnTo>
                  <a:lnTo>
                    <a:pt x="773" y="76518"/>
                  </a:lnTo>
                  <a:lnTo>
                    <a:pt x="452" y="80353"/>
                  </a:lnTo>
                  <a:lnTo>
                    <a:pt x="238" y="83902"/>
                  </a:lnTo>
                  <a:lnTo>
                    <a:pt x="0" y="90491"/>
                  </a:lnTo>
                  <a:lnTo>
                    <a:pt x="929" y="93637"/>
                  </a:lnTo>
                  <a:lnTo>
                    <a:pt x="2540" y="96727"/>
                  </a:lnTo>
                  <a:lnTo>
                    <a:pt x="4607" y="99779"/>
                  </a:lnTo>
                  <a:lnTo>
                    <a:pt x="7969" y="101813"/>
                  </a:lnTo>
                  <a:lnTo>
                    <a:pt x="12194" y="103170"/>
                  </a:lnTo>
                  <a:lnTo>
                    <a:pt x="16996" y="104074"/>
                  </a:lnTo>
                  <a:lnTo>
                    <a:pt x="22181" y="104677"/>
                  </a:lnTo>
                  <a:lnTo>
                    <a:pt x="27622" y="105079"/>
                  </a:lnTo>
                  <a:lnTo>
                    <a:pt x="33234" y="105347"/>
                  </a:lnTo>
                  <a:lnTo>
                    <a:pt x="37968" y="104533"/>
                  </a:lnTo>
                  <a:lnTo>
                    <a:pt x="42116" y="102999"/>
                  </a:lnTo>
                  <a:lnTo>
                    <a:pt x="50362" y="98647"/>
                  </a:lnTo>
                  <a:lnTo>
                    <a:pt x="60642" y="93407"/>
                  </a:lnTo>
                  <a:lnTo>
                    <a:pt x="65169" y="90620"/>
                  </a:lnTo>
                  <a:lnTo>
                    <a:pt x="69180" y="87770"/>
                  </a:lnTo>
                  <a:lnTo>
                    <a:pt x="72846" y="84878"/>
                  </a:lnTo>
                  <a:lnTo>
                    <a:pt x="75289" y="81957"/>
                  </a:lnTo>
                  <a:lnTo>
                    <a:pt x="76918" y="79018"/>
                  </a:lnTo>
                  <a:lnTo>
                    <a:pt x="78004" y="76067"/>
                  </a:lnTo>
                  <a:lnTo>
                    <a:pt x="79721" y="73107"/>
                  </a:lnTo>
                  <a:lnTo>
                    <a:pt x="81857" y="70141"/>
                  </a:lnTo>
                  <a:lnTo>
                    <a:pt x="84274" y="67172"/>
                  </a:lnTo>
                  <a:lnTo>
                    <a:pt x="85885" y="63208"/>
                  </a:lnTo>
                  <a:lnTo>
                    <a:pt x="86959" y="58582"/>
                  </a:lnTo>
                  <a:lnTo>
                    <a:pt x="87675" y="53513"/>
                  </a:lnTo>
                  <a:lnTo>
                    <a:pt x="87160" y="49141"/>
                  </a:lnTo>
                  <a:lnTo>
                    <a:pt x="85824" y="45235"/>
                  </a:lnTo>
                  <a:lnTo>
                    <a:pt x="83942" y="41638"/>
                  </a:lnTo>
                  <a:lnTo>
                    <a:pt x="82687" y="38248"/>
                  </a:lnTo>
                  <a:lnTo>
                    <a:pt x="81850" y="34996"/>
                  </a:lnTo>
                  <a:lnTo>
                    <a:pt x="81292" y="31835"/>
                  </a:lnTo>
                  <a:lnTo>
                    <a:pt x="79928" y="28737"/>
                  </a:lnTo>
                  <a:lnTo>
                    <a:pt x="78027" y="25678"/>
                  </a:lnTo>
                  <a:lnTo>
                    <a:pt x="75767" y="22647"/>
                  </a:lnTo>
                  <a:lnTo>
                    <a:pt x="74260" y="19635"/>
                  </a:lnTo>
                  <a:lnTo>
                    <a:pt x="73256" y="16634"/>
                  </a:lnTo>
                  <a:lnTo>
                    <a:pt x="72586" y="13641"/>
                  </a:lnTo>
                  <a:lnTo>
                    <a:pt x="71148" y="11646"/>
                  </a:lnTo>
                  <a:lnTo>
                    <a:pt x="69197" y="10316"/>
                  </a:lnTo>
                  <a:lnTo>
                    <a:pt x="62720" y="7811"/>
                  </a:lnTo>
                  <a:lnTo>
                    <a:pt x="62496" y="10371"/>
                  </a:lnTo>
                  <a:lnTo>
                    <a:pt x="62353" y="15358"/>
                  </a:lnTo>
                  <a:lnTo>
                    <a:pt x="63333" y="17752"/>
                  </a:lnTo>
                  <a:lnTo>
                    <a:pt x="64979" y="21332"/>
                  </a:lnTo>
                  <a:lnTo>
                    <a:pt x="74750" y="41335"/>
                  </a:lnTo>
                  <a:lnTo>
                    <a:pt x="92129" y="76199"/>
                  </a:lnTo>
                  <a:lnTo>
                    <a:pt x="96082" y="82125"/>
                  </a:lnTo>
                  <a:lnTo>
                    <a:pt x="100702" y="88060"/>
                  </a:lnTo>
                  <a:lnTo>
                    <a:pt x="105767" y="94000"/>
                  </a:lnTo>
                  <a:lnTo>
                    <a:pt x="110135" y="98953"/>
                  </a:lnTo>
                  <a:lnTo>
                    <a:pt x="117635" y="107102"/>
                  </a:lnTo>
                  <a:lnTo>
                    <a:pt x="120032" y="110664"/>
                  </a:lnTo>
                  <a:lnTo>
                    <a:pt x="121629" y="114031"/>
                  </a:lnTo>
                  <a:lnTo>
                    <a:pt x="122695" y="117268"/>
                  </a:lnTo>
                  <a:lnTo>
                    <a:pt x="124397" y="120418"/>
                  </a:lnTo>
                  <a:lnTo>
                    <a:pt x="126524" y="123510"/>
                  </a:lnTo>
                  <a:lnTo>
                    <a:pt x="133755" y="1326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99"/>
            <p:cNvSpPr/>
            <p:nvPr/>
          </p:nvSpPr>
          <p:spPr>
            <a:xfrm>
              <a:off x="3071813" y="2678906"/>
              <a:ext cx="44649" cy="223243"/>
            </a:xfrm>
            <a:custGeom>
              <a:avLst/>
              <a:gdLst/>
              <a:ahLst/>
              <a:cxnLst/>
              <a:rect l="0" t="0" r="0" b="0"/>
              <a:pathLst>
                <a:path w="44649" h="223243">
                  <a:moveTo>
                    <a:pt x="0" y="0"/>
                  </a:moveTo>
                  <a:lnTo>
                    <a:pt x="0" y="13303"/>
                  </a:lnTo>
                  <a:lnTo>
                    <a:pt x="991" y="15814"/>
                  </a:lnTo>
                  <a:lnTo>
                    <a:pt x="2645" y="18480"/>
                  </a:lnTo>
                  <a:lnTo>
                    <a:pt x="4740" y="21250"/>
                  </a:lnTo>
                  <a:lnTo>
                    <a:pt x="7129" y="26073"/>
                  </a:lnTo>
                  <a:lnTo>
                    <a:pt x="9713" y="32265"/>
                  </a:lnTo>
                  <a:lnTo>
                    <a:pt x="12428" y="39369"/>
                  </a:lnTo>
                  <a:lnTo>
                    <a:pt x="14239" y="46090"/>
                  </a:lnTo>
                  <a:lnTo>
                    <a:pt x="15445" y="52555"/>
                  </a:lnTo>
                  <a:lnTo>
                    <a:pt x="16249" y="58849"/>
                  </a:lnTo>
                  <a:lnTo>
                    <a:pt x="17778" y="66022"/>
                  </a:lnTo>
                  <a:lnTo>
                    <a:pt x="19789" y="73780"/>
                  </a:lnTo>
                  <a:lnTo>
                    <a:pt x="22123" y="81929"/>
                  </a:lnTo>
                  <a:lnTo>
                    <a:pt x="23678" y="91331"/>
                  </a:lnTo>
                  <a:lnTo>
                    <a:pt x="24715" y="101567"/>
                  </a:lnTo>
                  <a:lnTo>
                    <a:pt x="25406" y="112359"/>
                  </a:lnTo>
                  <a:lnTo>
                    <a:pt x="26859" y="122532"/>
                  </a:lnTo>
                  <a:lnTo>
                    <a:pt x="28820" y="132289"/>
                  </a:lnTo>
                  <a:lnTo>
                    <a:pt x="31119" y="141771"/>
                  </a:lnTo>
                  <a:lnTo>
                    <a:pt x="32652" y="150077"/>
                  </a:lnTo>
                  <a:lnTo>
                    <a:pt x="33674" y="157598"/>
                  </a:lnTo>
                  <a:lnTo>
                    <a:pt x="34356" y="164597"/>
                  </a:lnTo>
                  <a:lnTo>
                    <a:pt x="35802" y="172239"/>
                  </a:lnTo>
                  <a:lnTo>
                    <a:pt x="37758" y="180311"/>
                  </a:lnTo>
                  <a:lnTo>
                    <a:pt x="40055" y="188668"/>
                  </a:lnTo>
                  <a:lnTo>
                    <a:pt x="41586" y="195232"/>
                  </a:lnTo>
                  <a:lnTo>
                    <a:pt x="42607" y="200600"/>
                  </a:lnTo>
                  <a:lnTo>
                    <a:pt x="43287" y="205171"/>
                  </a:lnTo>
                  <a:lnTo>
                    <a:pt x="43741" y="209210"/>
                  </a:lnTo>
                  <a:lnTo>
                    <a:pt x="44043" y="212895"/>
                  </a:lnTo>
                  <a:lnTo>
                    <a:pt x="44648" y="223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00"/>
            <p:cNvSpPr/>
            <p:nvPr/>
          </p:nvSpPr>
          <p:spPr>
            <a:xfrm>
              <a:off x="3152180" y="2795515"/>
              <a:ext cx="89298" cy="151283"/>
            </a:xfrm>
            <a:custGeom>
              <a:avLst/>
              <a:gdLst/>
              <a:ahLst/>
              <a:cxnLst/>
              <a:rect l="0" t="0" r="0" b="0"/>
              <a:pathLst>
                <a:path w="89298" h="151283">
                  <a:moveTo>
                    <a:pt x="0" y="61985"/>
                  </a:moveTo>
                  <a:lnTo>
                    <a:pt x="43472" y="61985"/>
                  </a:lnTo>
                  <a:lnTo>
                    <a:pt x="47833" y="60993"/>
                  </a:lnTo>
                  <a:lnTo>
                    <a:pt x="51732" y="59339"/>
                  </a:lnTo>
                  <a:lnTo>
                    <a:pt x="55324" y="57244"/>
                  </a:lnTo>
                  <a:lnTo>
                    <a:pt x="58711" y="55848"/>
                  </a:lnTo>
                  <a:lnTo>
                    <a:pt x="61961" y="54917"/>
                  </a:lnTo>
                  <a:lnTo>
                    <a:pt x="65120" y="54297"/>
                  </a:lnTo>
                  <a:lnTo>
                    <a:pt x="68217" y="52891"/>
                  </a:lnTo>
                  <a:lnTo>
                    <a:pt x="71275" y="50961"/>
                  </a:lnTo>
                  <a:lnTo>
                    <a:pt x="74306" y="48683"/>
                  </a:lnTo>
                  <a:lnTo>
                    <a:pt x="77318" y="46171"/>
                  </a:lnTo>
                  <a:lnTo>
                    <a:pt x="80319" y="43506"/>
                  </a:lnTo>
                  <a:lnTo>
                    <a:pt x="83311" y="40736"/>
                  </a:lnTo>
                  <a:lnTo>
                    <a:pt x="85306" y="37897"/>
                  </a:lnTo>
                  <a:lnTo>
                    <a:pt x="86636" y="35012"/>
                  </a:lnTo>
                  <a:lnTo>
                    <a:pt x="87523" y="32097"/>
                  </a:lnTo>
                  <a:lnTo>
                    <a:pt x="88114" y="29161"/>
                  </a:lnTo>
                  <a:lnTo>
                    <a:pt x="88508" y="26212"/>
                  </a:lnTo>
                  <a:lnTo>
                    <a:pt x="88771" y="23253"/>
                  </a:lnTo>
                  <a:lnTo>
                    <a:pt x="88946" y="20289"/>
                  </a:lnTo>
                  <a:lnTo>
                    <a:pt x="89141" y="14349"/>
                  </a:lnTo>
                  <a:lnTo>
                    <a:pt x="88201" y="11376"/>
                  </a:lnTo>
                  <a:lnTo>
                    <a:pt x="86581" y="8402"/>
                  </a:lnTo>
                  <a:lnTo>
                    <a:pt x="84510" y="5427"/>
                  </a:lnTo>
                  <a:lnTo>
                    <a:pt x="82137" y="3444"/>
                  </a:lnTo>
                  <a:lnTo>
                    <a:pt x="79562" y="2122"/>
                  </a:lnTo>
                  <a:lnTo>
                    <a:pt x="76854" y="1240"/>
                  </a:lnTo>
                  <a:lnTo>
                    <a:pt x="73064" y="653"/>
                  </a:lnTo>
                  <a:lnTo>
                    <a:pt x="68553" y="261"/>
                  </a:lnTo>
                  <a:lnTo>
                    <a:pt x="63561" y="0"/>
                  </a:lnTo>
                  <a:lnTo>
                    <a:pt x="59241" y="818"/>
                  </a:lnTo>
                  <a:lnTo>
                    <a:pt x="55369" y="2355"/>
                  </a:lnTo>
                  <a:lnTo>
                    <a:pt x="51796" y="4372"/>
                  </a:lnTo>
                  <a:lnTo>
                    <a:pt x="48421" y="6709"/>
                  </a:lnTo>
                  <a:lnTo>
                    <a:pt x="45179" y="9260"/>
                  </a:lnTo>
                  <a:lnTo>
                    <a:pt x="42025" y="11952"/>
                  </a:lnTo>
                  <a:lnTo>
                    <a:pt x="38931" y="15731"/>
                  </a:lnTo>
                  <a:lnTo>
                    <a:pt x="35876" y="20235"/>
                  </a:lnTo>
                  <a:lnTo>
                    <a:pt x="32847" y="25222"/>
                  </a:lnTo>
                  <a:lnTo>
                    <a:pt x="29835" y="30531"/>
                  </a:lnTo>
                  <a:lnTo>
                    <a:pt x="23843" y="41722"/>
                  </a:lnTo>
                  <a:lnTo>
                    <a:pt x="21848" y="47484"/>
                  </a:lnTo>
                  <a:lnTo>
                    <a:pt x="20519" y="53310"/>
                  </a:lnTo>
                  <a:lnTo>
                    <a:pt x="19632" y="59178"/>
                  </a:lnTo>
                  <a:lnTo>
                    <a:pt x="19041" y="65075"/>
                  </a:lnTo>
                  <a:lnTo>
                    <a:pt x="18647" y="70990"/>
                  </a:lnTo>
                  <a:lnTo>
                    <a:pt x="18384" y="76918"/>
                  </a:lnTo>
                  <a:lnTo>
                    <a:pt x="19201" y="82855"/>
                  </a:lnTo>
                  <a:lnTo>
                    <a:pt x="20739" y="88796"/>
                  </a:lnTo>
                  <a:lnTo>
                    <a:pt x="22755" y="94742"/>
                  </a:lnTo>
                  <a:lnTo>
                    <a:pt x="25092" y="100690"/>
                  </a:lnTo>
                  <a:lnTo>
                    <a:pt x="27642" y="106640"/>
                  </a:lnTo>
                  <a:lnTo>
                    <a:pt x="30334" y="112591"/>
                  </a:lnTo>
                  <a:lnTo>
                    <a:pt x="34113" y="117550"/>
                  </a:lnTo>
                  <a:lnTo>
                    <a:pt x="38617" y="121849"/>
                  </a:lnTo>
                  <a:lnTo>
                    <a:pt x="43604" y="125707"/>
                  </a:lnTo>
                  <a:lnTo>
                    <a:pt x="48913" y="129271"/>
                  </a:lnTo>
                  <a:lnTo>
                    <a:pt x="54436" y="132639"/>
                  </a:lnTo>
                  <a:lnTo>
                    <a:pt x="60103" y="135877"/>
                  </a:lnTo>
                  <a:lnTo>
                    <a:pt x="64873" y="138035"/>
                  </a:lnTo>
                  <a:lnTo>
                    <a:pt x="69046" y="139474"/>
                  </a:lnTo>
                  <a:lnTo>
                    <a:pt x="72820" y="140433"/>
                  </a:lnTo>
                  <a:lnTo>
                    <a:pt x="76327" y="142065"/>
                  </a:lnTo>
                  <a:lnTo>
                    <a:pt x="79658" y="144145"/>
                  </a:lnTo>
                  <a:lnTo>
                    <a:pt x="89297" y="1512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01"/>
            <p:cNvSpPr/>
            <p:nvPr/>
          </p:nvSpPr>
          <p:spPr>
            <a:xfrm>
              <a:off x="3286134" y="2787872"/>
              <a:ext cx="107148" cy="149996"/>
            </a:xfrm>
            <a:custGeom>
              <a:avLst/>
              <a:gdLst/>
              <a:ahLst/>
              <a:cxnLst/>
              <a:rect l="0" t="0" r="0" b="0"/>
              <a:pathLst>
                <a:path w="107148" h="149996">
                  <a:moveTo>
                    <a:pt x="8921" y="33909"/>
                  </a:moveTo>
                  <a:lnTo>
                    <a:pt x="1232" y="33909"/>
                  </a:lnTo>
                  <a:lnTo>
                    <a:pt x="818" y="34902"/>
                  </a:lnTo>
                  <a:lnTo>
                    <a:pt x="358" y="38650"/>
                  </a:lnTo>
                  <a:lnTo>
                    <a:pt x="64" y="43004"/>
                  </a:lnTo>
                  <a:lnTo>
                    <a:pt x="0" y="59899"/>
                  </a:lnTo>
                  <a:lnTo>
                    <a:pt x="989" y="65127"/>
                  </a:lnTo>
                  <a:lnTo>
                    <a:pt x="2641" y="70596"/>
                  </a:lnTo>
                  <a:lnTo>
                    <a:pt x="4735" y="76226"/>
                  </a:lnTo>
                  <a:lnTo>
                    <a:pt x="7122" y="81964"/>
                  </a:lnTo>
                  <a:lnTo>
                    <a:pt x="9706" y="87774"/>
                  </a:lnTo>
                  <a:lnTo>
                    <a:pt x="12420" y="93632"/>
                  </a:lnTo>
                  <a:lnTo>
                    <a:pt x="14230" y="98529"/>
                  </a:lnTo>
                  <a:lnTo>
                    <a:pt x="15437" y="102786"/>
                  </a:lnTo>
                  <a:lnTo>
                    <a:pt x="16242" y="106616"/>
                  </a:lnTo>
                  <a:lnTo>
                    <a:pt x="17770" y="111154"/>
                  </a:lnTo>
                  <a:lnTo>
                    <a:pt x="19781" y="116163"/>
                  </a:lnTo>
                  <a:lnTo>
                    <a:pt x="25398" y="128981"/>
                  </a:lnTo>
                  <a:lnTo>
                    <a:pt x="26851" y="131025"/>
                  </a:lnTo>
                  <a:lnTo>
                    <a:pt x="28811" y="133380"/>
                  </a:lnTo>
                  <a:lnTo>
                    <a:pt x="35590" y="140932"/>
                  </a:lnTo>
                  <a:lnTo>
                    <a:pt x="35674" y="136286"/>
                  </a:lnTo>
                  <a:lnTo>
                    <a:pt x="35709" y="72446"/>
                  </a:lnTo>
                  <a:lnTo>
                    <a:pt x="36702" y="66546"/>
                  </a:lnTo>
                  <a:lnTo>
                    <a:pt x="38355" y="60628"/>
                  </a:lnTo>
                  <a:lnTo>
                    <a:pt x="40450" y="54698"/>
                  </a:lnTo>
                  <a:lnTo>
                    <a:pt x="41846" y="48760"/>
                  </a:lnTo>
                  <a:lnTo>
                    <a:pt x="42777" y="42818"/>
                  </a:lnTo>
                  <a:lnTo>
                    <a:pt x="43398" y="36872"/>
                  </a:lnTo>
                  <a:lnTo>
                    <a:pt x="44804" y="31915"/>
                  </a:lnTo>
                  <a:lnTo>
                    <a:pt x="46733" y="27619"/>
                  </a:lnTo>
                  <a:lnTo>
                    <a:pt x="49012" y="23763"/>
                  </a:lnTo>
                  <a:lnTo>
                    <a:pt x="51523" y="20200"/>
                  </a:lnTo>
                  <a:lnTo>
                    <a:pt x="54189" y="16832"/>
                  </a:lnTo>
                  <a:lnTo>
                    <a:pt x="56959" y="13595"/>
                  </a:lnTo>
                  <a:lnTo>
                    <a:pt x="59798" y="10444"/>
                  </a:lnTo>
                  <a:lnTo>
                    <a:pt x="65598" y="4298"/>
                  </a:lnTo>
                  <a:lnTo>
                    <a:pt x="68533" y="2262"/>
                  </a:lnTo>
                  <a:lnTo>
                    <a:pt x="71483" y="905"/>
                  </a:lnTo>
                  <a:lnTo>
                    <a:pt x="74441" y="0"/>
                  </a:lnTo>
                  <a:lnTo>
                    <a:pt x="76413" y="389"/>
                  </a:lnTo>
                  <a:lnTo>
                    <a:pt x="77728" y="1640"/>
                  </a:lnTo>
                  <a:lnTo>
                    <a:pt x="78605" y="3467"/>
                  </a:lnTo>
                  <a:lnTo>
                    <a:pt x="80181" y="5677"/>
                  </a:lnTo>
                  <a:lnTo>
                    <a:pt x="82225" y="8142"/>
                  </a:lnTo>
                  <a:lnTo>
                    <a:pt x="84579" y="10778"/>
                  </a:lnTo>
                  <a:lnTo>
                    <a:pt x="89841" y="16353"/>
                  </a:lnTo>
                  <a:lnTo>
                    <a:pt x="92633" y="19228"/>
                  </a:lnTo>
                  <a:lnTo>
                    <a:pt x="94495" y="23130"/>
                  </a:lnTo>
                  <a:lnTo>
                    <a:pt x="95736" y="27715"/>
                  </a:lnTo>
                  <a:lnTo>
                    <a:pt x="96563" y="32756"/>
                  </a:lnTo>
                  <a:lnTo>
                    <a:pt x="98107" y="39094"/>
                  </a:lnTo>
                  <a:lnTo>
                    <a:pt x="100128" y="46295"/>
                  </a:lnTo>
                  <a:lnTo>
                    <a:pt x="102468" y="54073"/>
                  </a:lnTo>
                  <a:lnTo>
                    <a:pt x="104028" y="61242"/>
                  </a:lnTo>
                  <a:lnTo>
                    <a:pt x="105067" y="68006"/>
                  </a:lnTo>
                  <a:lnTo>
                    <a:pt x="105761" y="74500"/>
                  </a:lnTo>
                  <a:lnTo>
                    <a:pt x="106223" y="80814"/>
                  </a:lnTo>
                  <a:lnTo>
                    <a:pt x="106531" y="87007"/>
                  </a:lnTo>
                  <a:lnTo>
                    <a:pt x="106873" y="99180"/>
                  </a:lnTo>
                  <a:lnTo>
                    <a:pt x="107140" y="137735"/>
                  </a:lnTo>
                  <a:lnTo>
                    <a:pt x="107147" y="1499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02"/>
            <p:cNvSpPr/>
            <p:nvPr/>
          </p:nvSpPr>
          <p:spPr>
            <a:xfrm>
              <a:off x="3415274" y="2798777"/>
              <a:ext cx="67305" cy="130162"/>
            </a:xfrm>
            <a:custGeom>
              <a:avLst/>
              <a:gdLst/>
              <a:ahLst/>
              <a:cxnLst/>
              <a:rect l="0" t="0" r="0" b="0"/>
              <a:pathLst>
                <a:path w="67305" h="130162">
                  <a:moveTo>
                    <a:pt x="58374" y="5145"/>
                  </a:moveTo>
                  <a:lnTo>
                    <a:pt x="53634" y="5145"/>
                  </a:lnTo>
                  <a:lnTo>
                    <a:pt x="51245" y="4153"/>
                  </a:lnTo>
                  <a:lnTo>
                    <a:pt x="48661" y="2499"/>
                  </a:lnTo>
                  <a:lnTo>
                    <a:pt x="45946" y="404"/>
                  </a:lnTo>
                  <a:lnTo>
                    <a:pt x="43143" y="0"/>
                  </a:lnTo>
                  <a:lnTo>
                    <a:pt x="40283" y="723"/>
                  </a:lnTo>
                  <a:lnTo>
                    <a:pt x="37383" y="2197"/>
                  </a:lnTo>
                  <a:lnTo>
                    <a:pt x="34459" y="4172"/>
                  </a:lnTo>
                  <a:lnTo>
                    <a:pt x="31516" y="6480"/>
                  </a:lnTo>
                  <a:lnTo>
                    <a:pt x="28563" y="9012"/>
                  </a:lnTo>
                  <a:lnTo>
                    <a:pt x="25601" y="11692"/>
                  </a:lnTo>
                  <a:lnTo>
                    <a:pt x="19666" y="17315"/>
                  </a:lnTo>
                  <a:lnTo>
                    <a:pt x="16693" y="21196"/>
                  </a:lnTo>
                  <a:lnTo>
                    <a:pt x="13720" y="25768"/>
                  </a:lnTo>
                  <a:lnTo>
                    <a:pt x="10746" y="30800"/>
                  </a:lnTo>
                  <a:lnTo>
                    <a:pt x="8762" y="36138"/>
                  </a:lnTo>
                  <a:lnTo>
                    <a:pt x="7440" y="41682"/>
                  </a:lnTo>
                  <a:lnTo>
                    <a:pt x="6559" y="47362"/>
                  </a:lnTo>
                  <a:lnTo>
                    <a:pt x="4979" y="53134"/>
                  </a:lnTo>
                  <a:lnTo>
                    <a:pt x="2934" y="58965"/>
                  </a:lnTo>
                  <a:lnTo>
                    <a:pt x="578" y="64838"/>
                  </a:lnTo>
                  <a:lnTo>
                    <a:pt x="0" y="70737"/>
                  </a:lnTo>
                  <a:lnTo>
                    <a:pt x="607" y="76654"/>
                  </a:lnTo>
                  <a:lnTo>
                    <a:pt x="2003" y="82583"/>
                  </a:lnTo>
                  <a:lnTo>
                    <a:pt x="2934" y="87528"/>
                  </a:lnTo>
                  <a:lnTo>
                    <a:pt x="3555" y="91817"/>
                  </a:lnTo>
                  <a:lnTo>
                    <a:pt x="3968" y="95669"/>
                  </a:lnTo>
                  <a:lnTo>
                    <a:pt x="5237" y="100221"/>
                  </a:lnTo>
                  <a:lnTo>
                    <a:pt x="7074" y="105240"/>
                  </a:lnTo>
                  <a:lnTo>
                    <a:pt x="9291" y="110570"/>
                  </a:lnTo>
                  <a:lnTo>
                    <a:pt x="12754" y="114124"/>
                  </a:lnTo>
                  <a:lnTo>
                    <a:pt x="17047" y="116493"/>
                  </a:lnTo>
                  <a:lnTo>
                    <a:pt x="21893" y="118072"/>
                  </a:lnTo>
                  <a:lnTo>
                    <a:pt x="27108" y="120117"/>
                  </a:lnTo>
                  <a:lnTo>
                    <a:pt x="32569" y="122473"/>
                  </a:lnTo>
                  <a:lnTo>
                    <a:pt x="38194" y="125035"/>
                  </a:lnTo>
                  <a:lnTo>
                    <a:pt x="42937" y="126744"/>
                  </a:lnTo>
                  <a:lnTo>
                    <a:pt x="47090" y="127882"/>
                  </a:lnTo>
                  <a:lnTo>
                    <a:pt x="50852" y="128642"/>
                  </a:lnTo>
                  <a:lnTo>
                    <a:pt x="54351" y="129148"/>
                  </a:lnTo>
                  <a:lnTo>
                    <a:pt x="57677" y="129486"/>
                  </a:lnTo>
                  <a:lnTo>
                    <a:pt x="67304" y="1301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03"/>
            <p:cNvSpPr/>
            <p:nvPr/>
          </p:nvSpPr>
          <p:spPr>
            <a:xfrm>
              <a:off x="3536156" y="2795512"/>
              <a:ext cx="133947" cy="141817"/>
            </a:xfrm>
            <a:custGeom>
              <a:avLst/>
              <a:gdLst/>
              <a:ahLst/>
              <a:cxnLst/>
              <a:rect l="0" t="0" r="0" b="0"/>
              <a:pathLst>
                <a:path w="133947" h="141817">
                  <a:moveTo>
                    <a:pt x="0" y="61988"/>
                  </a:moveTo>
                  <a:lnTo>
                    <a:pt x="0" y="57247"/>
                  </a:lnTo>
                  <a:lnTo>
                    <a:pt x="992" y="55851"/>
                  </a:lnTo>
                  <a:lnTo>
                    <a:pt x="2646" y="54920"/>
                  </a:lnTo>
                  <a:lnTo>
                    <a:pt x="4741" y="54300"/>
                  </a:lnTo>
                  <a:lnTo>
                    <a:pt x="7130" y="52894"/>
                  </a:lnTo>
                  <a:lnTo>
                    <a:pt x="9714" y="50964"/>
                  </a:lnTo>
                  <a:lnTo>
                    <a:pt x="12429" y="48686"/>
                  </a:lnTo>
                  <a:lnTo>
                    <a:pt x="16224" y="47166"/>
                  </a:lnTo>
                  <a:lnTo>
                    <a:pt x="20737" y="46154"/>
                  </a:lnTo>
                  <a:lnTo>
                    <a:pt x="25731" y="45479"/>
                  </a:lnTo>
                  <a:lnTo>
                    <a:pt x="30053" y="45029"/>
                  </a:lnTo>
                  <a:lnTo>
                    <a:pt x="33926" y="44729"/>
                  </a:lnTo>
                  <a:lnTo>
                    <a:pt x="37500" y="44529"/>
                  </a:lnTo>
                  <a:lnTo>
                    <a:pt x="40875" y="43403"/>
                  </a:lnTo>
                  <a:lnTo>
                    <a:pt x="44117" y="41660"/>
                  </a:lnTo>
                  <a:lnTo>
                    <a:pt x="47271" y="39506"/>
                  </a:lnTo>
                  <a:lnTo>
                    <a:pt x="51358" y="38071"/>
                  </a:lnTo>
                  <a:lnTo>
                    <a:pt x="56067" y="37114"/>
                  </a:lnTo>
                  <a:lnTo>
                    <a:pt x="61190" y="36475"/>
                  </a:lnTo>
                  <a:lnTo>
                    <a:pt x="64606" y="35058"/>
                  </a:lnTo>
                  <a:lnTo>
                    <a:pt x="66883" y="33120"/>
                  </a:lnTo>
                  <a:lnTo>
                    <a:pt x="68402" y="30836"/>
                  </a:lnTo>
                  <a:lnTo>
                    <a:pt x="70406" y="28322"/>
                  </a:lnTo>
                  <a:lnTo>
                    <a:pt x="72734" y="25653"/>
                  </a:lnTo>
                  <a:lnTo>
                    <a:pt x="75278" y="22882"/>
                  </a:lnTo>
                  <a:lnTo>
                    <a:pt x="75983" y="20042"/>
                  </a:lnTo>
                  <a:lnTo>
                    <a:pt x="75460" y="17157"/>
                  </a:lnTo>
                  <a:lnTo>
                    <a:pt x="74119" y="14241"/>
                  </a:lnTo>
                  <a:lnTo>
                    <a:pt x="73225" y="11305"/>
                  </a:lnTo>
                  <a:lnTo>
                    <a:pt x="72630" y="8356"/>
                  </a:lnTo>
                  <a:lnTo>
                    <a:pt x="72232" y="5397"/>
                  </a:lnTo>
                  <a:lnTo>
                    <a:pt x="70975" y="3425"/>
                  </a:lnTo>
                  <a:lnTo>
                    <a:pt x="69145" y="2110"/>
                  </a:lnTo>
                  <a:lnTo>
                    <a:pt x="66933" y="1233"/>
                  </a:lnTo>
                  <a:lnTo>
                    <a:pt x="64465" y="649"/>
                  </a:lnTo>
                  <a:lnTo>
                    <a:pt x="61829" y="259"/>
                  </a:lnTo>
                  <a:lnTo>
                    <a:pt x="59079" y="0"/>
                  </a:lnTo>
                  <a:lnTo>
                    <a:pt x="56253" y="819"/>
                  </a:lnTo>
                  <a:lnTo>
                    <a:pt x="53377" y="2357"/>
                  </a:lnTo>
                  <a:lnTo>
                    <a:pt x="50468" y="4374"/>
                  </a:lnTo>
                  <a:lnTo>
                    <a:pt x="46544" y="6712"/>
                  </a:lnTo>
                  <a:lnTo>
                    <a:pt x="41943" y="9262"/>
                  </a:lnTo>
                  <a:lnTo>
                    <a:pt x="36892" y="11955"/>
                  </a:lnTo>
                  <a:lnTo>
                    <a:pt x="32532" y="15734"/>
                  </a:lnTo>
                  <a:lnTo>
                    <a:pt x="28633" y="20238"/>
                  </a:lnTo>
                  <a:lnTo>
                    <a:pt x="25042" y="25225"/>
                  </a:lnTo>
                  <a:lnTo>
                    <a:pt x="21656" y="30534"/>
                  </a:lnTo>
                  <a:lnTo>
                    <a:pt x="18406" y="36057"/>
                  </a:lnTo>
                  <a:lnTo>
                    <a:pt x="15247" y="41725"/>
                  </a:lnTo>
                  <a:lnTo>
                    <a:pt x="9092" y="53312"/>
                  </a:lnTo>
                  <a:lnTo>
                    <a:pt x="6061" y="59181"/>
                  </a:lnTo>
                  <a:lnTo>
                    <a:pt x="4041" y="66070"/>
                  </a:lnTo>
                  <a:lnTo>
                    <a:pt x="2694" y="73639"/>
                  </a:lnTo>
                  <a:lnTo>
                    <a:pt x="1796" y="81661"/>
                  </a:lnTo>
                  <a:lnTo>
                    <a:pt x="2190" y="88994"/>
                  </a:lnTo>
                  <a:lnTo>
                    <a:pt x="3444" y="95867"/>
                  </a:lnTo>
                  <a:lnTo>
                    <a:pt x="5273" y="102433"/>
                  </a:lnTo>
                  <a:lnTo>
                    <a:pt x="8476" y="107803"/>
                  </a:lnTo>
                  <a:lnTo>
                    <a:pt x="12596" y="112375"/>
                  </a:lnTo>
                  <a:lnTo>
                    <a:pt x="17327" y="116415"/>
                  </a:lnTo>
                  <a:lnTo>
                    <a:pt x="21473" y="120101"/>
                  </a:lnTo>
                  <a:lnTo>
                    <a:pt x="28726" y="126842"/>
                  </a:lnTo>
                  <a:lnTo>
                    <a:pt x="34034" y="130028"/>
                  </a:lnTo>
                  <a:lnTo>
                    <a:pt x="40549" y="133145"/>
                  </a:lnTo>
                  <a:lnTo>
                    <a:pt x="47868" y="136215"/>
                  </a:lnTo>
                  <a:lnTo>
                    <a:pt x="54733" y="138262"/>
                  </a:lnTo>
                  <a:lnTo>
                    <a:pt x="61293" y="139626"/>
                  </a:lnTo>
                  <a:lnTo>
                    <a:pt x="67651" y="140536"/>
                  </a:lnTo>
                  <a:lnTo>
                    <a:pt x="73874" y="141142"/>
                  </a:lnTo>
                  <a:lnTo>
                    <a:pt x="80007" y="141546"/>
                  </a:lnTo>
                  <a:lnTo>
                    <a:pt x="86081" y="141816"/>
                  </a:lnTo>
                  <a:lnTo>
                    <a:pt x="92114" y="141003"/>
                  </a:lnTo>
                  <a:lnTo>
                    <a:pt x="98120" y="139470"/>
                  </a:lnTo>
                  <a:lnTo>
                    <a:pt x="104109" y="137455"/>
                  </a:lnTo>
                  <a:lnTo>
                    <a:pt x="109093" y="136112"/>
                  </a:lnTo>
                  <a:lnTo>
                    <a:pt x="113409" y="135216"/>
                  </a:lnTo>
                  <a:lnTo>
                    <a:pt x="117278" y="134619"/>
                  </a:lnTo>
                  <a:lnTo>
                    <a:pt x="120849" y="133229"/>
                  </a:lnTo>
                  <a:lnTo>
                    <a:pt x="124223" y="131310"/>
                  </a:lnTo>
                  <a:lnTo>
                    <a:pt x="133946" y="1244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04"/>
            <p:cNvSpPr/>
            <p:nvPr/>
          </p:nvSpPr>
          <p:spPr>
            <a:xfrm>
              <a:off x="3814750" y="2804043"/>
              <a:ext cx="123243" cy="124892"/>
            </a:xfrm>
            <a:custGeom>
              <a:avLst/>
              <a:gdLst/>
              <a:ahLst/>
              <a:cxnLst/>
              <a:rect l="0" t="0" r="0" b="0"/>
              <a:pathLst>
                <a:path w="123243" h="124892">
                  <a:moveTo>
                    <a:pt x="25016" y="35598"/>
                  </a:moveTo>
                  <a:lnTo>
                    <a:pt x="54904" y="35598"/>
                  </a:lnTo>
                  <a:lnTo>
                    <a:pt x="57839" y="34605"/>
                  </a:lnTo>
                  <a:lnTo>
                    <a:pt x="60789" y="32952"/>
                  </a:lnTo>
                  <a:lnTo>
                    <a:pt x="63747" y="30857"/>
                  </a:lnTo>
                  <a:lnTo>
                    <a:pt x="66712" y="29461"/>
                  </a:lnTo>
                  <a:lnTo>
                    <a:pt x="69680" y="28530"/>
                  </a:lnTo>
                  <a:lnTo>
                    <a:pt x="72651" y="27909"/>
                  </a:lnTo>
                  <a:lnTo>
                    <a:pt x="75624" y="26503"/>
                  </a:lnTo>
                  <a:lnTo>
                    <a:pt x="78599" y="24574"/>
                  </a:lnTo>
                  <a:lnTo>
                    <a:pt x="81573" y="22295"/>
                  </a:lnTo>
                  <a:lnTo>
                    <a:pt x="83557" y="19784"/>
                  </a:lnTo>
                  <a:lnTo>
                    <a:pt x="84879" y="17118"/>
                  </a:lnTo>
                  <a:lnTo>
                    <a:pt x="87001" y="10450"/>
                  </a:lnTo>
                  <a:lnTo>
                    <a:pt x="87291" y="6892"/>
                  </a:lnTo>
                  <a:lnTo>
                    <a:pt x="87369" y="4554"/>
                  </a:lnTo>
                  <a:lnTo>
                    <a:pt x="86428" y="2996"/>
                  </a:lnTo>
                  <a:lnTo>
                    <a:pt x="84808" y="1957"/>
                  </a:lnTo>
                  <a:lnTo>
                    <a:pt x="82737" y="1264"/>
                  </a:lnTo>
                  <a:lnTo>
                    <a:pt x="80364" y="802"/>
                  </a:lnTo>
                  <a:lnTo>
                    <a:pt x="77789" y="495"/>
                  </a:lnTo>
                  <a:lnTo>
                    <a:pt x="75081" y="289"/>
                  </a:lnTo>
                  <a:lnTo>
                    <a:pt x="72283" y="152"/>
                  </a:lnTo>
                  <a:lnTo>
                    <a:pt x="66528" y="0"/>
                  </a:lnTo>
                  <a:lnTo>
                    <a:pt x="63605" y="952"/>
                  </a:lnTo>
                  <a:lnTo>
                    <a:pt x="60663" y="2579"/>
                  </a:lnTo>
                  <a:lnTo>
                    <a:pt x="57711" y="4655"/>
                  </a:lnTo>
                  <a:lnTo>
                    <a:pt x="53758" y="8024"/>
                  </a:lnTo>
                  <a:lnTo>
                    <a:pt x="49138" y="12254"/>
                  </a:lnTo>
                  <a:lnTo>
                    <a:pt x="44074" y="17059"/>
                  </a:lnTo>
                  <a:lnTo>
                    <a:pt x="39705" y="22246"/>
                  </a:lnTo>
                  <a:lnTo>
                    <a:pt x="35801" y="27689"/>
                  </a:lnTo>
                  <a:lnTo>
                    <a:pt x="32205" y="33302"/>
                  </a:lnTo>
                  <a:lnTo>
                    <a:pt x="28817" y="38036"/>
                  </a:lnTo>
                  <a:lnTo>
                    <a:pt x="25566" y="42184"/>
                  </a:lnTo>
                  <a:lnTo>
                    <a:pt x="22406" y="45942"/>
                  </a:lnTo>
                  <a:lnTo>
                    <a:pt x="19307" y="50431"/>
                  </a:lnTo>
                  <a:lnTo>
                    <a:pt x="16249" y="55408"/>
                  </a:lnTo>
                  <a:lnTo>
                    <a:pt x="13218" y="60711"/>
                  </a:lnTo>
                  <a:lnTo>
                    <a:pt x="10205" y="65238"/>
                  </a:lnTo>
                  <a:lnTo>
                    <a:pt x="7204" y="69249"/>
                  </a:lnTo>
                  <a:lnTo>
                    <a:pt x="4212" y="72914"/>
                  </a:lnTo>
                  <a:lnTo>
                    <a:pt x="2217" y="77343"/>
                  </a:lnTo>
                  <a:lnTo>
                    <a:pt x="887" y="82279"/>
                  </a:lnTo>
                  <a:lnTo>
                    <a:pt x="0" y="87555"/>
                  </a:lnTo>
                  <a:lnTo>
                    <a:pt x="401" y="92064"/>
                  </a:lnTo>
                  <a:lnTo>
                    <a:pt x="1660" y="96062"/>
                  </a:lnTo>
                  <a:lnTo>
                    <a:pt x="3493" y="99720"/>
                  </a:lnTo>
                  <a:lnTo>
                    <a:pt x="5706" y="103150"/>
                  </a:lnTo>
                  <a:lnTo>
                    <a:pt x="8174" y="106430"/>
                  </a:lnTo>
                  <a:lnTo>
                    <a:pt x="10811" y="109608"/>
                  </a:lnTo>
                  <a:lnTo>
                    <a:pt x="13561" y="111727"/>
                  </a:lnTo>
                  <a:lnTo>
                    <a:pt x="16387" y="113140"/>
                  </a:lnTo>
                  <a:lnTo>
                    <a:pt x="19263" y="114081"/>
                  </a:lnTo>
                  <a:lnTo>
                    <a:pt x="23165" y="115701"/>
                  </a:lnTo>
                  <a:lnTo>
                    <a:pt x="27751" y="117773"/>
                  </a:lnTo>
                  <a:lnTo>
                    <a:pt x="32792" y="120147"/>
                  </a:lnTo>
                  <a:lnTo>
                    <a:pt x="38138" y="121729"/>
                  </a:lnTo>
                  <a:lnTo>
                    <a:pt x="43685" y="122785"/>
                  </a:lnTo>
                  <a:lnTo>
                    <a:pt x="49368" y="123488"/>
                  </a:lnTo>
                  <a:lnTo>
                    <a:pt x="55142" y="123957"/>
                  </a:lnTo>
                  <a:lnTo>
                    <a:pt x="60975" y="124269"/>
                  </a:lnTo>
                  <a:lnTo>
                    <a:pt x="72747" y="124616"/>
                  </a:lnTo>
                  <a:lnTo>
                    <a:pt x="107841" y="124883"/>
                  </a:lnTo>
                  <a:lnTo>
                    <a:pt x="117135" y="124891"/>
                  </a:lnTo>
                  <a:lnTo>
                    <a:pt x="119171" y="123900"/>
                  </a:lnTo>
                  <a:lnTo>
                    <a:pt x="120528" y="122247"/>
                  </a:lnTo>
                  <a:lnTo>
                    <a:pt x="123242" y="1159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05"/>
            <p:cNvSpPr/>
            <p:nvPr/>
          </p:nvSpPr>
          <p:spPr>
            <a:xfrm>
              <a:off x="3946922" y="2652117"/>
              <a:ext cx="80368" cy="80368"/>
            </a:xfrm>
            <a:custGeom>
              <a:avLst/>
              <a:gdLst/>
              <a:ahLst/>
              <a:cxnLst/>
              <a:rect l="0" t="0" r="0" b="0"/>
              <a:pathLst>
                <a:path w="80368" h="80368">
                  <a:moveTo>
                    <a:pt x="0" y="80367"/>
                  </a:moveTo>
                  <a:lnTo>
                    <a:pt x="20990" y="59377"/>
                  </a:lnTo>
                  <a:lnTo>
                    <a:pt x="23915" y="55459"/>
                  </a:lnTo>
                  <a:lnTo>
                    <a:pt x="26858" y="50864"/>
                  </a:lnTo>
                  <a:lnTo>
                    <a:pt x="29811" y="45815"/>
                  </a:lnTo>
                  <a:lnTo>
                    <a:pt x="33765" y="41458"/>
                  </a:lnTo>
                  <a:lnTo>
                    <a:pt x="38385" y="37560"/>
                  </a:lnTo>
                  <a:lnTo>
                    <a:pt x="43449" y="33970"/>
                  </a:lnTo>
                  <a:lnTo>
                    <a:pt x="47817" y="29592"/>
                  </a:lnTo>
                  <a:lnTo>
                    <a:pt x="51722" y="24689"/>
                  </a:lnTo>
                  <a:lnTo>
                    <a:pt x="55317" y="19436"/>
                  </a:lnTo>
                  <a:lnTo>
                    <a:pt x="58706" y="14942"/>
                  </a:lnTo>
                  <a:lnTo>
                    <a:pt x="61957" y="10953"/>
                  </a:lnTo>
                  <a:lnTo>
                    <a:pt x="65117" y="7302"/>
                  </a:lnTo>
                  <a:lnTo>
                    <a:pt x="68216" y="4868"/>
                  </a:lnTo>
                  <a:lnTo>
                    <a:pt x="71274" y="3245"/>
                  </a:lnTo>
                  <a:lnTo>
                    <a:pt x="8036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06"/>
            <p:cNvSpPr/>
            <p:nvPr/>
          </p:nvSpPr>
          <p:spPr>
            <a:xfrm>
              <a:off x="303609" y="3272051"/>
              <a:ext cx="35720" cy="255177"/>
            </a:xfrm>
            <a:custGeom>
              <a:avLst/>
              <a:gdLst/>
              <a:ahLst/>
              <a:cxnLst/>
              <a:rect l="0" t="0" r="0" b="0"/>
              <a:pathLst>
                <a:path w="35720" h="255177">
                  <a:moveTo>
                    <a:pt x="0" y="5144"/>
                  </a:moveTo>
                  <a:lnTo>
                    <a:pt x="0" y="0"/>
                  </a:lnTo>
                  <a:lnTo>
                    <a:pt x="0" y="27343"/>
                  </a:lnTo>
                  <a:lnTo>
                    <a:pt x="993" y="29866"/>
                  </a:lnTo>
                  <a:lnTo>
                    <a:pt x="2646" y="32539"/>
                  </a:lnTo>
                  <a:lnTo>
                    <a:pt x="4741" y="35314"/>
                  </a:lnTo>
                  <a:lnTo>
                    <a:pt x="6137" y="38156"/>
                  </a:lnTo>
                  <a:lnTo>
                    <a:pt x="7068" y="41043"/>
                  </a:lnTo>
                  <a:lnTo>
                    <a:pt x="8103" y="47888"/>
                  </a:lnTo>
                  <a:lnTo>
                    <a:pt x="8378" y="52492"/>
                  </a:lnTo>
                  <a:lnTo>
                    <a:pt x="8685" y="61907"/>
                  </a:lnTo>
                  <a:lnTo>
                    <a:pt x="8821" y="69398"/>
                  </a:lnTo>
                  <a:lnTo>
                    <a:pt x="9850" y="72785"/>
                  </a:lnTo>
                  <a:lnTo>
                    <a:pt x="11527" y="76035"/>
                  </a:lnTo>
                  <a:lnTo>
                    <a:pt x="13638" y="79194"/>
                  </a:lnTo>
                  <a:lnTo>
                    <a:pt x="15045" y="83284"/>
                  </a:lnTo>
                  <a:lnTo>
                    <a:pt x="15984" y="87995"/>
                  </a:lnTo>
                  <a:lnTo>
                    <a:pt x="16609" y="93121"/>
                  </a:lnTo>
                  <a:lnTo>
                    <a:pt x="17026" y="98522"/>
                  </a:lnTo>
                  <a:lnTo>
                    <a:pt x="17304" y="104107"/>
                  </a:lnTo>
                  <a:lnTo>
                    <a:pt x="17489" y="109815"/>
                  </a:lnTo>
                  <a:lnTo>
                    <a:pt x="18605" y="115604"/>
                  </a:lnTo>
                  <a:lnTo>
                    <a:pt x="20341" y="121448"/>
                  </a:lnTo>
                  <a:lnTo>
                    <a:pt x="22490" y="127329"/>
                  </a:lnTo>
                  <a:lnTo>
                    <a:pt x="23923" y="133233"/>
                  </a:lnTo>
                  <a:lnTo>
                    <a:pt x="24879" y="139154"/>
                  </a:lnTo>
                  <a:lnTo>
                    <a:pt x="25516" y="145086"/>
                  </a:lnTo>
                  <a:lnTo>
                    <a:pt x="25940" y="150032"/>
                  </a:lnTo>
                  <a:lnTo>
                    <a:pt x="26223" y="154322"/>
                  </a:lnTo>
                  <a:lnTo>
                    <a:pt x="26412" y="158174"/>
                  </a:lnTo>
                  <a:lnTo>
                    <a:pt x="27530" y="162727"/>
                  </a:lnTo>
                  <a:lnTo>
                    <a:pt x="29268" y="167746"/>
                  </a:lnTo>
                  <a:lnTo>
                    <a:pt x="31418" y="173077"/>
                  </a:lnTo>
                  <a:lnTo>
                    <a:pt x="32852" y="178615"/>
                  </a:lnTo>
                  <a:lnTo>
                    <a:pt x="33808" y="184291"/>
                  </a:lnTo>
                  <a:lnTo>
                    <a:pt x="34445" y="190060"/>
                  </a:lnTo>
                  <a:lnTo>
                    <a:pt x="34869" y="194898"/>
                  </a:lnTo>
                  <a:lnTo>
                    <a:pt x="35153" y="199115"/>
                  </a:lnTo>
                  <a:lnTo>
                    <a:pt x="35342" y="202919"/>
                  </a:lnTo>
                  <a:lnTo>
                    <a:pt x="35551" y="212437"/>
                  </a:lnTo>
                  <a:lnTo>
                    <a:pt x="35719" y="2551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07"/>
            <p:cNvSpPr/>
            <p:nvPr/>
          </p:nvSpPr>
          <p:spPr>
            <a:xfrm>
              <a:off x="250031" y="3393281"/>
              <a:ext cx="187525" cy="35720"/>
            </a:xfrm>
            <a:custGeom>
              <a:avLst/>
              <a:gdLst/>
              <a:ahLst/>
              <a:cxnLst/>
              <a:rect l="0" t="0" r="0" b="0"/>
              <a:pathLst>
                <a:path w="187525" h="35720">
                  <a:moveTo>
                    <a:pt x="0" y="35719"/>
                  </a:moveTo>
                  <a:lnTo>
                    <a:pt x="4741" y="35719"/>
                  </a:lnTo>
                  <a:lnTo>
                    <a:pt x="7129" y="34727"/>
                  </a:lnTo>
                  <a:lnTo>
                    <a:pt x="9714" y="33073"/>
                  </a:lnTo>
                  <a:lnTo>
                    <a:pt x="12429" y="30979"/>
                  </a:lnTo>
                  <a:lnTo>
                    <a:pt x="15231" y="29582"/>
                  </a:lnTo>
                  <a:lnTo>
                    <a:pt x="18092" y="28651"/>
                  </a:lnTo>
                  <a:lnTo>
                    <a:pt x="20991" y="28031"/>
                  </a:lnTo>
                  <a:lnTo>
                    <a:pt x="24908" y="27616"/>
                  </a:lnTo>
                  <a:lnTo>
                    <a:pt x="29504" y="27341"/>
                  </a:lnTo>
                  <a:lnTo>
                    <a:pt x="39902" y="27034"/>
                  </a:lnTo>
                  <a:lnTo>
                    <a:pt x="51138" y="26898"/>
                  </a:lnTo>
                  <a:lnTo>
                    <a:pt x="56912" y="25870"/>
                  </a:lnTo>
                  <a:lnTo>
                    <a:pt x="62746" y="24191"/>
                  </a:lnTo>
                  <a:lnTo>
                    <a:pt x="68620" y="22081"/>
                  </a:lnTo>
                  <a:lnTo>
                    <a:pt x="74520" y="20674"/>
                  </a:lnTo>
                  <a:lnTo>
                    <a:pt x="80438" y="19736"/>
                  </a:lnTo>
                  <a:lnTo>
                    <a:pt x="86368" y="19110"/>
                  </a:lnTo>
                  <a:lnTo>
                    <a:pt x="92305" y="17701"/>
                  </a:lnTo>
                  <a:lnTo>
                    <a:pt x="98248" y="15770"/>
                  </a:lnTo>
                  <a:lnTo>
                    <a:pt x="104194" y="13489"/>
                  </a:lnTo>
                  <a:lnTo>
                    <a:pt x="110142" y="11970"/>
                  </a:lnTo>
                  <a:lnTo>
                    <a:pt x="116092" y="10957"/>
                  </a:lnTo>
                  <a:lnTo>
                    <a:pt x="122043" y="10281"/>
                  </a:lnTo>
                  <a:lnTo>
                    <a:pt x="127003" y="9830"/>
                  </a:lnTo>
                  <a:lnTo>
                    <a:pt x="131302" y="9530"/>
                  </a:lnTo>
                  <a:lnTo>
                    <a:pt x="135159" y="9330"/>
                  </a:lnTo>
                  <a:lnTo>
                    <a:pt x="144738" y="9108"/>
                  </a:lnTo>
                  <a:lnTo>
                    <a:pt x="150070" y="9049"/>
                  </a:lnTo>
                  <a:lnTo>
                    <a:pt x="154617" y="8016"/>
                  </a:lnTo>
                  <a:lnTo>
                    <a:pt x="158641" y="6337"/>
                  </a:lnTo>
                  <a:lnTo>
                    <a:pt x="162315" y="4225"/>
                  </a:lnTo>
                  <a:lnTo>
                    <a:pt x="165757" y="2816"/>
                  </a:lnTo>
                  <a:lnTo>
                    <a:pt x="169044" y="1878"/>
                  </a:lnTo>
                  <a:lnTo>
                    <a:pt x="172227" y="1252"/>
                  </a:lnTo>
                  <a:lnTo>
                    <a:pt x="175342" y="835"/>
                  </a:lnTo>
                  <a:lnTo>
                    <a:pt x="178410" y="557"/>
                  </a:lnTo>
                  <a:lnTo>
                    <a:pt x="18752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08"/>
            <p:cNvSpPr/>
            <p:nvPr/>
          </p:nvSpPr>
          <p:spPr>
            <a:xfrm>
              <a:off x="267891" y="3312914"/>
              <a:ext cx="80368" cy="214314"/>
            </a:xfrm>
            <a:custGeom>
              <a:avLst/>
              <a:gdLst/>
              <a:ahLst/>
              <a:cxnLst/>
              <a:rect l="0" t="0" r="0" b="0"/>
              <a:pathLst>
                <a:path w="80368" h="214314">
                  <a:moveTo>
                    <a:pt x="80367" y="0"/>
                  </a:moveTo>
                  <a:lnTo>
                    <a:pt x="80367" y="4740"/>
                  </a:lnTo>
                  <a:lnTo>
                    <a:pt x="79375" y="7129"/>
                  </a:lnTo>
                  <a:lnTo>
                    <a:pt x="77721" y="9713"/>
                  </a:lnTo>
                  <a:lnTo>
                    <a:pt x="75626" y="12429"/>
                  </a:lnTo>
                  <a:lnTo>
                    <a:pt x="74230" y="16223"/>
                  </a:lnTo>
                  <a:lnTo>
                    <a:pt x="73299" y="20738"/>
                  </a:lnTo>
                  <a:lnTo>
                    <a:pt x="72678" y="25731"/>
                  </a:lnTo>
                  <a:lnTo>
                    <a:pt x="71272" y="31045"/>
                  </a:lnTo>
                  <a:lnTo>
                    <a:pt x="69343" y="36571"/>
                  </a:lnTo>
                  <a:lnTo>
                    <a:pt x="67064" y="42240"/>
                  </a:lnTo>
                  <a:lnTo>
                    <a:pt x="64553" y="48004"/>
                  </a:lnTo>
                  <a:lnTo>
                    <a:pt x="59117" y="59700"/>
                  </a:lnTo>
                  <a:lnTo>
                    <a:pt x="57271" y="65597"/>
                  </a:lnTo>
                  <a:lnTo>
                    <a:pt x="56040" y="71512"/>
                  </a:lnTo>
                  <a:lnTo>
                    <a:pt x="55219" y="77441"/>
                  </a:lnTo>
                  <a:lnTo>
                    <a:pt x="53680" y="83377"/>
                  </a:lnTo>
                  <a:lnTo>
                    <a:pt x="51661" y="89319"/>
                  </a:lnTo>
                  <a:lnTo>
                    <a:pt x="49324" y="95265"/>
                  </a:lnTo>
                  <a:lnTo>
                    <a:pt x="47765" y="101213"/>
                  </a:lnTo>
                  <a:lnTo>
                    <a:pt x="46726" y="107163"/>
                  </a:lnTo>
                  <a:lnTo>
                    <a:pt x="46033" y="113114"/>
                  </a:lnTo>
                  <a:lnTo>
                    <a:pt x="44579" y="119065"/>
                  </a:lnTo>
                  <a:lnTo>
                    <a:pt x="42618" y="125018"/>
                  </a:lnTo>
                  <a:lnTo>
                    <a:pt x="40318" y="130970"/>
                  </a:lnTo>
                  <a:lnTo>
                    <a:pt x="37793" y="136923"/>
                  </a:lnTo>
                  <a:lnTo>
                    <a:pt x="32341" y="148829"/>
                  </a:lnTo>
                  <a:lnTo>
                    <a:pt x="30490" y="154782"/>
                  </a:lnTo>
                  <a:lnTo>
                    <a:pt x="29256" y="160735"/>
                  </a:lnTo>
                  <a:lnTo>
                    <a:pt x="28434" y="166688"/>
                  </a:lnTo>
                  <a:lnTo>
                    <a:pt x="26893" y="171649"/>
                  </a:lnTo>
                  <a:lnTo>
                    <a:pt x="24874" y="175948"/>
                  </a:lnTo>
                  <a:lnTo>
                    <a:pt x="22536" y="179807"/>
                  </a:lnTo>
                  <a:lnTo>
                    <a:pt x="20977" y="183371"/>
                  </a:lnTo>
                  <a:lnTo>
                    <a:pt x="19245" y="189978"/>
                  </a:lnTo>
                  <a:lnTo>
                    <a:pt x="17791" y="193129"/>
                  </a:lnTo>
                  <a:lnTo>
                    <a:pt x="15829" y="196221"/>
                  </a:lnTo>
                  <a:lnTo>
                    <a:pt x="13529" y="199275"/>
                  </a:lnTo>
                  <a:lnTo>
                    <a:pt x="11996" y="202303"/>
                  </a:lnTo>
                  <a:lnTo>
                    <a:pt x="10292" y="208313"/>
                  </a:lnTo>
                  <a:lnTo>
                    <a:pt x="8846" y="210313"/>
                  </a:lnTo>
                  <a:lnTo>
                    <a:pt x="6889" y="211646"/>
                  </a:lnTo>
                  <a:lnTo>
                    <a:pt x="0" y="214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2" name="SMARTInkAnnotation109"/>
            <p:cNvSpPr/>
            <p:nvPr/>
          </p:nvSpPr>
          <p:spPr>
            <a:xfrm>
              <a:off x="253816" y="3393281"/>
              <a:ext cx="183740" cy="107158"/>
            </a:xfrm>
            <a:custGeom>
              <a:avLst/>
              <a:gdLst/>
              <a:ahLst/>
              <a:cxnLst/>
              <a:rect l="0" t="0" r="0" b="0"/>
              <a:pathLst>
                <a:path w="183740" h="107158">
                  <a:moveTo>
                    <a:pt x="5145" y="0"/>
                  </a:moveTo>
                  <a:lnTo>
                    <a:pt x="0" y="0"/>
                  </a:lnTo>
                  <a:lnTo>
                    <a:pt x="4272" y="0"/>
                  </a:lnTo>
                  <a:lnTo>
                    <a:pt x="7403" y="2646"/>
                  </a:lnTo>
                  <a:lnTo>
                    <a:pt x="9627" y="4741"/>
                  </a:lnTo>
                  <a:lnTo>
                    <a:pt x="12102" y="6137"/>
                  </a:lnTo>
                  <a:lnTo>
                    <a:pt x="21317" y="9094"/>
                  </a:lnTo>
                  <a:lnTo>
                    <a:pt x="25848" y="11024"/>
                  </a:lnTo>
                  <a:lnTo>
                    <a:pt x="36175" y="15814"/>
                  </a:lnTo>
                  <a:lnTo>
                    <a:pt x="88522" y="41696"/>
                  </a:lnTo>
                  <a:lnTo>
                    <a:pt x="118259" y="56558"/>
                  </a:lnTo>
                  <a:lnTo>
                    <a:pt x="123218" y="59533"/>
                  </a:lnTo>
                  <a:lnTo>
                    <a:pt x="127517" y="62510"/>
                  </a:lnTo>
                  <a:lnTo>
                    <a:pt x="131375" y="65485"/>
                  </a:lnTo>
                  <a:lnTo>
                    <a:pt x="135931" y="68462"/>
                  </a:lnTo>
                  <a:lnTo>
                    <a:pt x="140953" y="71438"/>
                  </a:lnTo>
                  <a:lnTo>
                    <a:pt x="146285" y="74415"/>
                  </a:lnTo>
                  <a:lnTo>
                    <a:pt x="150832" y="77391"/>
                  </a:lnTo>
                  <a:lnTo>
                    <a:pt x="154856" y="80368"/>
                  </a:lnTo>
                  <a:lnTo>
                    <a:pt x="158530" y="83344"/>
                  </a:lnTo>
                  <a:lnTo>
                    <a:pt x="161972" y="86321"/>
                  </a:lnTo>
                  <a:lnTo>
                    <a:pt x="165259" y="89297"/>
                  </a:lnTo>
                  <a:lnTo>
                    <a:pt x="171557" y="95250"/>
                  </a:lnTo>
                  <a:lnTo>
                    <a:pt x="183739" y="1071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3" name="SMARTInkAnnotation110"/>
            <p:cNvSpPr/>
            <p:nvPr/>
          </p:nvSpPr>
          <p:spPr>
            <a:xfrm>
              <a:off x="526852" y="3348633"/>
              <a:ext cx="44649" cy="223243"/>
            </a:xfrm>
            <a:custGeom>
              <a:avLst/>
              <a:gdLst/>
              <a:ahLst/>
              <a:cxnLst/>
              <a:rect l="0" t="0" r="0" b="0"/>
              <a:pathLst>
                <a:path w="44649" h="223243">
                  <a:moveTo>
                    <a:pt x="0" y="0"/>
                  </a:moveTo>
                  <a:lnTo>
                    <a:pt x="0" y="25990"/>
                  </a:lnTo>
                  <a:lnTo>
                    <a:pt x="992" y="31217"/>
                  </a:lnTo>
                  <a:lnTo>
                    <a:pt x="2645" y="36686"/>
                  </a:lnTo>
                  <a:lnTo>
                    <a:pt x="4740" y="42317"/>
                  </a:lnTo>
                  <a:lnTo>
                    <a:pt x="7129" y="48055"/>
                  </a:lnTo>
                  <a:lnTo>
                    <a:pt x="9713" y="53864"/>
                  </a:lnTo>
                  <a:lnTo>
                    <a:pt x="12428" y="59722"/>
                  </a:lnTo>
                  <a:lnTo>
                    <a:pt x="14239" y="65612"/>
                  </a:lnTo>
                  <a:lnTo>
                    <a:pt x="15445" y="71523"/>
                  </a:lnTo>
                  <a:lnTo>
                    <a:pt x="16250" y="77447"/>
                  </a:lnTo>
                  <a:lnTo>
                    <a:pt x="17778" y="83381"/>
                  </a:lnTo>
                  <a:lnTo>
                    <a:pt x="19790" y="89321"/>
                  </a:lnTo>
                  <a:lnTo>
                    <a:pt x="22123" y="95266"/>
                  </a:lnTo>
                  <a:lnTo>
                    <a:pt x="23678" y="102206"/>
                  </a:lnTo>
                  <a:lnTo>
                    <a:pt x="24715" y="109809"/>
                  </a:lnTo>
                  <a:lnTo>
                    <a:pt x="25406" y="117855"/>
                  </a:lnTo>
                  <a:lnTo>
                    <a:pt x="26859" y="125202"/>
                  </a:lnTo>
                  <a:lnTo>
                    <a:pt x="28820" y="132086"/>
                  </a:lnTo>
                  <a:lnTo>
                    <a:pt x="31119" y="138658"/>
                  </a:lnTo>
                  <a:lnTo>
                    <a:pt x="32652" y="145025"/>
                  </a:lnTo>
                  <a:lnTo>
                    <a:pt x="33674" y="151253"/>
                  </a:lnTo>
                  <a:lnTo>
                    <a:pt x="34356" y="157390"/>
                  </a:lnTo>
                  <a:lnTo>
                    <a:pt x="35802" y="163466"/>
                  </a:lnTo>
                  <a:lnTo>
                    <a:pt x="37758" y="169500"/>
                  </a:lnTo>
                  <a:lnTo>
                    <a:pt x="40055" y="175508"/>
                  </a:lnTo>
                  <a:lnTo>
                    <a:pt x="41586" y="181498"/>
                  </a:lnTo>
                  <a:lnTo>
                    <a:pt x="42607" y="187475"/>
                  </a:lnTo>
                  <a:lnTo>
                    <a:pt x="43287" y="193444"/>
                  </a:lnTo>
                  <a:lnTo>
                    <a:pt x="43741" y="198416"/>
                  </a:lnTo>
                  <a:lnTo>
                    <a:pt x="44043" y="202722"/>
                  </a:lnTo>
                  <a:lnTo>
                    <a:pt x="44529" y="212023"/>
                  </a:lnTo>
                  <a:lnTo>
                    <a:pt x="44595" y="215941"/>
                  </a:lnTo>
                  <a:lnTo>
                    <a:pt x="44648" y="223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5" name="SMARTInkAnnotation111"/>
            <p:cNvSpPr/>
            <p:nvPr/>
          </p:nvSpPr>
          <p:spPr>
            <a:xfrm>
              <a:off x="483444" y="3304475"/>
              <a:ext cx="230399" cy="292903"/>
            </a:xfrm>
            <a:custGeom>
              <a:avLst/>
              <a:gdLst/>
              <a:ahLst/>
              <a:cxnLst/>
              <a:rect l="0" t="0" r="0" b="0"/>
              <a:pathLst>
                <a:path w="230399" h="292903">
                  <a:moveTo>
                    <a:pt x="7689" y="70947"/>
                  </a:moveTo>
                  <a:lnTo>
                    <a:pt x="7689" y="66206"/>
                  </a:lnTo>
                  <a:lnTo>
                    <a:pt x="6697" y="63817"/>
                  </a:lnTo>
                  <a:lnTo>
                    <a:pt x="1552" y="55716"/>
                  </a:lnTo>
                  <a:lnTo>
                    <a:pt x="0" y="49956"/>
                  </a:lnTo>
                  <a:lnTo>
                    <a:pt x="579" y="48023"/>
                  </a:lnTo>
                  <a:lnTo>
                    <a:pt x="1957" y="46735"/>
                  </a:lnTo>
                  <a:lnTo>
                    <a:pt x="3867" y="45876"/>
                  </a:lnTo>
                  <a:lnTo>
                    <a:pt x="5141" y="44311"/>
                  </a:lnTo>
                  <a:lnTo>
                    <a:pt x="5990" y="42276"/>
                  </a:lnTo>
                  <a:lnTo>
                    <a:pt x="6557" y="39927"/>
                  </a:lnTo>
                  <a:lnTo>
                    <a:pt x="9831" y="34670"/>
                  </a:lnTo>
                  <a:lnTo>
                    <a:pt x="12094" y="31880"/>
                  </a:lnTo>
                  <a:lnTo>
                    <a:pt x="15586" y="29027"/>
                  </a:lnTo>
                  <a:lnTo>
                    <a:pt x="19899" y="26133"/>
                  </a:lnTo>
                  <a:lnTo>
                    <a:pt x="24759" y="23212"/>
                  </a:lnTo>
                  <a:lnTo>
                    <a:pt x="28991" y="21264"/>
                  </a:lnTo>
                  <a:lnTo>
                    <a:pt x="32804" y="19966"/>
                  </a:lnTo>
                  <a:lnTo>
                    <a:pt x="36339" y="19100"/>
                  </a:lnTo>
                  <a:lnTo>
                    <a:pt x="40679" y="17531"/>
                  </a:lnTo>
                  <a:lnTo>
                    <a:pt x="45558" y="15493"/>
                  </a:lnTo>
                  <a:lnTo>
                    <a:pt x="50794" y="13141"/>
                  </a:lnTo>
                  <a:lnTo>
                    <a:pt x="61904" y="7883"/>
                  </a:lnTo>
                  <a:lnTo>
                    <a:pt x="67645" y="5092"/>
                  </a:lnTo>
                  <a:lnTo>
                    <a:pt x="73456" y="3231"/>
                  </a:lnTo>
                  <a:lnTo>
                    <a:pt x="79315" y="1990"/>
                  </a:lnTo>
                  <a:lnTo>
                    <a:pt x="85205" y="1164"/>
                  </a:lnTo>
                  <a:lnTo>
                    <a:pt x="91117" y="612"/>
                  </a:lnTo>
                  <a:lnTo>
                    <a:pt x="97042" y="245"/>
                  </a:lnTo>
                  <a:lnTo>
                    <a:pt x="102976" y="0"/>
                  </a:lnTo>
                  <a:lnTo>
                    <a:pt x="108917" y="828"/>
                  </a:lnTo>
                  <a:lnTo>
                    <a:pt x="114862" y="2373"/>
                  </a:lnTo>
                  <a:lnTo>
                    <a:pt x="120809" y="4395"/>
                  </a:lnTo>
                  <a:lnTo>
                    <a:pt x="125767" y="6735"/>
                  </a:lnTo>
                  <a:lnTo>
                    <a:pt x="130064" y="9287"/>
                  </a:lnTo>
                  <a:lnTo>
                    <a:pt x="133920" y="11981"/>
                  </a:lnTo>
                  <a:lnTo>
                    <a:pt x="140852" y="17620"/>
                  </a:lnTo>
                  <a:lnTo>
                    <a:pt x="144089" y="20513"/>
                  </a:lnTo>
                  <a:lnTo>
                    <a:pt x="146247" y="23433"/>
                  </a:lnTo>
                  <a:lnTo>
                    <a:pt x="148646" y="29325"/>
                  </a:lnTo>
                  <a:lnTo>
                    <a:pt x="149711" y="37896"/>
                  </a:lnTo>
                  <a:lnTo>
                    <a:pt x="149995" y="42960"/>
                  </a:lnTo>
                  <a:lnTo>
                    <a:pt x="149193" y="47328"/>
                  </a:lnTo>
                  <a:lnTo>
                    <a:pt x="145655" y="54827"/>
                  </a:lnTo>
                  <a:lnTo>
                    <a:pt x="140775" y="61468"/>
                  </a:lnTo>
                  <a:lnTo>
                    <a:pt x="134307" y="68718"/>
                  </a:lnTo>
                  <a:lnTo>
                    <a:pt x="120501" y="82964"/>
                  </a:lnTo>
                  <a:lnTo>
                    <a:pt x="113060" y="90509"/>
                  </a:lnTo>
                  <a:lnTo>
                    <a:pt x="108694" y="92918"/>
                  </a:lnTo>
                  <a:lnTo>
                    <a:pt x="103799" y="94524"/>
                  </a:lnTo>
                  <a:lnTo>
                    <a:pt x="98551" y="95595"/>
                  </a:lnTo>
                  <a:lnTo>
                    <a:pt x="94061" y="97301"/>
                  </a:lnTo>
                  <a:lnTo>
                    <a:pt x="90075" y="99430"/>
                  </a:lnTo>
                  <a:lnTo>
                    <a:pt x="81289" y="105236"/>
                  </a:lnTo>
                  <a:lnTo>
                    <a:pt x="77442" y="106030"/>
                  </a:lnTo>
                  <a:lnTo>
                    <a:pt x="71628" y="106540"/>
                  </a:lnTo>
                  <a:lnTo>
                    <a:pt x="77608" y="106641"/>
                  </a:lnTo>
                  <a:lnTo>
                    <a:pt x="116597" y="106665"/>
                  </a:lnTo>
                  <a:lnTo>
                    <a:pt x="120974" y="107658"/>
                  </a:lnTo>
                  <a:lnTo>
                    <a:pt x="125877" y="109311"/>
                  </a:lnTo>
                  <a:lnTo>
                    <a:pt x="131129" y="111406"/>
                  </a:lnTo>
                  <a:lnTo>
                    <a:pt x="136615" y="113794"/>
                  </a:lnTo>
                  <a:lnTo>
                    <a:pt x="148002" y="119094"/>
                  </a:lnTo>
                  <a:lnTo>
                    <a:pt x="165570" y="127656"/>
                  </a:lnTo>
                  <a:lnTo>
                    <a:pt x="170490" y="130581"/>
                  </a:lnTo>
                  <a:lnTo>
                    <a:pt x="174762" y="133523"/>
                  </a:lnTo>
                  <a:lnTo>
                    <a:pt x="178602" y="136477"/>
                  </a:lnTo>
                  <a:lnTo>
                    <a:pt x="183147" y="140431"/>
                  </a:lnTo>
                  <a:lnTo>
                    <a:pt x="188161" y="145050"/>
                  </a:lnTo>
                  <a:lnTo>
                    <a:pt x="202053" y="158388"/>
                  </a:lnTo>
                  <a:lnTo>
                    <a:pt x="209167" y="166364"/>
                  </a:lnTo>
                  <a:lnTo>
                    <a:pt x="212453" y="171269"/>
                  </a:lnTo>
                  <a:lnTo>
                    <a:pt x="215636" y="176524"/>
                  </a:lnTo>
                  <a:lnTo>
                    <a:pt x="221818" y="185008"/>
                  </a:lnTo>
                  <a:lnTo>
                    <a:pt x="224856" y="188659"/>
                  </a:lnTo>
                  <a:lnTo>
                    <a:pt x="226881" y="193078"/>
                  </a:lnTo>
                  <a:lnTo>
                    <a:pt x="228231" y="198008"/>
                  </a:lnTo>
                  <a:lnTo>
                    <a:pt x="229131" y="203279"/>
                  </a:lnTo>
                  <a:lnTo>
                    <a:pt x="230131" y="211782"/>
                  </a:lnTo>
                  <a:lnTo>
                    <a:pt x="230398" y="215438"/>
                  </a:lnTo>
                  <a:lnTo>
                    <a:pt x="229583" y="219860"/>
                  </a:lnTo>
                  <a:lnTo>
                    <a:pt x="228048" y="224793"/>
                  </a:lnTo>
                  <a:lnTo>
                    <a:pt x="226033" y="230066"/>
                  </a:lnTo>
                  <a:lnTo>
                    <a:pt x="221147" y="238570"/>
                  </a:lnTo>
                  <a:lnTo>
                    <a:pt x="215669" y="245657"/>
                  </a:lnTo>
                  <a:lnTo>
                    <a:pt x="209927" y="252114"/>
                  </a:lnTo>
                  <a:lnTo>
                    <a:pt x="204067" y="258291"/>
                  </a:lnTo>
                  <a:lnTo>
                    <a:pt x="201116" y="261327"/>
                  </a:lnTo>
                  <a:lnTo>
                    <a:pt x="197163" y="264343"/>
                  </a:lnTo>
                  <a:lnTo>
                    <a:pt x="192544" y="267347"/>
                  </a:lnTo>
                  <a:lnTo>
                    <a:pt x="187481" y="270341"/>
                  </a:lnTo>
                  <a:lnTo>
                    <a:pt x="182120" y="273329"/>
                  </a:lnTo>
                  <a:lnTo>
                    <a:pt x="170873" y="279295"/>
                  </a:lnTo>
                  <a:lnTo>
                    <a:pt x="164103" y="281283"/>
                  </a:lnTo>
                  <a:lnTo>
                    <a:pt x="156613" y="282609"/>
                  </a:lnTo>
                  <a:lnTo>
                    <a:pt x="148644" y="283492"/>
                  </a:lnTo>
                  <a:lnTo>
                    <a:pt x="141346" y="284081"/>
                  </a:lnTo>
                  <a:lnTo>
                    <a:pt x="134497" y="284473"/>
                  </a:lnTo>
                  <a:lnTo>
                    <a:pt x="127946" y="284736"/>
                  </a:lnTo>
                  <a:lnTo>
                    <a:pt x="121595" y="285902"/>
                  </a:lnTo>
                  <a:lnTo>
                    <a:pt x="115376" y="287672"/>
                  </a:lnTo>
                  <a:lnTo>
                    <a:pt x="109246" y="289844"/>
                  </a:lnTo>
                  <a:lnTo>
                    <a:pt x="103175" y="291292"/>
                  </a:lnTo>
                  <a:lnTo>
                    <a:pt x="97143" y="292258"/>
                  </a:lnTo>
                  <a:lnTo>
                    <a:pt x="91138" y="292902"/>
                  </a:lnTo>
                  <a:lnTo>
                    <a:pt x="86142" y="292338"/>
                  </a:lnTo>
                  <a:lnTo>
                    <a:pt x="81819" y="290971"/>
                  </a:lnTo>
                  <a:lnTo>
                    <a:pt x="77945" y="289067"/>
                  </a:lnTo>
                  <a:lnTo>
                    <a:pt x="70994" y="286952"/>
                  </a:lnTo>
                  <a:lnTo>
                    <a:pt x="64598" y="286011"/>
                  </a:lnTo>
                  <a:lnTo>
                    <a:pt x="61503" y="285761"/>
                  </a:lnTo>
                  <a:lnTo>
                    <a:pt x="52337" y="2852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7" name="SMARTInkAnnotation112"/>
            <p:cNvSpPr/>
            <p:nvPr/>
          </p:nvSpPr>
          <p:spPr>
            <a:xfrm>
              <a:off x="759177" y="3447028"/>
              <a:ext cx="128729" cy="140904"/>
            </a:xfrm>
            <a:custGeom>
              <a:avLst/>
              <a:gdLst/>
              <a:ahLst/>
              <a:cxnLst/>
              <a:rect l="0" t="0" r="0" b="0"/>
              <a:pathLst>
                <a:path w="128729" h="140904">
                  <a:moveTo>
                    <a:pt x="44495" y="8761"/>
                  </a:moveTo>
                  <a:lnTo>
                    <a:pt x="36806" y="16449"/>
                  </a:lnTo>
                  <a:lnTo>
                    <a:pt x="35401" y="18848"/>
                  </a:lnTo>
                  <a:lnTo>
                    <a:pt x="31193" y="26804"/>
                  </a:lnTo>
                  <a:lnTo>
                    <a:pt x="28681" y="30712"/>
                  </a:lnTo>
                  <a:lnTo>
                    <a:pt x="26015" y="34309"/>
                  </a:lnTo>
                  <a:lnTo>
                    <a:pt x="23245" y="37699"/>
                  </a:lnTo>
                  <a:lnTo>
                    <a:pt x="20407" y="41944"/>
                  </a:lnTo>
                  <a:lnTo>
                    <a:pt x="17522" y="46758"/>
                  </a:lnTo>
                  <a:lnTo>
                    <a:pt x="14607" y="51951"/>
                  </a:lnTo>
                  <a:lnTo>
                    <a:pt x="11671" y="58391"/>
                  </a:lnTo>
                  <a:lnTo>
                    <a:pt x="8722" y="65660"/>
                  </a:lnTo>
                  <a:lnTo>
                    <a:pt x="5763" y="73483"/>
                  </a:lnTo>
                  <a:lnTo>
                    <a:pt x="3791" y="79690"/>
                  </a:lnTo>
                  <a:lnTo>
                    <a:pt x="2476" y="84821"/>
                  </a:lnTo>
                  <a:lnTo>
                    <a:pt x="1600" y="89233"/>
                  </a:lnTo>
                  <a:lnTo>
                    <a:pt x="1015" y="94159"/>
                  </a:lnTo>
                  <a:lnTo>
                    <a:pt x="626" y="99427"/>
                  </a:lnTo>
                  <a:lnTo>
                    <a:pt x="193" y="109580"/>
                  </a:lnTo>
                  <a:lnTo>
                    <a:pt x="0" y="117400"/>
                  </a:lnTo>
                  <a:lnTo>
                    <a:pt x="941" y="120874"/>
                  </a:lnTo>
                  <a:lnTo>
                    <a:pt x="2561" y="124183"/>
                  </a:lnTo>
                  <a:lnTo>
                    <a:pt x="4633" y="127381"/>
                  </a:lnTo>
                  <a:lnTo>
                    <a:pt x="7998" y="130505"/>
                  </a:lnTo>
                  <a:lnTo>
                    <a:pt x="12226" y="133580"/>
                  </a:lnTo>
                  <a:lnTo>
                    <a:pt x="17029" y="136622"/>
                  </a:lnTo>
                  <a:lnTo>
                    <a:pt x="21224" y="138650"/>
                  </a:lnTo>
                  <a:lnTo>
                    <a:pt x="25012" y="140002"/>
                  </a:lnTo>
                  <a:lnTo>
                    <a:pt x="28530" y="140903"/>
                  </a:lnTo>
                  <a:lnTo>
                    <a:pt x="32859" y="140512"/>
                  </a:lnTo>
                  <a:lnTo>
                    <a:pt x="37730" y="139259"/>
                  </a:lnTo>
                  <a:lnTo>
                    <a:pt x="42962" y="137432"/>
                  </a:lnTo>
                  <a:lnTo>
                    <a:pt x="48434" y="135221"/>
                  </a:lnTo>
                  <a:lnTo>
                    <a:pt x="54066" y="132755"/>
                  </a:lnTo>
                  <a:lnTo>
                    <a:pt x="65616" y="127369"/>
                  </a:lnTo>
                  <a:lnTo>
                    <a:pt x="95134" y="112881"/>
                  </a:lnTo>
                  <a:lnTo>
                    <a:pt x="100082" y="109924"/>
                  </a:lnTo>
                  <a:lnTo>
                    <a:pt x="104374" y="106960"/>
                  </a:lnTo>
                  <a:lnTo>
                    <a:pt x="108227" y="103993"/>
                  </a:lnTo>
                  <a:lnTo>
                    <a:pt x="111787" y="100030"/>
                  </a:lnTo>
                  <a:lnTo>
                    <a:pt x="115153" y="95404"/>
                  </a:lnTo>
                  <a:lnTo>
                    <a:pt x="118390" y="90336"/>
                  </a:lnTo>
                  <a:lnTo>
                    <a:pt x="121539" y="85964"/>
                  </a:lnTo>
                  <a:lnTo>
                    <a:pt x="124631" y="82058"/>
                  </a:lnTo>
                  <a:lnTo>
                    <a:pt x="127685" y="78462"/>
                  </a:lnTo>
                  <a:lnTo>
                    <a:pt x="128728" y="74080"/>
                  </a:lnTo>
                  <a:lnTo>
                    <a:pt x="128432" y="69174"/>
                  </a:lnTo>
                  <a:lnTo>
                    <a:pt x="127242" y="63919"/>
                  </a:lnTo>
                  <a:lnTo>
                    <a:pt x="126448" y="58432"/>
                  </a:lnTo>
                  <a:lnTo>
                    <a:pt x="125920" y="52789"/>
                  </a:lnTo>
                  <a:lnTo>
                    <a:pt x="125567" y="47042"/>
                  </a:lnTo>
                  <a:lnTo>
                    <a:pt x="124340" y="41227"/>
                  </a:lnTo>
                  <a:lnTo>
                    <a:pt x="122530" y="35366"/>
                  </a:lnTo>
                  <a:lnTo>
                    <a:pt x="120331" y="29475"/>
                  </a:lnTo>
                  <a:lnTo>
                    <a:pt x="116880" y="24554"/>
                  </a:lnTo>
                  <a:lnTo>
                    <a:pt x="112595" y="20282"/>
                  </a:lnTo>
                  <a:lnTo>
                    <a:pt x="107755" y="16442"/>
                  </a:lnTo>
                  <a:lnTo>
                    <a:pt x="102543" y="12889"/>
                  </a:lnTo>
                  <a:lnTo>
                    <a:pt x="97084" y="9529"/>
                  </a:lnTo>
                  <a:lnTo>
                    <a:pt x="91461" y="6297"/>
                  </a:lnTo>
                  <a:lnTo>
                    <a:pt x="86720" y="4142"/>
                  </a:lnTo>
                  <a:lnTo>
                    <a:pt x="82566" y="2705"/>
                  </a:lnTo>
                  <a:lnTo>
                    <a:pt x="78806" y="1747"/>
                  </a:lnTo>
                  <a:lnTo>
                    <a:pt x="74314" y="1108"/>
                  </a:lnTo>
                  <a:lnTo>
                    <a:pt x="69335" y="683"/>
                  </a:lnTo>
                  <a:lnTo>
                    <a:pt x="64032" y="400"/>
                  </a:lnTo>
                  <a:lnTo>
                    <a:pt x="52847" y="83"/>
                  </a:lnTo>
                  <a:lnTo>
                    <a:pt x="47087" y="0"/>
                  </a:lnTo>
                  <a:lnTo>
                    <a:pt x="42254" y="936"/>
                  </a:lnTo>
                  <a:lnTo>
                    <a:pt x="38040" y="2552"/>
                  </a:lnTo>
                  <a:lnTo>
                    <a:pt x="34239" y="4622"/>
                  </a:lnTo>
                  <a:lnTo>
                    <a:pt x="30712" y="6002"/>
                  </a:lnTo>
                  <a:lnTo>
                    <a:pt x="27369" y="6922"/>
                  </a:lnTo>
                  <a:lnTo>
                    <a:pt x="24148" y="7535"/>
                  </a:lnTo>
                  <a:lnTo>
                    <a:pt x="22001" y="8936"/>
                  </a:lnTo>
                  <a:lnTo>
                    <a:pt x="20569" y="10862"/>
                  </a:lnTo>
                  <a:lnTo>
                    <a:pt x="19615" y="13138"/>
                  </a:lnTo>
                  <a:lnTo>
                    <a:pt x="18978" y="15648"/>
                  </a:lnTo>
                  <a:lnTo>
                    <a:pt x="18554" y="18314"/>
                  </a:lnTo>
                  <a:lnTo>
                    <a:pt x="17706" y="266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8" name="SMARTInkAnnotation113"/>
            <p:cNvSpPr/>
            <p:nvPr/>
          </p:nvSpPr>
          <p:spPr>
            <a:xfrm>
              <a:off x="911231" y="3420606"/>
              <a:ext cx="97825" cy="169006"/>
            </a:xfrm>
            <a:custGeom>
              <a:avLst/>
              <a:gdLst/>
              <a:ahLst/>
              <a:cxnLst/>
              <a:rect l="0" t="0" r="0" b="0"/>
              <a:pathLst>
                <a:path w="97825" h="169006">
                  <a:moveTo>
                    <a:pt x="17457" y="79832"/>
                  </a:moveTo>
                  <a:lnTo>
                    <a:pt x="17457" y="131865"/>
                  </a:lnTo>
                  <a:lnTo>
                    <a:pt x="18449" y="136349"/>
                  </a:lnTo>
                  <a:lnTo>
                    <a:pt x="20102" y="140330"/>
                  </a:lnTo>
                  <a:lnTo>
                    <a:pt x="22197" y="143976"/>
                  </a:lnTo>
                  <a:lnTo>
                    <a:pt x="23594" y="147399"/>
                  </a:lnTo>
                  <a:lnTo>
                    <a:pt x="24524" y="150673"/>
                  </a:lnTo>
                  <a:lnTo>
                    <a:pt x="26019" y="158317"/>
                  </a:lnTo>
                  <a:lnTo>
                    <a:pt x="28869" y="162009"/>
                  </a:lnTo>
                  <a:lnTo>
                    <a:pt x="35204" y="169005"/>
                  </a:lnTo>
                  <a:lnTo>
                    <a:pt x="35283" y="164352"/>
                  </a:lnTo>
                  <a:lnTo>
                    <a:pt x="34302" y="161975"/>
                  </a:lnTo>
                  <a:lnTo>
                    <a:pt x="32655" y="159398"/>
                  </a:lnTo>
                  <a:lnTo>
                    <a:pt x="30566" y="156688"/>
                  </a:lnTo>
                  <a:lnTo>
                    <a:pt x="29173" y="153890"/>
                  </a:lnTo>
                  <a:lnTo>
                    <a:pt x="28244" y="151032"/>
                  </a:lnTo>
                  <a:lnTo>
                    <a:pt x="27625" y="148134"/>
                  </a:lnTo>
                  <a:lnTo>
                    <a:pt x="26220" y="144218"/>
                  </a:lnTo>
                  <a:lnTo>
                    <a:pt x="24291" y="139623"/>
                  </a:lnTo>
                  <a:lnTo>
                    <a:pt x="22013" y="134575"/>
                  </a:lnTo>
                  <a:lnTo>
                    <a:pt x="20494" y="129226"/>
                  </a:lnTo>
                  <a:lnTo>
                    <a:pt x="19482" y="123675"/>
                  </a:lnTo>
                  <a:lnTo>
                    <a:pt x="18807" y="117990"/>
                  </a:lnTo>
                  <a:lnTo>
                    <a:pt x="17364" y="112216"/>
                  </a:lnTo>
                  <a:lnTo>
                    <a:pt x="15411" y="106382"/>
                  </a:lnTo>
                  <a:lnTo>
                    <a:pt x="13116" y="100508"/>
                  </a:lnTo>
                  <a:lnTo>
                    <a:pt x="11586" y="94608"/>
                  </a:lnTo>
                  <a:lnTo>
                    <a:pt x="10567" y="88690"/>
                  </a:lnTo>
                  <a:lnTo>
                    <a:pt x="9887" y="82761"/>
                  </a:lnTo>
                  <a:lnTo>
                    <a:pt x="8441" y="77816"/>
                  </a:lnTo>
                  <a:lnTo>
                    <a:pt x="6485" y="73526"/>
                  </a:lnTo>
                  <a:lnTo>
                    <a:pt x="4189" y="69675"/>
                  </a:lnTo>
                  <a:lnTo>
                    <a:pt x="2659" y="65123"/>
                  </a:lnTo>
                  <a:lnTo>
                    <a:pt x="1638" y="60104"/>
                  </a:lnTo>
                  <a:lnTo>
                    <a:pt x="958" y="54773"/>
                  </a:lnTo>
                  <a:lnTo>
                    <a:pt x="504" y="49236"/>
                  </a:lnTo>
                  <a:lnTo>
                    <a:pt x="202" y="43559"/>
                  </a:lnTo>
                  <a:lnTo>
                    <a:pt x="0" y="37791"/>
                  </a:lnTo>
                  <a:lnTo>
                    <a:pt x="858" y="32953"/>
                  </a:lnTo>
                  <a:lnTo>
                    <a:pt x="2422" y="28735"/>
                  </a:lnTo>
                  <a:lnTo>
                    <a:pt x="4457" y="24931"/>
                  </a:lnTo>
                  <a:lnTo>
                    <a:pt x="6806" y="21403"/>
                  </a:lnTo>
                  <a:lnTo>
                    <a:pt x="9364" y="18059"/>
                  </a:lnTo>
                  <a:lnTo>
                    <a:pt x="12062" y="14837"/>
                  </a:lnTo>
                  <a:lnTo>
                    <a:pt x="14852" y="11697"/>
                  </a:lnTo>
                  <a:lnTo>
                    <a:pt x="20599" y="5562"/>
                  </a:lnTo>
                  <a:lnTo>
                    <a:pt x="23520" y="3530"/>
                  </a:lnTo>
                  <a:lnTo>
                    <a:pt x="26460" y="2175"/>
                  </a:lnTo>
                  <a:lnTo>
                    <a:pt x="29412" y="1271"/>
                  </a:lnTo>
                  <a:lnTo>
                    <a:pt x="32372" y="669"/>
                  </a:lnTo>
                  <a:lnTo>
                    <a:pt x="35338" y="267"/>
                  </a:lnTo>
                  <a:lnTo>
                    <a:pt x="38307" y="0"/>
                  </a:lnTo>
                  <a:lnTo>
                    <a:pt x="42271" y="814"/>
                  </a:lnTo>
                  <a:lnTo>
                    <a:pt x="46898" y="2348"/>
                  </a:lnTo>
                  <a:lnTo>
                    <a:pt x="51967" y="4363"/>
                  </a:lnTo>
                  <a:lnTo>
                    <a:pt x="56339" y="5707"/>
                  </a:lnTo>
                  <a:lnTo>
                    <a:pt x="60245" y="6603"/>
                  </a:lnTo>
                  <a:lnTo>
                    <a:pt x="63842" y="7200"/>
                  </a:lnTo>
                  <a:lnTo>
                    <a:pt x="67231" y="8590"/>
                  </a:lnTo>
                  <a:lnTo>
                    <a:pt x="70484" y="10509"/>
                  </a:lnTo>
                  <a:lnTo>
                    <a:pt x="73644" y="12781"/>
                  </a:lnTo>
                  <a:lnTo>
                    <a:pt x="76743" y="14295"/>
                  </a:lnTo>
                  <a:lnTo>
                    <a:pt x="79801" y="15304"/>
                  </a:lnTo>
                  <a:lnTo>
                    <a:pt x="82832" y="15978"/>
                  </a:lnTo>
                  <a:lnTo>
                    <a:pt x="85845" y="17418"/>
                  </a:lnTo>
                  <a:lnTo>
                    <a:pt x="88846" y="19371"/>
                  </a:lnTo>
                  <a:lnTo>
                    <a:pt x="97824" y="262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9" name="SMARTInkAnnotation114"/>
            <p:cNvSpPr/>
            <p:nvPr/>
          </p:nvSpPr>
          <p:spPr>
            <a:xfrm>
              <a:off x="1035998" y="3438097"/>
              <a:ext cx="131906" cy="129616"/>
            </a:xfrm>
            <a:custGeom>
              <a:avLst/>
              <a:gdLst/>
              <a:ahLst/>
              <a:cxnLst/>
              <a:rect l="0" t="0" r="0" b="0"/>
              <a:pathLst>
                <a:path w="131906" h="129616">
                  <a:moveTo>
                    <a:pt x="53424" y="8762"/>
                  </a:moveTo>
                  <a:lnTo>
                    <a:pt x="48683" y="8762"/>
                  </a:lnTo>
                  <a:lnTo>
                    <a:pt x="47287" y="9755"/>
                  </a:lnTo>
                  <a:lnTo>
                    <a:pt x="46356" y="11408"/>
                  </a:lnTo>
                  <a:lnTo>
                    <a:pt x="45735" y="13503"/>
                  </a:lnTo>
                  <a:lnTo>
                    <a:pt x="44329" y="14899"/>
                  </a:lnTo>
                  <a:lnTo>
                    <a:pt x="42400" y="15830"/>
                  </a:lnTo>
                  <a:lnTo>
                    <a:pt x="40121" y="16451"/>
                  </a:lnTo>
                  <a:lnTo>
                    <a:pt x="37610" y="17856"/>
                  </a:lnTo>
                  <a:lnTo>
                    <a:pt x="34944" y="19786"/>
                  </a:lnTo>
                  <a:lnTo>
                    <a:pt x="32174" y="22065"/>
                  </a:lnTo>
                  <a:lnTo>
                    <a:pt x="29336" y="25568"/>
                  </a:lnTo>
                  <a:lnTo>
                    <a:pt x="26451" y="29888"/>
                  </a:lnTo>
                  <a:lnTo>
                    <a:pt x="23536" y="34752"/>
                  </a:lnTo>
                  <a:lnTo>
                    <a:pt x="20600" y="38987"/>
                  </a:lnTo>
                  <a:lnTo>
                    <a:pt x="17651" y="42803"/>
                  </a:lnTo>
                  <a:lnTo>
                    <a:pt x="14692" y="46339"/>
                  </a:lnTo>
                  <a:lnTo>
                    <a:pt x="11728" y="50680"/>
                  </a:lnTo>
                  <a:lnTo>
                    <a:pt x="8759" y="55559"/>
                  </a:lnTo>
                  <a:lnTo>
                    <a:pt x="5788" y="60796"/>
                  </a:lnTo>
                  <a:lnTo>
                    <a:pt x="3807" y="66272"/>
                  </a:lnTo>
                  <a:lnTo>
                    <a:pt x="2487" y="71907"/>
                  </a:lnTo>
                  <a:lnTo>
                    <a:pt x="1606" y="77647"/>
                  </a:lnTo>
                  <a:lnTo>
                    <a:pt x="1020" y="83459"/>
                  </a:lnTo>
                  <a:lnTo>
                    <a:pt x="628" y="89318"/>
                  </a:lnTo>
                  <a:lnTo>
                    <a:pt x="193" y="100128"/>
                  </a:lnTo>
                  <a:lnTo>
                    <a:pt x="0" y="108239"/>
                  </a:lnTo>
                  <a:lnTo>
                    <a:pt x="941" y="111791"/>
                  </a:lnTo>
                  <a:lnTo>
                    <a:pt x="2560" y="115151"/>
                  </a:lnTo>
                  <a:lnTo>
                    <a:pt x="4632" y="118384"/>
                  </a:lnTo>
                  <a:lnTo>
                    <a:pt x="7005" y="120538"/>
                  </a:lnTo>
                  <a:lnTo>
                    <a:pt x="9580" y="121975"/>
                  </a:lnTo>
                  <a:lnTo>
                    <a:pt x="12288" y="122933"/>
                  </a:lnTo>
                  <a:lnTo>
                    <a:pt x="16078" y="124564"/>
                  </a:lnTo>
                  <a:lnTo>
                    <a:pt x="25581" y="129021"/>
                  </a:lnTo>
                  <a:lnTo>
                    <a:pt x="30893" y="129615"/>
                  </a:lnTo>
                  <a:lnTo>
                    <a:pt x="36419" y="129018"/>
                  </a:lnTo>
                  <a:lnTo>
                    <a:pt x="42087" y="127628"/>
                  </a:lnTo>
                  <a:lnTo>
                    <a:pt x="47851" y="126701"/>
                  </a:lnTo>
                  <a:lnTo>
                    <a:pt x="53677" y="126084"/>
                  </a:lnTo>
                  <a:lnTo>
                    <a:pt x="59546" y="125672"/>
                  </a:lnTo>
                  <a:lnTo>
                    <a:pt x="65443" y="124405"/>
                  </a:lnTo>
                  <a:lnTo>
                    <a:pt x="71358" y="122569"/>
                  </a:lnTo>
                  <a:lnTo>
                    <a:pt x="77286" y="120352"/>
                  </a:lnTo>
                  <a:lnTo>
                    <a:pt x="82231" y="117882"/>
                  </a:lnTo>
                  <a:lnTo>
                    <a:pt x="86519" y="115243"/>
                  </a:lnTo>
                  <a:lnTo>
                    <a:pt x="90370" y="112492"/>
                  </a:lnTo>
                  <a:lnTo>
                    <a:pt x="94922" y="109665"/>
                  </a:lnTo>
                  <a:lnTo>
                    <a:pt x="99941" y="106789"/>
                  </a:lnTo>
                  <a:lnTo>
                    <a:pt x="105271" y="103879"/>
                  </a:lnTo>
                  <a:lnTo>
                    <a:pt x="109817" y="100947"/>
                  </a:lnTo>
                  <a:lnTo>
                    <a:pt x="113839" y="98000"/>
                  </a:lnTo>
                  <a:lnTo>
                    <a:pt x="117513" y="95043"/>
                  </a:lnTo>
                  <a:lnTo>
                    <a:pt x="120955" y="92079"/>
                  </a:lnTo>
                  <a:lnTo>
                    <a:pt x="124241" y="89112"/>
                  </a:lnTo>
                  <a:lnTo>
                    <a:pt x="127425" y="86141"/>
                  </a:lnTo>
                  <a:lnTo>
                    <a:pt x="129547" y="82176"/>
                  </a:lnTo>
                  <a:lnTo>
                    <a:pt x="130961" y="77549"/>
                  </a:lnTo>
                  <a:lnTo>
                    <a:pt x="131905" y="72479"/>
                  </a:lnTo>
                  <a:lnTo>
                    <a:pt x="131541" y="68107"/>
                  </a:lnTo>
                  <a:lnTo>
                    <a:pt x="130307" y="64200"/>
                  </a:lnTo>
                  <a:lnTo>
                    <a:pt x="112751" y="29184"/>
                  </a:lnTo>
                  <a:lnTo>
                    <a:pt x="108850" y="24361"/>
                  </a:lnTo>
                  <a:lnTo>
                    <a:pt x="104266" y="20154"/>
                  </a:lnTo>
                  <a:lnTo>
                    <a:pt x="99224" y="16356"/>
                  </a:lnTo>
                  <a:lnTo>
                    <a:pt x="94872" y="12833"/>
                  </a:lnTo>
                  <a:lnTo>
                    <a:pt x="90978" y="9492"/>
                  </a:lnTo>
                  <a:lnTo>
                    <a:pt x="87389" y="6272"/>
                  </a:lnTo>
                  <a:lnTo>
                    <a:pt x="83013" y="4125"/>
                  </a:lnTo>
                  <a:lnTo>
                    <a:pt x="78111" y="2695"/>
                  </a:lnTo>
                  <a:lnTo>
                    <a:pt x="72858" y="1740"/>
                  </a:lnTo>
                  <a:lnTo>
                    <a:pt x="67372" y="1104"/>
                  </a:lnTo>
                  <a:lnTo>
                    <a:pt x="61731" y="681"/>
                  </a:lnTo>
                  <a:lnTo>
                    <a:pt x="51163" y="209"/>
                  </a:lnTo>
                  <a:lnTo>
                    <a:pt x="43158" y="0"/>
                  </a:lnTo>
                  <a:lnTo>
                    <a:pt x="39635" y="936"/>
                  </a:lnTo>
                  <a:lnTo>
                    <a:pt x="36294" y="2553"/>
                  </a:lnTo>
                  <a:lnTo>
                    <a:pt x="33074" y="4622"/>
                  </a:lnTo>
                  <a:lnTo>
                    <a:pt x="29935" y="6995"/>
                  </a:lnTo>
                  <a:lnTo>
                    <a:pt x="26851" y="9568"/>
                  </a:lnTo>
                  <a:lnTo>
                    <a:pt x="19512" y="16087"/>
                  </a:lnTo>
                  <a:lnTo>
                    <a:pt x="18909" y="17614"/>
                  </a:lnTo>
                  <a:lnTo>
                    <a:pt x="18508" y="19625"/>
                  </a:lnTo>
                  <a:lnTo>
                    <a:pt x="17705" y="266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0" name="SMARTInkAnnotation115"/>
            <p:cNvSpPr/>
            <p:nvPr/>
          </p:nvSpPr>
          <p:spPr>
            <a:xfrm>
              <a:off x="1205508" y="3446996"/>
              <a:ext cx="142871" cy="150238"/>
            </a:xfrm>
            <a:custGeom>
              <a:avLst/>
              <a:gdLst/>
              <a:ahLst/>
              <a:cxnLst/>
              <a:rect l="0" t="0" r="0" b="0"/>
              <a:pathLst>
                <a:path w="142871" h="150238">
                  <a:moveTo>
                    <a:pt x="0" y="62371"/>
                  </a:moveTo>
                  <a:lnTo>
                    <a:pt x="0" y="96923"/>
                  </a:lnTo>
                  <a:lnTo>
                    <a:pt x="992" y="101281"/>
                  </a:lnTo>
                  <a:lnTo>
                    <a:pt x="2646" y="105178"/>
                  </a:lnTo>
                  <a:lnTo>
                    <a:pt x="4740" y="108769"/>
                  </a:lnTo>
                  <a:lnTo>
                    <a:pt x="6137" y="113147"/>
                  </a:lnTo>
                  <a:lnTo>
                    <a:pt x="7068" y="118050"/>
                  </a:lnTo>
                  <a:lnTo>
                    <a:pt x="7688" y="123303"/>
                  </a:lnTo>
                  <a:lnTo>
                    <a:pt x="8102" y="127797"/>
                  </a:lnTo>
                  <a:lnTo>
                    <a:pt x="8378" y="131785"/>
                  </a:lnTo>
                  <a:lnTo>
                    <a:pt x="8820" y="140575"/>
                  </a:lnTo>
                  <a:lnTo>
                    <a:pt x="8881" y="144423"/>
                  </a:lnTo>
                  <a:lnTo>
                    <a:pt x="8920" y="150237"/>
                  </a:lnTo>
                  <a:lnTo>
                    <a:pt x="8930" y="117036"/>
                  </a:lnTo>
                  <a:lnTo>
                    <a:pt x="7937" y="111713"/>
                  </a:lnTo>
                  <a:lnTo>
                    <a:pt x="6284" y="106180"/>
                  </a:lnTo>
                  <a:lnTo>
                    <a:pt x="4189" y="100507"/>
                  </a:lnTo>
                  <a:lnTo>
                    <a:pt x="2793" y="95732"/>
                  </a:lnTo>
                  <a:lnTo>
                    <a:pt x="1862" y="91557"/>
                  </a:lnTo>
                  <a:lnTo>
                    <a:pt x="1241" y="87782"/>
                  </a:lnTo>
                  <a:lnTo>
                    <a:pt x="827" y="83280"/>
                  </a:lnTo>
                  <a:lnTo>
                    <a:pt x="552" y="78295"/>
                  </a:lnTo>
                  <a:lnTo>
                    <a:pt x="368" y="72987"/>
                  </a:lnTo>
                  <a:lnTo>
                    <a:pt x="1237" y="67464"/>
                  </a:lnTo>
                  <a:lnTo>
                    <a:pt x="2809" y="61798"/>
                  </a:lnTo>
                  <a:lnTo>
                    <a:pt x="4849" y="56036"/>
                  </a:lnTo>
                  <a:lnTo>
                    <a:pt x="6209" y="50210"/>
                  </a:lnTo>
                  <a:lnTo>
                    <a:pt x="7116" y="44342"/>
                  </a:lnTo>
                  <a:lnTo>
                    <a:pt x="7720" y="38446"/>
                  </a:lnTo>
                  <a:lnTo>
                    <a:pt x="8123" y="32530"/>
                  </a:lnTo>
                  <a:lnTo>
                    <a:pt x="8392" y="26602"/>
                  </a:lnTo>
                  <a:lnTo>
                    <a:pt x="8571" y="20666"/>
                  </a:lnTo>
                  <a:lnTo>
                    <a:pt x="9683" y="16708"/>
                  </a:lnTo>
                  <a:lnTo>
                    <a:pt x="11416" y="14070"/>
                  </a:lnTo>
                  <a:lnTo>
                    <a:pt x="13564" y="12311"/>
                  </a:lnTo>
                  <a:lnTo>
                    <a:pt x="15988" y="10146"/>
                  </a:lnTo>
                  <a:lnTo>
                    <a:pt x="21327" y="5095"/>
                  </a:lnTo>
                  <a:lnTo>
                    <a:pt x="25132" y="3351"/>
                  </a:lnTo>
                  <a:lnTo>
                    <a:pt x="29653" y="2188"/>
                  </a:lnTo>
                  <a:lnTo>
                    <a:pt x="34651" y="1414"/>
                  </a:lnTo>
                  <a:lnTo>
                    <a:pt x="38976" y="897"/>
                  </a:lnTo>
                  <a:lnTo>
                    <a:pt x="42851" y="552"/>
                  </a:lnTo>
                  <a:lnTo>
                    <a:pt x="46427" y="323"/>
                  </a:lnTo>
                  <a:lnTo>
                    <a:pt x="55691" y="68"/>
                  </a:lnTo>
                  <a:lnTo>
                    <a:pt x="60940" y="0"/>
                  </a:lnTo>
                  <a:lnTo>
                    <a:pt x="66424" y="947"/>
                  </a:lnTo>
                  <a:lnTo>
                    <a:pt x="72064" y="2570"/>
                  </a:lnTo>
                  <a:lnTo>
                    <a:pt x="77808" y="4644"/>
                  </a:lnTo>
                  <a:lnTo>
                    <a:pt x="83622" y="8012"/>
                  </a:lnTo>
                  <a:lnTo>
                    <a:pt x="89482" y="12241"/>
                  </a:lnTo>
                  <a:lnTo>
                    <a:pt x="95374" y="17045"/>
                  </a:lnTo>
                  <a:lnTo>
                    <a:pt x="100293" y="22232"/>
                  </a:lnTo>
                  <a:lnTo>
                    <a:pt x="104565" y="27674"/>
                  </a:lnTo>
                  <a:lnTo>
                    <a:pt x="108405" y="33287"/>
                  </a:lnTo>
                  <a:lnTo>
                    <a:pt x="112950" y="39013"/>
                  </a:lnTo>
                  <a:lnTo>
                    <a:pt x="117964" y="44814"/>
                  </a:lnTo>
                  <a:lnTo>
                    <a:pt x="127835" y="55560"/>
                  </a:lnTo>
                  <a:lnTo>
                    <a:pt x="135529" y="63644"/>
                  </a:lnTo>
                  <a:lnTo>
                    <a:pt x="137978" y="68181"/>
                  </a:lnTo>
                  <a:lnTo>
                    <a:pt x="139610" y="73190"/>
                  </a:lnTo>
                  <a:lnTo>
                    <a:pt x="140698" y="78513"/>
                  </a:lnTo>
                  <a:lnTo>
                    <a:pt x="141424" y="84047"/>
                  </a:lnTo>
                  <a:lnTo>
                    <a:pt x="141907" y="89720"/>
                  </a:lnTo>
                  <a:lnTo>
                    <a:pt x="142445" y="100323"/>
                  </a:lnTo>
                  <a:lnTo>
                    <a:pt x="142684" y="108343"/>
                  </a:lnTo>
                  <a:lnTo>
                    <a:pt x="142850" y="124661"/>
                  </a:lnTo>
                  <a:lnTo>
                    <a:pt x="142870" y="136742"/>
                  </a:lnTo>
                  <a:lnTo>
                    <a:pt x="141879" y="138741"/>
                  </a:lnTo>
                  <a:lnTo>
                    <a:pt x="140227" y="140073"/>
                  </a:lnTo>
                  <a:lnTo>
                    <a:pt x="133945" y="1427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1" name="SMARTInkAnnotation116"/>
            <p:cNvSpPr/>
            <p:nvPr/>
          </p:nvSpPr>
          <p:spPr>
            <a:xfrm>
              <a:off x="1553766" y="3473648"/>
              <a:ext cx="35719" cy="107158"/>
            </a:xfrm>
            <a:custGeom>
              <a:avLst/>
              <a:gdLst/>
              <a:ahLst/>
              <a:cxnLst/>
              <a:rect l="0" t="0" r="0" b="0"/>
              <a:pathLst>
                <a:path w="35719" h="107158">
                  <a:moveTo>
                    <a:pt x="0" y="0"/>
                  </a:moveTo>
                  <a:lnTo>
                    <a:pt x="0" y="43191"/>
                  </a:lnTo>
                  <a:lnTo>
                    <a:pt x="992" y="47646"/>
                  </a:lnTo>
                  <a:lnTo>
                    <a:pt x="2645" y="51608"/>
                  </a:lnTo>
                  <a:lnTo>
                    <a:pt x="4740" y="55241"/>
                  </a:lnTo>
                  <a:lnTo>
                    <a:pt x="9713" y="64570"/>
                  </a:lnTo>
                  <a:lnTo>
                    <a:pt x="12429" y="69836"/>
                  </a:lnTo>
                  <a:lnTo>
                    <a:pt x="14239" y="74339"/>
                  </a:lnTo>
                  <a:lnTo>
                    <a:pt x="15445" y="78332"/>
                  </a:lnTo>
                  <a:lnTo>
                    <a:pt x="16250" y="81988"/>
                  </a:lnTo>
                  <a:lnTo>
                    <a:pt x="17778" y="85416"/>
                  </a:lnTo>
                  <a:lnTo>
                    <a:pt x="19790" y="88694"/>
                  </a:lnTo>
                  <a:lnTo>
                    <a:pt x="22123" y="91872"/>
                  </a:lnTo>
                  <a:lnTo>
                    <a:pt x="23678" y="94983"/>
                  </a:lnTo>
                  <a:lnTo>
                    <a:pt x="24715" y="98049"/>
                  </a:lnTo>
                  <a:lnTo>
                    <a:pt x="25406" y="101085"/>
                  </a:lnTo>
                  <a:lnTo>
                    <a:pt x="26859" y="103108"/>
                  </a:lnTo>
                  <a:lnTo>
                    <a:pt x="28820" y="104458"/>
                  </a:lnTo>
                  <a:lnTo>
                    <a:pt x="35718" y="1071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2" name="SMARTInkAnnotation117"/>
            <p:cNvSpPr/>
            <p:nvPr/>
          </p:nvSpPr>
          <p:spPr>
            <a:xfrm>
              <a:off x="1562695" y="3375422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32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3" name="SMARTInkAnnotation118"/>
            <p:cNvSpPr/>
            <p:nvPr/>
          </p:nvSpPr>
          <p:spPr>
            <a:xfrm>
              <a:off x="1644871" y="3455789"/>
              <a:ext cx="166037" cy="133933"/>
            </a:xfrm>
            <a:custGeom>
              <a:avLst/>
              <a:gdLst/>
              <a:ahLst/>
              <a:cxnLst/>
              <a:rect l="0" t="0" r="0" b="0"/>
              <a:pathLst>
                <a:path w="166037" h="133933">
                  <a:moveTo>
                    <a:pt x="105348" y="0"/>
                  </a:moveTo>
                  <a:lnTo>
                    <a:pt x="54210" y="0"/>
                  </a:lnTo>
                  <a:lnTo>
                    <a:pt x="48435" y="992"/>
                  </a:lnTo>
                  <a:lnTo>
                    <a:pt x="42601" y="2646"/>
                  </a:lnTo>
                  <a:lnTo>
                    <a:pt x="36728" y="4740"/>
                  </a:lnTo>
                  <a:lnTo>
                    <a:pt x="31820" y="7129"/>
                  </a:lnTo>
                  <a:lnTo>
                    <a:pt x="27556" y="9713"/>
                  </a:lnTo>
                  <a:lnTo>
                    <a:pt x="23721" y="12429"/>
                  </a:lnTo>
                  <a:lnTo>
                    <a:pt x="20172" y="14239"/>
                  </a:lnTo>
                  <a:lnTo>
                    <a:pt x="16814" y="15446"/>
                  </a:lnTo>
                  <a:lnTo>
                    <a:pt x="13583" y="16250"/>
                  </a:lnTo>
                  <a:lnTo>
                    <a:pt x="10437" y="17779"/>
                  </a:lnTo>
                  <a:lnTo>
                    <a:pt x="7347" y="19790"/>
                  </a:lnTo>
                  <a:lnTo>
                    <a:pt x="4295" y="22123"/>
                  </a:lnTo>
                  <a:lnTo>
                    <a:pt x="2261" y="24671"/>
                  </a:lnTo>
                  <a:lnTo>
                    <a:pt x="904" y="27361"/>
                  </a:lnTo>
                  <a:lnTo>
                    <a:pt x="0" y="30147"/>
                  </a:lnTo>
                  <a:lnTo>
                    <a:pt x="389" y="32996"/>
                  </a:lnTo>
                  <a:lnTo>
                    <a:pt x="1641" y="35888"/>
                  </a:lnTo>
                  <a:lnTo>
                    <a:pt x="3468" y="38808"/>
                  </a:lnTo>
                  <a:lnTo>
                    <a:pt x="5678" y="40755"/>
                  </a:lnTo>
                  <a:lnTo>
                    <a:pt x="8143" y="42053"/>
                  </a:lnTo>
                  <a:lnTo>
                    <a:pt x="10779" y="42918"/>
                  </a:lnTo>
                  <a:lnTo>
                    <a:pt x="14521" y="44487"/>
                  </a:lnTo>
                  <a:lnTo>
                    <a:pt x="19000" y="46525"/>
                  </a:lnTo>
                  <a:lnTo>
                    <a:pt x="23970" y="48876"/>
                  </a:lnTo>
                  <a:lnTo>
                    <a:pt x="29268" y="50443"/>
                  </a:lnTo>
                  <a:lnTo>
                    <a:pt x="34784" y="51488"/>
                  </a:lnTo>
                  <a:lnTo>
                    <a:pt x="40446" y="52185"/>
                  </a:lnTo>
                  <a:lnTo>
                    <a:pt x="47197" y="53641"/>
                  </a:lnTo>
                  <a:lnTo>
                    <a:pt x="54674" y="55605"/>
                  </a:lnTo>
                  <a:lnTo>
                    <a:pt x="62636" y="57906"/>
                  </a:lnTo>
                  <a:lnTo>
                    <a:pt x="69928" y="60432"/>
                  </a:lnTo>
                  <a:lnTo>
                    <a:pt x="76774" y="63108"/>
                  </a:lnTo>
                  <a:lnTo>
                    <a:pt x="83322" y="65885"/>
                  </a:lnTo>
                  <a:lnTo>
                    <a:pt x="90664" y="68728"/>
                  </a:lnTo>
                  <a:lnTo>
                    <a:pt x="106759" y="74532"/>
                  </a:lnTo>
                  <a:lnTo>
                    <a:pt x="114226" y="76478"/>
                  </a:lnTo>
                  <a:lnTo>
                    <a:pt x="121188" y="77774"/>
                  </a:lnTo>
                  <a:lnTo>
                    <a:pt x="127814" y="78638"/>
                  </a:lnTo>
                  <a:lnTo>
                    <a:pt x="133224" y="80207"/>
                  </a:lnTo>
                  <a:lnTo>
                    <a:pt x="137823" y="82245"/>
                  </a:lnTo>
                  <a:lnTo>
                    <a:pt x="141880" y="84595"/>
                  </a:lnTo>
                  <a:lnTo>
                    <a:pt x="145578" y="87155"/>
                  </a:lnTo>
                  <a:lnTo>
                    <a:pt x="149035" y="89853"/>
                  </a:lnTo>
                  <a:lnTo>
                    <a:pt x="152332" y="92644"/>
                  </a:lnTo>
                  <a:lnTo>
                    <a:pt x="155522" y="95497"/>
                  </a:lnTo>
                  <a:lnTo>
                    <a:pt x="166036" y="105425"/>
                  </a:lnTo>
                  <a:lnTo>
                    <a:pt x="165650" y="106994"/>
                  </a:lnTo>
                  <a:lnTo>
                    <a:pt x="164401" y="109033"/>
                  </a:lnTo>
                  <a:lnTo>
                    <a:pt x="162576" y="111384"/>
                  </a:lnTo>
                  <a:lnTo>
                    <a:pt x="160367" y="113943"/>
                  </a:lnTo>
                  <a:lnTo>
                    <a:pt x="157902" y="116641"/>
                  </a:lnTo>
                  <a:lnTo>
                    <a:pt x="155267" y="119433"/>
                  </a:lnTo>
                  <a:lnTo>
                    <a:pt x="151526" y="122286"/>
                  </a:lnTo>
                  <a:lnTo>
                    <a:pt x="147047" y="125180"/>
                  </a:lnTo>
                  <a:lnTo>
                    <a:pt x="142077" y="128102"/>
                  </a:lnTo>
                  <a:lnTo>
                    <a:pt x="137771" y="130049"/>
                  </a:lnTo>
                  <a:lnTo>
                    <a:pt x="133909" y="131348"/>
                  </a:lnTo>
                  <a:lnTo>
                    <a:pt x="130342" y="132214"/>
                  </a:lnTo>
                  <a:lnTo>
                    <a:pt x="125979" y="132791"/>
                  </a:lnTo>
                  <a:lnTo>
                    <a:pt x="121086" y="133175"/>
                  </a:lnTo>
                  <a:lnTo>
                    <a:pt x="115840" y="133432"/>
                  </a:lnTo>
                  <a:lnTo>
                    <a:pt x="104719" y="133717"/>
                  </a:lnTo>
                  <a:lnTo>
                    <a:pt x="63639" y="133932"/>
                  </a:lnTo>
                  <a:lnTo>
                    <a:pt x="58690" y="132944"/>
                  </a:lnTo>
                  <a:lnTo>
                    <a:pt x="54399" y="131293"/>
                  </a:lnTo>
                  <a:lnTo>
                    <a:pt x="42840" y="125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4" name="SMARTInkAnnotation119"/>
            <p:cNvSpPr/>
            <p:nvPr/>
          </p:nvSpPr>
          <p:spPr>
            <a:xfrm>
              <a:off x="1978444" y="3500470"/>
              <a:ext cx="173612" cy="98195"/>
            </a:xfrm>
            <a:custGeom>
              <a:avLst/>
              <a:gdLst/>
              <a:ahLst/>
              <a:cxnLst/>
              <a:rect l="0" t="0" r="0" b="0"/>
              <a:pathLst>
                <a:path w="173612" h="98195">
                  <a:moveTo>
                    <a:pt x="93244" y="8897"/>
                  </a:moveTo>
                  <a:lnTo>
                    <a:pt x="88503" y="4156"/>
                  </a:lnTo>
                  <a:lnTo>
                    <a:pt x="86114" y="2760"/>
                  </a:lnTo>
                  <a:lnTo>
                    <a:pt x="80815" y="1209"/>
                  </a:lnTo>
                  <a:lnTo>
                    <a:pt x="78012" y="795"/>
                  </a:lnTo>
                  <a:lnTo>
                    <a:pt x="75152" y="519"/>
                  </a:lnTo>
                  <a:lnTo>
                    <a:pt x="72253" y="335"/>
                  </a:lnTo>
                  <a:lnTo>
                    <a:pt x="66386" y="131"/>
                  </a:lnTo>
                  <a:lnTo>
                    <a:pt x="54535" y="0"/>
                  </a:lnTo>
                  <a:lnTo>
                    <a:pt x="50570" y="981"/>
                  </a:lnTo>
                  <a:lnTo>
                    <a:pt x="45943" y="2628"/>
                  </a:lnTo>
                  <a:lnTo>
                    <a:pt x="40874" y="4718"/>
                  </a:lnTo>
                  <a:lnTo>
                    <a:pt x="36503" y="7103"/>
                  </a:lnTo>
                  <a:lnTo>
                    <a:pt x="32596" y="9685"/>
                  </a:lnTo>
                  <a:lnTo>
                    <a:pt x="28999" y="12399"/>
                  </a:lnTo>
                  <a:lnTo>
                    <a:pt x="25609" y="15201"/>
                  </a:lnTo>
                  <a:lnTo>
                    <a:pt x="22357" y="18061"/>
                  </a:lnTo>
                  <a:lnTo>
                    <a:pt x="19197" y="20959"/>
                  </a:lnTo>
                  <a:lnTo>
                    <a:pt x="13040" y="26826"/>
                  </a:lnTo>
                  <a:lnTo>
                    <a:pt x="10008" y="29779"/>
                  </a:lnTo>
                  <a:lnTo>
                    <a:pt x="6996" y="33732"/>
                  </a:lnTo>
                  <a:lnTo>
                    <a:pt x="3995" y="38353"/>
                  </a:lnTo>
                  <a:lnTo>
                    <a:pt x="1002" y="43417"/>
                  </a:lnTo>
                  <a:lnTo>
                    <a:pt x="0" y="47785"/>
                  </a:lnTo>
                  <a:lnTo>
                    <a:pt x="323" y="51690"/>
                  </a:lnTo>
                  <a:lnTo>
                    <a:pt x="1531" y="55285"/>
                  </a:lnTo>
                  <a:lnTo>
                    <a:pt x="2336" y="58674"/>
                  </a:lnTo>
                  <a:lnTo>
                    <a:pt x="2873" y="61925"/>
                  </a:lnTo>
                  <a:lnTo>
                    <a:pt x="3231" y="65085"/>
                  </a:lnTo>
                  <a:lnTo>
                    <a:pt x="4462" y="67192"/>
                  </a:lnTo>
                  <a:lnTo>
                    <a:pt x="6274" y="68596"/>
                  </a:lnTo>
                  <a:lnTo>
                    <a:pt x="8475" y="69532"/>
                  </a:lnTo>
                  <a:lnTo>
                    <a:pt x="16212" y="73218"/>
                  </a:lnTo>
                  <a:lnTo>
                    <a:pt x="21053" y="75590"/>
                  </a:lnTo>
                  <a:lnTo>
                    <a:pt x="26265" y="76180"/>
                  </a:lnTo>
                  <a:lnTo>
                    <a:pt x="31724" y="75580"/>
                  </a:lnTo>
                  <a:lnTo>
                    <a:pt x="37348" y="74189"/>
                  </a:lnTo>
                  <a:lnTo>
                    <a:pt x="43081" y="73261"/>
                  </a:lnTo>
                  <a:lnTo>
                    <a:pt x="48888" y="72642"/>
                  </a:lnTo>
                  <a:lnTo>
                    <a:pt x="54743" y="72230"/>
                  </a:lnTo>
                  <a:lnTo>
                    <a:pt x="60632" y="70962"/>
                  </a:lnTo>
                  <a:lnTo>
                    <a:pt x="66541" y="69126"/>
                  </a:lnTo>
                  <a:lnTo>
                    <a:pt x="72466" y="66909"/>
                  </a:lnTo>
                  <a:lnTo>
                    <a:pt x="77407" y="65431"/>
                  </a:lnTo>
                  <a:lnTo>
                    <a:pt x="81694" y="64446"/>
                  </a:lnTo>
                  <a:lnTo>
                    <a:pt x="85544" y="63789"/>
                  </a:lnTo>
                  <a:lnTo>
                    <a:pt x="89102" y="62359"/>
                  </a:lnTo>
                  <a:lnTo>
                    <a:pt x="92467" y="60413"/>
                  </a:lnTo>
                  <a:lnTo>
                    <a:pt x="95703" y="58124"/>
                  </a:lnTo>
                  <a:lnTo>
                    <a:pt x="98851" y="55606"/>
                  </a:lnTo>
                  <a:lnTo>
                    <a:pt x="101943" y="52935"/>
                  </a:lnTo>
                  <a:lnTo>
                    <a:pt x="104996" y="50162"/>
                  </a:lnTo>
                  <a:lnTo>
                    <a:pt x="111035" y="44435"/>
                  </a:lnTo>
                  <a:lnTo>
                    <a:pt x="114034" y="41519"/>
                  </a:lnTo>
                  <a:lnTo>
                    <a:pt x="116034" y="38582"/>
                  </a:lnTo>
                  <a:lnTo>
                    <a:pt x="117367" y="35633"/>
                  </a:lnTo>
                  <a:lnTo>
                    <a:pt x="118255" y="32674"/>
                  </a:lnTo>
                  <a:lnTo>
                    <a:pt x="118848" y="29709"/>
                  </a:lnTo>
                  <a:lnTo>
                    <a:pt x="119243" y="26741"/>
                  </a:lnTo>
                  <a:lnTo>
                    <a:pt x="119506" y="23770"/>
                  </a:lnTo>
                  <a:lnTo>
                    <a:pt x="119681" y="20796"/>
                  </a:lnTo>
                  <a:lnTo>
                    <a:pt x="119877" y="14847"/>
                  </a:lnTo>
                  <a:lnTo>
                    <a:pt x="118937" y="12864"/>
                  </a:lnTo>
                  <a:lnTo>
                    <a:pt x="117317" y="11542"/>
                  </a:lnTo>
                  <a:lnTo>
                    <a:pt x="115246" y="10660"/>
                  </a:lnTo>
                  <a:lnTo>
                    <a:pt x="113865" y="9080"/>
                  </a:lnTo>
                  <a:lnTo>
                    <a:pt x="112944" y="7035"/>
                  </a:lnTo>
                  <a:lnTo>
                    <a:pt x="111467" y="1364"/>
                  </a:lnTo>
                  <a:lnTo>
                    <a:pt x="111345" y="1890"/>
                  </a:lnTo>
                  <a:lnTo>
                    <a:pt x="111264" y="3234"/>
                  </a:lnTo>
                  <a:lnTo>
                    <a:pt x="111135" y="7778"/>
                  </a:lnTo>
                  <a:lnTo>
                    <a:pt x="111106" y="21228"/>
                  </a:lnTo>
                  <a:lnTo>
                    <a:pt x="112097" y="25055"/>
                  </a:lnTo>
                  <a:lnTo>
                    <a:pt x="113750" y="29591"/>
                  </a:lnTo>
                  <a:lnTo>
                    <a:pt x="115844" y="34599"/>
                  </a:lnTo>
                  <a:lnTo>
                    <a:pt x="118232" y="38930"/>
                  </a:lnTo>
                  <a:lnTo>
                    <a:pt x="120817" y="42809"/>
                  </a:lnTo>
                  <a:lnTo>
                    <a:pt x="123532" y="46388"/>
                  </a:lnTo>
                  <a:lnTo>
                    <a:pt x="126334" y="50759"/>
                  </a:lnTo>
                  <a:lnTo>
                    <a:pt x="129195" y="55656"/>
                  </a:lnTo>
                  <a:lnTo>
                    <a:pt x="132094" y="60906"/>
                  </a:lnTo>
                  <a:lnTo>
                    <a:pt x="136011" y="65398"/>
                  </a:lnTo>
                  <a:lnTo>
                    <a:pt x="140607" y="69384"/>
                  </a:lnTo>
                  <a:lnTo>
                    <a:pt x="145655" y="73034"/>
                  </a:lnTo>
                  <a:lnTo>
                    <a:pt x="150013" y="76460"/>
                  </a:lnTo>
                  <a:lnTo>
                    <a:pt x="153910" y="79736"/>
                  </a:lnTo>
                  <a:lnTo>
                    <a:pt x="157500" y="82912"/>
                  </a:lnTo>
                  <a:lnTo>
                    <a:pt x="164135" y="89087"/>
                  </a:lnTo>
                  <a:lnTo>
                    <a:pt x="173611" y="981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120"/>
            <p:cNvSpPr/>
            <p:nvPr/>
          </p:nvSpPr>
          <p:spPr>
            <a:xfrm>
              <a:off x="2178844" y="3447395"/>
              <a:ext cx="125016" cy="133411"/>
            </a:xfrm>
            <a:custGeom>
              <a:avLst/>
              <a:gdLst/>
              <a:ahLst/>
              <a:cxnLst/>
              <a:rect l="0" t="0" r="0" b="0"/>
              <a:pathLst>
                <a:path w="125016" h="133411">
                  <a:moveTo>
                    <a:pt x="0" y="61972"/>
                  </a:moveTo>
                  <a:lnTo>
                    <a:pt x="0" y="96524"/>
                  </a:lnTo>
                  <a:lnTo>
                    <a:pt x="992" y="100881"/>
                  </a:lnTo>
                  <a:lnTo>
                    <a:pt x="2646" y="104779"/>
                  </a:lnTo>
                  <a:lnTo>
                    <a:pt x="4740" y="108370"/>
                  </a:lnTo>
                  <a:lnTo>
                    <a:pt x="6137" y="111755"/>
                  </a:lnTo>
                  <a:lnTo>
                    <a:pt x="7068" y="115005"/>
                  </a:lnTo>
                  <a:lnTo>
                    <a:pt x="8562" y="122608"/>
                  </a:lnTo>
                  <a:lnTo>
                    <a:pt x="11412" y="126294"/>
                  </a:lnTo>
                  <a:lnTo>
                    <a:pt x="17482" y="132993"/>
                  </a:lnTo>
                  <a:lnTo>
                    <a:pt x="17691" y="130579"/>
                  </a:lnTo>
                  <a:lnTo>
                    <a:pt x="17785" y="126198"/>
                  </a:lnTo>
                  <a:lnTo>
                    <a:pt x="17826" y="120944"/>
                  </a:lnTo>
                  <a:lnTo>
                    <a:pt x="16845" y="118154"/>
                  </a:lnTo>
                  <a:lnTo>
                    <a:pt x="15199" y="115301"/>
                  </a:lnTo>
                  <a:lnTo>
                    <a:pt x="13109" y="112408"/>
                  </a:lnTo>
                  <a:lnTo>
                    <a:pt x="11716" y="109487"/>
                  </a:lnTo>
                  <a:lnTo>
                    <a:pt x="10787" y="106547"/>
                  </a:lnTo>
                  <a:lnTo>
                    <a:pt x="10168" y="103595"/>
                  </a:lnTo>
                  <a:lnTo>
                    <a:pt x="9755" y="99643"/>
                  </a:lnTo>
                  <a:lnTo>
                    <a:pt x="9480" y="95023"/>
                  </a:lnTo>
                  <a:lnTo>
                    <a:pt x="9174" y="84599"/>
                  </a:lnTo>
                  <a:lnTo>
                    <a:pt x="8936" y="33168"/>
                  </a:lnTo>
                  <a:lnTo>
                    <a:pt x="8932" y="25027"/>
                  </a:lnTo>
                  <a:lnTo>
                    <a:pt x="9923" y="21467"/>
                  </a:lnTo>
                  <a:lnTo>
                    <a:pt x="11577" y="18102"/>
                  </a:lnTo>
                  <a:lnTo>
                    <a:pt x="13671" y="14865"/>
                  </a:lnTo>
                  <a:lnTo>
                    <a:pt x="15067" y="11716"/>
                  </a:lnTo>
                  <a:lnTo>
                    <a:pt x="15998" y="8624"/>
                  </a:lnTo>
                  <a:lnTo>
                    <a:pt x="16618" y="5571"/>
                  </a:lnTo>
                  <a:lnTo>
                    <a:pt x="18024" y="3535"/>
                  </a:lnTo>
                  <a:lnTo>
                    <a:pt x="19954" y="2179"/>
                  </a:lnTo>
                  <a:lnTo>
                    <a:pt x="22232" y="1274"/>
                  </a:lnTo>
                  <a:lnTo>
                    <a:pt x="25735" y="671"/>
                  </a:lnTo>
                  <a:lnTo>
                    <a:pt x="30055" y="269"/>
                  </a:lnTo>
                  <a:lnTo>
                    <a:pt x="34920" y="0"/>
                  </a:lnTo>
                  <a:lnTo>
                    <a:pt x="39155" y="814"/>
                  </a:lnTo>
                  <a:lnTo>
                    <a:pt x="42970" y="2349"/>
                  </a:lnTo>
                  <a:lnTo>
                    <a:pt x="46506" y="4364"/>
                  </a:lnTo>
                  <a:lnTo>
                    <a:pt x="55727" y="9249"/>
                  </a:lnTo>
                  <a:lnTo>
                    <a:pt x="60963" y="11940"/>
                  </a:lnTo>
                  <a:lnTo>
                    <a:pt x="66439" y="15719"/>
                  </a:lnTo>
                  <a:lnTo>
                    <a:pt x="72074" y="20223"/>
                  </a:lnTo>
                  <a:lnTo>
                    <a:pt x="77815" y="25209"/>
                  </a:lnTo>
                  <a:lnTo>
                    <a:pt x="82634" y="30518"/>
                  </a:lnTo>
                  <a:lnTo>
                    <a:pt x="86839" y="36042"/>
                  </a:lnTo>
                  <a:lnTo>
                    <a:pt x="90635" y="41709"/>
                  </a:lnTo>
                  <a:lnTo>
                    <a:pt x="94158" y="47472"/>
                  </a:lnTo>
                  <a:lnTo>
                    <a:pt x="97498" y="53297"/>
                  </a:lnTo>
                  <a:lnTo>
                    <a:pt x="103856" y="65062"/>
                  </a:lnTo>
                  <a:lnTo>
                    <a:pt x="109989" y="76905"/>
                  </a:lnTo>
                  <a:lnTo>
                    <a:pt x="113013" y="81850"/>
                  </a:lnTo>
                  <a:lnTo>
                    <a:pt x="116022" y="86138"/>
                  </a:lnTo>
                  <a:lnTo>
                    <a:pt x="119019" y="89989"/>
                  </a:lnTo>
                  <a:lnTo>
                    <a:pt x="121018" y="94541"/>
                  </a:lnTo>
                  <a:lnTo>
                    <a:pt x="122350" y="99559"/>
                  </a:lnTo>
                  <a:lnTo>
                    <a:pt x="123239" y="104889"/>
                  </a:lnTo>
                  <a:lnTo>
                    <a:pt x="123831" y="109436"/>
                  </a:lnTo>
                  <a:lnTo>
                    <a:pt x="124226" y="113458"/>
                  </a:lnTo>
                  <a:lnTo>
                    <a:pt x="124859" y="122303"/>
                  </a:lnTo>
                  <a:lnTo>
                    <a:pt x="124946" y="126158"/>
                  </a:lnTo>
                  <a:lnTo>
                    <a:pt x="125015" y="133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121"/>
            <p:cNvSpPr/>
            <p:nvPr/>
          </p:nvSpPr>
          <p:spPr>
            <a:xfrm>
              <a:off x="2475322" y="3429532"/>
              <a:ext cx="123218" cy="124060"/>
            </a:xfrm>
            <a:custGeom>
              <a:avLst/>
              <a:gdLst/>
              <a:ahLst/>
              <a:cxnLst/>
              <a:rect l="0" t="0" r="0" b="0"/>
              <a:pathLst>
                <a:path w="123218" h="124060">
                  <a:moveTo>
                    <a:pt x="24991" y="88765"/>
                  </a:moveTo>
                  <a:lnTo>
                    <a:pt x="38293" y="88765"/>
                  </a:lnTo>
                  <a:lnTo>
                    <a:pt x="40804" y="87772"/>
                  </a:lnTo>
                  <a:lnTo>
                    <a:pt x="43470" y="86119"/>
                  </a:lnTo>
                  <a:lnTo>
                    <a:pt x="46240" y="84024"/>
                  </a:lnTo>
                  <a:lnTo>
                    <a:pt x="49079" y="82628"/>
                  </a:lnTo>
                  <a:lnTo>
                    <a:pt x="51963" y="81697"/>
                  </a:lnTo>
                  <a:lnTo>
                    <a:pt x="54878" y="81077"/>
                  </a:lnTo>
                  <a:lnTo>
                    <a:pt x="57814" y="79670"/>
                  </a:lnTo>
                  <a:lnTo>
                    <a:pt x="60764" y="77741"/>
                  </a:lnTo>
                  <a:lnTo>
                    <a:pt x="63722" y="75463"/>
                  </a:lnTo>
                  <a:lnTo>
                    <a:pt x="66686" y="72951"/>
                  </a:lnTo>
                  <a:lnTo>
                    <a:pt x="69655" y="70285"/>
                  </a:lnTo>
                  <a:lnTo>
                    <a:pt x="75599" y="64676"/>
                  </a:lnTo>
                  <a:lnTo>
                    <a:pt x="90476" y="50033"/>
                  </a:lnTo>
                  <a:lnTo>
                    <a:pt x="93452" y="46076"/>
                  </a:lnTo>
                  <a:lnTo>
                    <a:pt x="96428" y="41455"/>
                  </a:lnTo>
                  <a:lnTo>
                    <a:pt x="99405" y="36389"/>
                  </a:lnTo>
                  <a:lnTo>
                    <a:pt x="101389" y="32020"/>
                  </a:lnTo>
                  <a:lnTo>
                    <a:pt x="102712" y="28114"/>
                  </a:lnTo>
                  <a:lnTo>
                    <a:pt x="103594" y="24518"/>
                  </a:lnTo>
                  <a:lnTo>
                    <a:pt x="103189" y="21129"/>
                  </a:lnTo>
                  <a:lnTo>
                    <a:pt x="101928" y="17878"/>
                  </a:lnTo>
                  <a:lnTo>
                    <a:pt x="100094" y="14718"/>
                  </a:lnTo>
                  <a:lnTo>
                    <a:pt x="97880" y="11619"/>
                  </a:lnTo>
                  <a:lnTo>
                    <a:pt x="95412" y="8560"/>
                  </a:lnTo>
                  <a:lnTo>
                    <a:pt x="92774" y="5530"/>
                  </a:lnTo>
                  <a:lnTo>
                    <a:pt x="90023" y="3509"/>
                  </a:lnTo>
                  <a:lnTo>
                    <a:pt x="87197" y="2162"/>
                  </a:lnTo>
                  <a:lnTo>
                    <a:pt x="84321" y="1264"/>
                  </a:lnTo>
                  <a:lnTo>
                    <a:pt x="81411" y="665"/>
                  </a:lnTo>
                  <a:lnTo>
                    <a:pt x="78479" y="266"/>
                  </a:lnTo>
                  <a:lnTo>
                    <a:pt x="75533" y="0"/>
                  </a:lnTo>
                  <a:lnTo>
                    <a:pt x="71584" y="815"/>
                  </a:lnTo>
                  <a:lnTo>
                    <a:pt x="66967" y="2350"/>
                  </a:lnTo>
                  <a:lnTo>
                    <a:pt x="61904" y="4366"/>
                  </a:lnTo>
                  <a:lnTo>
                    <a:pt x="57537" y="6702"/>
                  </a:lnTo>
                  <a:lnTo>
                    <a:pt x="53634" y="9252"/>
                  </a:lnTo>
                  <a:lnTo>
                    <a:pt x="50039" y="11944"/>
                  </a:lnTo>
                  <a:lnTo>
                    <a:pt x="45658" y="15722"/>
                  </a:lnTo>
                  <a:lnTo>
                    <a:pt x="40753" y="20226"/>
                  </a:lnTo>
                  <a:lnTo>
                    <a:pt x="27015" y="33400"/>
                  </a:lnTo>
                  <a:lnTo>
                    <a:pt x="23363" y="36972"/>
                  </a:lnTo>
                  <a:lnTo>
                    <a:pt x="19937" y="41338"/>
                  </a:lnTo>
                  <a:lnTo>
                    <a:pt x="16660" y="46233"/>
                  </a:lnTo>
                  <a:lnTo>
                    <a:pt x="13484" y="51480"/>
                  </a:lnTo>
                  <a:lnTo>
                    <a:pt x="10374" y="56963"/>
                  </a:lnTo>
                  <a:lnTo>
                    <a:pt x="4273" y="68347"/>
                  </a:lnTo>
                  <a:lnTo>
                    <a:pt x="2249" y="73168"/>
                  </a:lnTo>
                  <a:lnTo>
                    <a:pt x="900" y="77374"/>
                  </a:lnTo>
                  <a:lnTo>
                    <a:pt x="0" y="81172"/>
                  </a:lnTo>
                  <a:lnTo>
                    <a:pt x="393" y="85687"/>
                  </a:lnTo>
                  <a:lnTo>
                    <a:pt x="1647" y="90681"/>
                  </a:lnTo>
                  <a:lnTo>
                    <a:pt x="3475" y="95996"/>
                  </a:lnTo>
                  <a:lnTo>
                    <a:pt x="6678" y="100530"/>
                  </a:lnTo>
                  <a:lnTo>
                    <a:pt x="10798" y="104546"/>
                  </a:lnTo>
                  <a:lnTo>
                    <a:pt x="15528" y="108215"/>
                  </a:lnTo>
                  <a:lnTo>
                    <a:pt x="20667" y="110662"/>
                  </a:lnTo>
                  <a:lnTo>
                    <a:pt x="26077" y="112293"/>
                  </a:lnTo>
                  <a:lnTo>
                    <a:pt x="31668" y="113379"/>
                  </a:lnTo>
                  <a:lnTo>
                    <a:pt x="37380" y="115097"/>
                  </a:lnTo>
                  <a:lnTo>
                    <a:pt x="43172" y="117233"/>
                  </a:lnTo>
                  <a:lnTo>
                    <a:pt x="49018" y="119650"/>
                  </a:lnTo>
                  <a:lnTo>
                    <a:pt x="54899" y="121261"/>
                  </a:lnTo>
                  <a:lnTo>
                    <a:pt x="60805" y="122335"/>
                  </a:lnTo>
                  <a:lnTo>
                    <a:pt x="66726" y="123052"/>
                  </a:lnTo>
                  <a:lnTo>
                    <a:pt x="73650" y="123529"/>
                  </a:lnTo>
                  <a:lnTo>
                    <a:pt x="81242" y="123847"/>
                  </a:lnTo>
                  <a:lnTo>
                    <a:pt x="89281" y="124059"/>
                  </a:lnTo>
                  <a:lnTo>
                    <a:pt x="95632" y="123209"/>
                  </a:lnTo>
                  <a:lnTo>
                    <a:pt x="100858" y="121649"/>
                  </a:lnTo>
                  <a:lnTo>
                    <a:pt x="105334" y="119617"/>
                  </a:lnTo>
                  <a:lnTo>
                    <a:pt x="109311" y="118263"/>
                  </a:lnTo>
                  <a:lnTo>
                    <a:pt x="112954" y="117360"/>
                  </a:lnTo>
                  <a:lnTo>
                    <a:pt x="123217" y="115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122"/>
            <p:cNvSpPr/>
            <p:nvPr/>
          </p:nvSpPr>
          <p:spPr>
            <a:xfrm>
              <a:off x="2625328" y="3464719"/>
              <a:ext cx="151806" cy="125016"/>
            </a:xfrm>
            <a:custGeom>
              <a:avLst/>
              <a:gdLst/>
              <a:ahLst/>
              <a:cxnLst/>
              <a:rect l="0" t="0" r="0" b="0"/>
              <a:pathLst>
                <a:path w="151806" h="125016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8"/>
                  </a:lnTo>
                  <a:lnTo>
                    <a:pt x="6137" y="9094"/>
                  </a:lnTo>
                  <a:lnTo>
                    <a:pt x="7068" y="11023"/>
                  </a:lnTo>
                  <a:lnTo>
                    <a:pt x="7688" y="13302"/>
                  </a:lnTo>
                  <a:lnTo>
                    <a:pt x="9095" y="14821"/>
                  </a:lnTo>
                  <a:lnTo>
                    <a:pt x="11024" y="15834"/>
                  </a:lnTo>
                  <a:lnTo>
                    <a:pt x="13302" y="16509"/>
                  </a:lnTo>
                  <a:lnTo>
                    <a:pt x="16806" y="18944"/>
                  </a:lnTo>
                  <a:lnTo>
                    <a:pt x="21126" y="22551"/>
                  </a:lnTo>
                  <a:lnTo>
                    <a:pt x="30225" y="30858"/>
                  </a:lnTo>
                  <a:lnTo>
                    <a:pt x="37577" y="37858"/>
                  </a:lnTo>
                  <a:lnTo>
                    <a:pt x="41918" y="41113"/>
                  </a:lnTo>
                  <a:lnTo>
                    <a:pt x="46797" y="44277"/>
                  </a:lnTo>
                  <a:lnTo>
                    <a:pt x="52034" y="47376"/>
                  </a:lnTo>
                  <a:lnTo>
                    <a:pt x="56517" y="51428"/>
                  </a:lnTo>
                  <a:lnTo>
                    <a:pt x="60499" y="56114"/>
                  </a:lnTo>
                  <a:lnTo>
                    <a:pt x="64145" y="61221"/>
                  </a:lnTo>
                  <a:lnTo>
                    <a:pt x="68560" y="65619"/>
                  </a:lnTo>
                  <a:lnTo>
                    <a:pt x="73488" y="69543"/>
                  </a:lnTo>
                  <a:lnTo>
                    <a:pt x="78758" y="73151"/>
                  </a:lnTo>
                  <a:lnTo>
                    <a:pt x="84255" y="76548"/>
                  </a:lnTo>
                  <a:lnTo>
                    <a:pt x="89904" y="79805"/>
                  </a:lnTo>
                  <a:lnTo>
                    <a:pt x="95655" y="82969"/>
                  </a:lnTo>
                  <a:lnTo>
                    <a:pt x="100481" y="86070"/>
                  </a:lnTo>
                  <a:lnTo>
                    <a:pt x="104690" y="89130"/>
                  </a:lnTo>
                  <a:lnTo>
                    <a:pt x="108489" y="92162"/>
                  </a:lnTo>
                  <a:lnTo>
                    <a:pt x="112014" y="95176"/>
                  </a:lnTo>
                  <a:lnTo>
                    <a:pt x="115355" y="98177"/>
                  </a:lnTo>
                  <a:lnTo>
                    <a:pt x="118575" y="101170"/>
                  </a:lnTo>
                  <a:lnTo>
                    <a:pt x="122707" y="104158"/>
                  </a:lnTo>
                  <a:lnTo>
                    <a:pt x="127445" y="107142"/>
                  </a:lnTo>
                  <a:lnTo>
                    <a:pt x="132588" y="110123"/>
                  </a:lnTo>
                  <a:lnTo>
                    <a:pt x="136017" y="113103"/>
                  </a:lnTo>
                  <a:lnTo>
                    <a:pt x="138303" y="116081"/>
                  </a:lnTo>
                  <a:lnTo>
                    <a:pt x="139827" y="119060"/>
                  </a:lnTo>
                  <a:lnTo>
                    <a:pt x="141835" y="121044"/>
                  </a:lnTo>
                  <a:lnTo>
                    <a:pt x="144166" y="122368"/>
                  </a:lnTo>
                  <a:lnTo>
                    <a:pt x="151805" y="1250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123"/>
            <p:cNvSpPr/>
            <p:nvPr/>
          </p:nvSpPr>
          <p:spPr>
            <a:xfrm>
              <a:off x="2661047" y="3455789"/>
              <a:ext cx="53579" cy="125017"/>
            </a:xfrm>
            <a:custGeom>
              <a:avLst/>
              <a:gdLst/>
              <a:ahLst/>
              <a:cxnLst/>
              <a:rect l="0" t="0" r="0" b="0"/>
              <a:pathLst>
                <a:path w="53579" h="125017">
                  <a:moveTo>
                    <a:pt x="53578" y="0"/>
                  </a:moveTo>
                  <a:lnTo>
                    <a:pt x="53578" y="7688"/>
                  </a:lnTo>
                  <a:lnTo>
                    <a:pt x="52586" y="10086"/>
                  </a:lnTo>
                  <a:lnTo>
                    <a:pt x="50932" y="13670"/>
                  </a:lnTo>
                  <a:lnTo>
                    <a:pt x="48837" y="18043"/>
                  </a:lnTo>
                  <a:lnTo>
                    <a:pt x="47441" y="21951"/>
                  </a:lnTo>
                  <a:lnTo>
                    <a:pt x="46510" y="25547"/>
                  </a:lnTo>
                  <a:lnTo>
                    <a:pt x="45890" y="28938"/>
                  </a:lnTo>
                  <a:lnTo>
                    <a:pt x="44484" y="33183"/>
                  </a:lnTo>
                  <a:lnTo>
                    <a:pt x="42554" y="37997"/>
                  </a:lnTo>
                  <a:lnTo>
                    <a:pt x="40276" y="43190"/>
                  </a:lnTo>
                  <a:lnTo>
                    <a:pt x="35099" y="54253"/>
                  </a:lnTo>
                  <a:lnTo>
                    <a:pt x="32329" y="59981"/>
                  </a:lnTo>
                  <a:lnTo>
                    <a:pt x="29490" y="64792"/>
                  </a:lnTo>
                  <a:lnTo>
                    <a:pt x="26605" y="68992"/>
                  </a:lnTo>
                  <a:lnTo>
                    <a:pt x="23690" y="72784"/>
                  </a:lnTo>
                  <a:lnTo>
                    <a:pt x="20754" y="77296"/>
                  </a:lnTo>
                  <a:lnTo>
                    <a:pt x="17805" y="82288"/>
                  </a:lnTo>
                  <a:lnTo>
                    <a:pt x="14846" y="87601"/>
                  </a:lnTo>
                  <a:lnTo>
                    <a:pt x="12874" y="92135"/>
                  </a:lnTo>
                  <a:lnTo>
                    <a:pt x="11559" y="96150"/>
                  </a:lnTo>
                  <a:lnTo>
                    <a:pt x="10683" y="99819"/>
                  </a:lnTo>
                  <a:lnTo>
                    <a:pt x="9106" y="103257"/>
                  </a:lnTo>
                  <a:lnTo>
                    <a:pt x="7063" y="106541"/>
                  </a:lnTo>
                  <a:lnTo>
                    <a:pt x="4709" y="109722"/>
                  </a:lnTo>
                  <a:lnTo>
                    <a:pt x="4131" y="112836"/>
                  </a:lnTo>
                  <a:lnTo>
                    <a:pt x="4738" y="115903"/>
                  </a:lnTo>
                  <a:lnTo>
                    <a:pt x="6136" y="118941"/>
                  </a:lnTo>
                  <a:lnTo>
                    <a:pt x="6075" y="120966"/>
                  </a:lnTo>
                  <a:lnTo>
                    <a:pt x="5042" y="122316"/>
                  </a:lnTo>
                  <a:lnTo>
                    <a:pt x="0" y="125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124"/>
            <p:cNvSpPr/>
            <p:nvPr/>
          </p:nvSpPr>
          <p:spPr>
            <a:xfrm>
              <a:off x="2777287" y="3473758"/>
              <a:ext cx="124862" cy="115977"/>
            </a:xfrm>
            <a:custGeom>
              <a:avLst/>
              <a:gdLst/>
              <a:ahLst/>
              <a:cxnLst/>
              <a:rect l="0" t="0" r="0" b="0"/>
              <a:pathLst>
                <a:path w="124862" h="115977">
                  <a:moveTo>
                    <a:pt x="53424" y="26680"/>
                  </a:moveTo>
                  <a:lnTo>
                    <a:pt x="58165" y="26680"/>
                  </a:lnTo>
                  <a:lnTo>
                    <a:pt x="59561" y="25687"/>
                  </a:lnTo>
                  <a:lnTo>
                    <a:pt x="60492" y="24034"/>
                  </a:lnTo>
                  <a:lnTo>
                    <a:pt x="61986" y="18991"/>
                  </a:lnTo>
                  <a:lnTo>
                    <a:pt x="63100" y="18577"/>
                  </a:lnTo>
                  <a:lnTo>
                    <a:pt x="66985" y="18117"/>
                  </a:lnTo>
                  <a:lnTo>
                    <a:pt x="70010" y="17858"/>
                  </a:lnTo>
                  <a:lnTo>
                    <a:pt x="73363" y="17798"/>
                  </a:lnTo>
                  <a:lnTo>
                    <a:pt x="78860" y="17759"/>
                  </a:lnTo>
                  <a:lnTo>
                    <a:pt x="79311" y="16763"/>
                  </a:lnTo>
                  <a:lnTo>
                    <a:pt x="79611" y="15108"/>
                  </a:lnTo>
                  <a:lnTo>
                    <a:pt x="80202" y="8929"/>
                  </a:lnTo>
                  <a:lnTo>
                    <a:pt x="77562" y="6222"/>
                  </a:lnTo>
                  <a:lnTo>
                    <a:pt x="75469" y="4111"/>
                  </a:lnTo>
                  <a:lnTo>
                    <a:pt x="73082" y="2704"/>
                  </a:lnTo>
                  <a:lnTo>
                    <a:pt x="70498" y="1766"/>
                  </a:lnTo>
                  <a:lnTo>
                    <a:pt x="67783" y="1141"/>
                  </a:lnTo>
                  <a:lnTo>
                    <a:pt x="64981" y="724"/>
                  </a:lnTo>
                  <a:lnTo>
                    <a:pt x="62121" y="446"/>
                  </a:lnTo>
                  <a:lnTo>
                    <a:pt x="59222" y="261"/>
                  </a:lnTo>
                  <a:lnTo>
                    <a:pt x="53355" y="55"/>
                  </a:lnTo>
                  <a:lnTo>
                    <a:pt x="50401" y="0"/>
                  </a:lnTo>
                  <a:lnTo>
                    <a:pt x="47440" y="956"/>
                  </a:lnTo>
                  <a:lnTo>
                    <a:pt x="44474" y="2585"/>
                  </a:lnTo>
                  <a:lnTo>
                    <a:pt x="37324" y="7588"/>
                  </a:lnTo>
                  <a:lnTo>
                    <a:pt x="33701" y="10918"/>
                  </a:lnTo>
                  <a:lnTo>
                    <a:pt x="23290" y="21141"/>
                  </a:lnTo>
                  <a:lnTo>
                    <a:pt x="20436" y="24971"/>
                  </a:lnTo>
                  <a:lnTo>
                    <a:pt x="17541" y="29509"/>
                  </a:lnTo>
                  <a:lnTo>
                    <a:pt x="14619" y="34519"/>
                  </a:lnTo>
                  <a:lnTo>
                    <a:pt x="11679" y="38851"/>
                  </a:lnTo>
                  <a:lnTo>
                    <a:pt x="8727" y="42732"/>
                  </a:lnTo>
                  <a:lnTo>
                    <a:pt x="5767" y="46310"/>
                  </a:lnTo>
                  <a:lnTo>
                    <a:pt x="3793" y="49689"/>
                  </a:lnTo>
                  <a:lnTo>
                    <a:pt x="2477" y="52933"/>
                  </a:lnTo>
                  <a:lnTo>
                    <a:pt x="1600" y="56088"/>
                  </a:lnTo>
                  <a:lnTo>
                    <a:pt x="1015" y="60176"/>
                  </a:lnTo>
                  <a:lnTo>
                    <a:pt x="625" y="64885"/>
                  </a:lnTo>
                  <a:lnTo>
                    <a:pt x="192" y="74417"/>
                  </a:lnTo>
                  <a:lnTo>
                    <a:pt x="0" y="81962"/>
                  </a:lnTo>
                  <a:lnTo>
                    <a:pt x="941" y="85362"/>
                  </a:lnTo>
                  <a:lnTo>
                    <a:pt x="2560" y="88622"/>
                  </a:lnTo>
                  <a:lnTo>
                    <a:pt x="4632" y="91787"/>
                  </a:lnTo>
                  <a:lnTo>
                    <a:pt x="7005" y="94889"/>
                  </a:lnTo>
                  <a:lnTo>
                    <a:pt x="9580" y="97950"/>
                  </a:lnTo>
                  <a:lnTo>
                    <a:pt x="12288" y="100982"/>
                  </a:lnTo>
                  <a:lnTo>
                    <a:pt x="17944" y="106997"/>
                  </a:lnTo>
                  <a:lnTo>
                    <a:pt x="20841" y="109990"/>
                  </a:lnTo>
                  <a:lnTo>
                    <a:pt x="24757" y="111986"/>
                  </a:lnTo>
                  <a:lnTo>
                    <a:pt x="29351" y="113316"/>
                  </a:lnTo>
                  <a:lnTo>
                    <a:pt x="34399" y="114203"/>
                  </a:lnTo>
                  <a:lnTo>
                    <a:pt x="39748" y="114794"/>
                  </a:lnTo>
                  <a:lnTo>
                    <a:pt x="45299" y="115188"/>
                  </a:lnTo>
                  <a:lnTo>
                    <a:pt x="50984" y="115451"/>
                  </a:lnTo>
                  <a:lnTo>
                    <a:pt x="62592" y="115743"/>
                  </a:lnTo>
                  <a:lnTo>
                    <a:pt x="124861" y="1159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125"/>
            <p:cNvSpPr/>
            <p:nvPr/>
          </p:nvSpPr>
          <p:spPr>
            <a:xfrm>
              <a:off x="2915290" y="3483067"/>
              <a:ext cx="93494" cy="106668"/>
            </a:xfrm>
            <a:custGeom>
              <a:avLst/>
              <a:gdLst/>
              <a:ahLst/>
              <a:cxnLst/>
              <a:rect l="0" t="0" r="0" b="0"/>
              <a:pathLst>
                <a:path w="93494" h="106668">
                  <a:moveTo>
                    <a:pt x="40437" y="53089"/>
                  </a:moveTo>
                  <a:lnTo>
                    <a:pt x="48125" y="53089"/>
                  </a:lnTo>
                  <a:lnTo>
                    <a:pt x="49531" y="52097"/>
                  </a:lnTo>
                  <a:lnTo>
                    <a:pt x="51460" y="50443"/>
                  </a:lnTo>
                  <a:lnTo>
                    <a:pt x="53739" y="48348"/>
                  </a:lnTo>
                  <a:lnTo>
                    <a:pt x="56250" y="46952"/>
                  </a:lnTo>
                  <a:lnTo>
                    <a:pt x="58916" y="46021"/>
                  </a:lnTo>
                  <a:lnTo>
                    <a:pt x="61686" y="45401"/>
                  </a:lnTo>
                  <a:lnTo>
                    <a:pt x="64525" y="43995"/>
                  </a:lnTo>
                  <a:lnTo>
                    <a:pt x="67410" y="42066"/>
                  </a:lnTo>
                  <a:lnTo>
                    <a:pt x="70324" y="39787"/>
                  </a:lnTo>
                  <a:lnTo>
                    <a:pt x="73260" y="38268"/>
                  </a:lnTo>
                  <a:lnTo>
                    <a:pt x="76210" y="37255"/>
                  </a:lnTo>
                  <a:lnTo>
                    <a:pt x="79168" y="36580"/>
                  </a:lnTo>
                  <a:lnTo>
                    <a:pt x="82133" y="35138"/>
                  </a:lnTo>
                  <a:lnTo>
                    <a:pt x="85101" y="33184"/>
                  </a:lnTo>
                  <a:lnTo>
                    <a:pt x="88072" y="30889"/>
                  </a:lnTo>
                  <a:lnTo>
                    <a:pt x="90053" y="28367"/>
                  </a:lnTo>
                  <a:lnTo>
                    <a:pt x="91374" y="25694"/>
                  </a:lnTo>
                  <a:lnTo>
                    <a:pt x="93493" y="19014"/>
                  </a:lnTo>
                  <a:lnTo>
                    <a:pt x="92675" y="17474"/>
                  </a:lnTo>
                  <a:lnTo>
                    <a:pt x="91137" y="15455"/>
                  </a:lnTo>
                  <a:lnTo>
                    <a:pt x="89119" y="13117"/>
                  </a:lnTo>
                  <a:lnTo>
                    <a:pt x="86782" y="10566"/>
                  </a:lnTo>
                  <a:lnTo>
                    <a:pt x="81540" y="5086"/>
                  </a:lnTo>
                  <a:lnTo>
                    <a:pt x="78753" y="3228"/>
                  </a:lnTo>
                  <a:lnTo>
                    <a:pt x="75903" y="1988"/>
                  </a:lnTo>
                  <a:lnTo>
                    <a:pt x="73010" y="1163"/>
                  </a:lnTo>
                  <a:lnTo>
                    <a:pt x="70090" y="612"/>
                  </a:lnTo>
                  <a:lnTo>
                    <a:pt x="67151" y="245"/>
                  </a:lnTo>
                  <a:lnTo>
                    <a:pt x="64199" y="0"/>
                  </a:lnTo>
                  <a:lnTo>
                    <a:pt x="60247" y="830"/>
                  </a:lnTo>
                  <a:lnTo>
                    <a:pt x="55628" y="2375"/>
                  </a:lnTo>
                  <a:lnTo>
                    <a:pt x="50564" y="4396"/>
                  </a:lnTo>
                  <a:lnTo>
                    <a:pt x="46196" y="6737"/>
                  </a:lnTo>
                  <a:lnTo>
                    <a:pt x="42292" y="9289"/>
                  </a:lnTo>
                  <a:lnTo>
                    <a:pt x="38697" y="11983"/>
                  </a:lnTo>
                  <a:lnTo>
                    <a:pt x="34316" y="14771"/>
                  </a:lnTo>
                  <a:lnTo>
                    <a:pt x="29411" y="17622"/>
                  </a:lnTo>
                  <a:lnTo>
                    <a:pt x="24156" y="20515"/>
                  </a:lnTo>
                  <a:lnTo>
                    <a:pt x="19661" y="24427"/>
                  </a:lnTo>
                  <a:lnTo>
                    <a:pt x="15672" y="29021"/>
                  </a:lnTo>
                  <a:lnTo>
                    <a:pt x="12021" y="34067"/>
                  </a:lnTo>
                  <a:lnTo>
                    <a:pt x="9587" y="39415"/>
                  </a:lnTo>
                  <a:lnTo>
                    <a:pt x="7963" y="44965"/>
                  </a:lnTo>
                  <a:lnTo>
                    <a:pt x="6881" y="50650"/>
                  </a:lnTo>
                  <a:lnTo>
                    <a:pt x="5168" y="55432"/>
                  </a:lnTo>
                  <a:lnTo>
                    <a:pt x="3033" y="59612"/>
                  </a:lnTo>
                  <a:lnTo>
                    <a:pt x="618" y="63391"/>
                  </a:lnTo>
                  <a:lnTo>
                    <a:pt x="0" y="66902"/>
                  </a:lnTo>
                  <a:lnTo>
                    <a:pt x="581" y="70235"/>
                  </a:lnTo>
                  <a:lnTo>
                    <a:pt x="1960" y="73450"/>
                  </a:lnTo>
                  <a:lnTo>
                    <a:pt x="3871" y="76584"/>
                  </a:lnTo>
                  <a:lnTo>
                    <a:pt x="6138" y="79667"/>
                  </a:lnTo>
                  <a:lnTo>
                    <a:pt x="8641" y="82714"/>
                  </a:lnTo>
                  <a:lnTo>
                    <a:pt x="11302" y="85737"/>
                  </a:lnTo>
                  <a:lnTo>
                    <a:pt x="14068" y="88746"/>
                  </a:lnTo>
                  <a:lnTo>
                    <a:pt x="16904" y="91743"/>
                  </a:lnTo>
                  <a:lnTo>
                    <a:pt x="20780" y="94733"/>
                  </a:lnTo>
                  <a:lnTo>
                    <a:pt x="25348" y="97719"/>
                  </a:lnTo>
                  <a:lnTo>
                    <a:pt x="30377" y="100702"/>
                  </a:lnTo>
                  <a:lnTo>
                    <a:pt x="35715" y="102690"/>
                  </a:lnTo>
                  <a:lnTo>
                    <a:pt x="41257" y="104016"/>
                  </a:lnTo>
                  <a:lnTo>
                    <a:pt x="46937" y="104900"/>
                  </a:lnTo>
                  <a:lnTo>
                    <a:pt x="52708" y="105489"/>
                  </a:lnTo>
                  <a:lnTo>
                    <a:pt x="58539" y="105881"/>
                  </a:lnTo>
                  <a:lnTo>
                    <a:pt x="69318" y="106318"/>
                  </a:lnTo>
                  <a:lnTo>
                    <a:pt x="85085" y="1066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126"/>
            <p:cNvSpPr/>
            <p:nvPr/>
          </p:nvSpPr>
          <p:spPr>
            <a:xfrm>
              <a:off x="3062883" y="3473814"/>
              <a:ext cx="98040" cy="187312"/>
            </a:xfrm>
            <a:custGeom>
              <a:avLst/>
              <a:gdLst/>
              <a:ahLst/>
              <a:cxnLst/>
              <a:rect l="0" t="0" r="0" b="0"/>
              <a:pathLst>
                <a:path w="98040" h="187312">
                  <a:moveTo>
                    <a:pt x="0" y="35553"/>
                  </a:moveTo>
                  <a:lnTo>
                    <a:pt x="0" y="74285"/>
                  </a:lnTo>
                  <a:lnTo>
                    <a:pt x="992" y="78241"/>
                  </a:lnTo>
                  <a:lnTo>
                    <a:pt x="2646" y="82863"/>
                  </a:lnTo>
                  <a:lnTo>
                    <a:pt x="4740" y="87929"/>
                  </a:lnTo>
                  <a:lnTo>
                    <a:pt x="6137" y="93291"/>
                  </a:lnTo>
                  <a:lnTo>
                    <a:pt x="7068" y="98850"/>
                  </a:lnTo>
                  <a:lnTo>
                    <a:pt x="7688" y="104540"/>
                  </a:lnTo>
                  <a:lnTo>
                    <a:pt x="8102" y="109326"/>
                  </a:lnTo>
                  <a:lnTo>
                    <a:pt x="8378" y="113508"/>
                  </a:lnTo>
                  <a:lnTo>
                    <a:pt x="8562" y="117289"/>
                  </a:lnTo>
                  <a:lnTo>
                    <a:pt x="9676" y="121793"/>
                  </a:lnTo>
                  <a:lnTo>
                    <a:pt x="11412" y="126781"/>
                  </a:lnTo>
                  <a:lnTo>
                    <a:pt x="13561" y="132090"/>
                  </a:lnTo>
                  <a:lnTo>
                    <a:pt x="14994" y="137615"/>
                  </a:lnTo>
                  <a:lnTo>
                    <a:pt x="15949" y="143281"/>
                  </a:lnTo>
                  <a:lnTo>
                    <a:pt x="16586" y="149044"/>
                  </a:lnTo>
                  <a:lnTo>
                    <a:pt x="18002" y="153878"/>
                  </a:lnTo>
                  <a:lnTo>
                    <a:pt x="19939" y="158093"/>
                  </a:lnTo>
                  <a:lnTo>
                    <a:pt x="22222" y="161895"/>
                  </a:lnTo>
                  <a:lnTo>
                    <a:pt x="24736" y="165421"/>
                  </a:lnTo>
                  <a:lnTo>
                    <a:pt x="27405" y="168765"/>
                  </a:lnTo>
                  <a:lnTo>
                    <a:pt x="30176" y="171986"/>
                  </a:lnTo>
                  <a:lnTo>
                    <a:pt x="32024" y="175125"/>
                  </a:lnTo>
                  <a:lnTo>
                    <a:pt x="33255" y="178211"/>
                  </a:lnTo>
                  <a:lnTo>
                    <a:pt x="34076" y="181260"/>
                  </a:lnTo>
                  <a:lnTo>
                    <a:pt x="35616" y="183293"/>
                  </a:lnTo>
                  <a:lnTo>
                    <a:pt x="37635" y="184648"/>
                  </a:lnTo>
                  <a:lnTo>
                    <a:pt x="44527" y="187311"/>
                  </a:lnTo>
                  <a:lnTo>
                    <a:pt x="44612" y="182604"/>
                  </a:lnTo>
                  <a:lnTo>
                    <a:pt x="44637" y="179665"/>
                  </a:lnTo>
                  <a:lnTo>
                    <a:pt x="43649" y="177269"/>
                  </a:lnTo>
                  <a:lnTo>
                    <a:pt x="41998" y="173686"/>
                  </a:lnTo>
                  <a:lnTo>
                    <a:pt x="39905" y="169314"/>
                  </a:lnTo>
                  <a:lnTo>
                    <a:pt x="38509" y="164415"/>
                  </a:lnTo>
                  <a:lnTo>
                    <a:pt x="37579" y="159163"/>
                  </a:lnTo>
                  <a:lnTo>
                    <a:pt x="36959" y="153679"/>
                  </a:lnTo>
                  <a:lnTo>
                    <a:pt x="35553" y="148038"/>
                  </a:lnTo>
                  <a:lnTo>
                    <a:pt x="33624" y="142293"/>
                  </a:lnTo>
                  <a:lnTo>
                    <a:pt x="31345" y="136478"/>
                  </a:lnTo>
                  <a:lnTo>
                    <a:pt x="28835" y="130618"/>
                  </a:lnTo>
                  <a:lnTo>
                    <a:pt x="23399" y="118814"/>
                  </a:lnTo>
                  <a:lnTo>
                    <a:pt x="14760" y="101013"/>
                  </a:lnTo>
                  <a:lnTo>
                    <a:pt x="12816" y="94076"/>
                  </a:lnTo>
                  <a:lnTo>
                    <a:pt x="11521" y="86475"/>
                  </a:lnTo>
                  <a:lnTo>
                    <a:pt x="10657" y="78430"/>
                  </a:lnTo>
                  <a:lnTo>
                    <a:pt x="9089" y="71084"/>
                  </a:lnTo>
                  <a:lnTo>
                    <a:pt x="7051" y="64201"/>
                  </a:lnTo>
                  <a:lnTo>
                    <a:pt x="4701" y="57628"/>
                  </a:lnTo>
                  <a:lnTo>
                    <a:pt x="3134" y="52254"/>
                  </a:lnTo>
                  <a:lnTo>
                    <a:pt x="2089" y="47680"/>
                  </a:lnTo>
                  <a:lnTo>
                    <a:pt x="1393" y="43637"/>
                  </a:lnTo>
                  <a:lnTo>
                    <a:pt x="928" y="38958"/>
                  </a:lnTo>
                  <a:lnTo>
                    <a:pt x="619" y="33854"/>
                  </a:lnTo>
                  <a:lnTo>
                    <a:pt x="275" y="23884"/>
                  </a:lnTo>
                  <a:lnTo>
                    <a:pt x="122" y="16145"/>
                  </a:lnTo>
                  <a:lnTo>
                    <a:pt x="1073" y="12693"/>
                  </a:lnTo>
                  <a:lnTo>
                    <a:pt x="2700" y="9399"/>
                  </a:lnTo>
                  <a:lnTo>
                    <a:pt x="4776" y="6211"/>
                  </a:lnTo>
                  <a:lnTo>
                    <a:pt x="7153" y="4085"/>
                  </a:lnTo>
                  <a:lnTo>
                    <a:pt x="9729" y="2668"/>
                  </a:lnTo>
                  <a:lnTo>
                    <a:pt x="16253" y="394"/>
                  </a:lnTo>
                  <a:lnTo>
                    <a:pt x="17781" y="208"/>
                  </a:lnTo>
                  <a:lnTo>
                    <a:pt x="19791" y="83"/>
                  </a:lnTo>
                  <a:lnTo>
                    <a:pt x="22124" y="0"/>
                  </a:lnTo>
                  <a:lnTo>
                    <a:pt x="25663" y="937"/>
                  </a:lnTo>
                  <a:lnTo>
                    <a:pt x="30007" y="2554"/>
                  </a:lnTo>
                  <a:lnTo>
                    <a:pt x="34888" y="4624"/>
                  </a:lnTo>
                  <a:lnTo>
                    <a:pt x="39133" y="6996"/>
                  </a:lnTo>
                  <a:lnTo>
                    <a:pt x="42956" y="9570"/>
                  </a:lnTo>
                  <a:lnTo>
                    <a:pt x="46497" y="12277"/>
                  </a:lnTo>
                  <a:lnTo>
                    <a:pt x="49849" y="15076"/>
                  </a:lnTo>
                  <a:lnTo>
                    <a:pt x="53076" y="17933"/>
                  </a:lnTo>
                  <a:lnTo>
                    <a:pt x="59308" y="23753"/>
                  </a:lnTo>
                  <a:lnTo>
                    <a:pt x="69387" y="33600"/>
                  </a:lnTo>
                  <a:lnTo>
                    <a:pt x="91023" y="55152"/>
                  </a:lnTo>
                  <a:lnTo>
                    <a:pt x="93424" y="58541"/>
                  </a:lnTo>
                  <a:lnTo>
                    <a:pt x="95025" y="61792"/>
                  </a:lnTo>
                  <a:lnTo>
                    <a:pt x="96092" y="64952"/>
                  </a:lnTo>
                  <a:lnTo>
                    <a:pt x="96803" y="69043"/>
                  </a:lnTo>
                  <a:lnTo>
                    <a:pt x="97278" y="73755"/>
                  </a:lnTo>
                  <a:lnTo>
                    <a:pt x="98039" y="86094"/>
                  </a:lnTo>
                  <a:lnTo>
                    <a:pt x="97109" y="88099"/>
                  </a:lnTo>
                  <a:lnTo>
                    <a:pt x="95497" y="90427"/>
                  </a:lnTo>
                  <a:lnTo>
                    <a:pt x="93430" y="92972"/>
                  </a:lnTo>
                  <a:lnTo>
                    <a:pt x="91060" y="95661"/>
                  </a:lnTo>
                  <a:lnTo>
                    <a:pt x="88488" y="98445"/>
                  </a:lnTo>
                  <a:lnTo>
                    <a:pt x="85781" y="101293"/>
                  </a:lnTo>
                  <a:lnTo>
                    <a:pt x="82984" y="103192"/>
                  </a:lnTo>
                  <a:lnTo>
                    <a:pt x="80127" y="104458"/>
                  </a:lnTo>
                  <a:lnTo>
                    <a:pt x="77231" y="105303"/>
                  </a:lnTo>
                  <a:lnTo>
                    <a:pt x="73315" y="105865"/>
                  </a:lnTo>
                  <a:lnTo>
                    <a:pt x="68720" y="106240"/>
                  </a:lnTo>
                  <a:lnTo>
                    <a:pt x="63673" y="106490"/>
                  </a:lnTo>
                  <a:lnTo>
                    <a:pt x="52773" y="106768"/>
                  </a:lnTo>
                  <a:lnTo>
                    <a:pt x="0" y="1069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127"/>
            <p:cNvSpPr/>
            <p:nvPr/>
          </p:nvSpPr>
          <p:spPr>
            <a:xfrm>
              <a:off x="3178969" y="3348633"/>
              <a:ext cx="26790" cy="232173"/>
            </a:xfrm>
            <a:custGeom>
              <a:avLst/>
              <a:gdLst/>
              <a:ahLst/>
              <a:cxnLst/>
              <a:rect l="0" t="0" r="0" b="0"/>
              <a:pathLst>
                <a:path w="26790" h="232173">
                  <a:moveTo>
                    <a:pt x="0" y="0"/>
                  </a:moveTo>
                  <a:lnTo>
                    <a:pt x="0" y="133998"/>
                  </a:lnTo>
                  <a:lnTo>
                    <a:pt x="992" y="141918"/>
                  </a:lnTo>
                  <a:lnTo>
                    <a:pt x="2646" y="149182"/>
                  </a:lnTo>
                  <a:lnTo>
                    <a:pt x="4740" y="156010"/>
                  </a:lnTo>
                  <a:lnTo>
                    <a:pt x="6137" y="162545"/>
                  </a:lnTo>
                  <a:lnTo>
                    <a:pt x="7068" y="168887"/>
                  </a:lnTo>
                  <a:lnTo>
                    <a:pt x="7688" y="175099"/>
                  </a:lnTo>
                  <a:lnTo>
                    <a:pt x="9094" y="181225"/>
                  </a:lnTo>
                  <a:lnTo>
                    <a:pt x="11023" y="187293"/>
                  </a:lnTo>
                  <a:lnTo>
                    <a:pt x="13302" y="193323"/>
                  </a:lnTo>
                  <a:lnTo>
                    <a:pt x="14821" y="199327"/>
                  </a:lnTo>
                  <a:lnTo>
                    <a:pt x="15834" y="205314"/>
                  </a:lnTo>
                  <a:lnTo>
                    <a:pt x="16509" y="211290"/>
                  </a:lnTo>
                  <a:lnTo>
                    <a:pt x="17951" y="216266"/>
                  </a:lnTo>
                  <a:lnTo>
                    <a:pt x="19905" y="220576"/>
                  </a:lnTo>
                  <a:lnTo>
                    <a:pt x="26789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128"/>
            <p:cNvSpPr/>
            <p:nvPr/>
          </p:nvSpPr>
          <p:spPr>
            <a:xfrm>
              <a:off x="3134320" y="3455821"/>
              <a:ext cx="125017" cy="8899"/>
            </a:xfrm>
            <a:custGeom>
              <a:avLst/>
              <a:gdLst/>
              <a:ahLst/>
              <a:cxnLst/>
              <a:rect l="0" t="0" r="0" b="0"/>
              <a:pathLst>
                <a:path w="125017" h="8899">
                  <a:moveTo>
                    <a:pt x="0" y="8898"/>
                  </a:moveTo>
                  <a:lnTo>
                    <a:pt x="7689" y="8898"/>
                  </a:lnTo>
                  <a:lnTo>
                    <a:pt x="10087" y="7906"/>
                  </a:lnTo>
                  <a:lnTo>
                    <a:pt x="13670" y="6252"/>
                  </a:lnTo>
                  <a:lnTo>
                    <a:pt x="18043" y="4157"/>
                  </a:lnTo>
                  <a:lnTo>
                    <a:pt x="21951" y="2761"/>
                  </a:lnTo>
                  <a:lnTo>
                    <a:pt x="25548" y="1830"/>
                  </a:lnTo>
                  <a:lnTo>
                    <a:pt x="28938" y="1209"/>
                  </a:lnTo>
                  <a:lnTo>
                    <a:pt x="33183" y="795"/>
                  </a:lnTo>
                  <a:lnTo>
                    <a:pt x="37997" y="520"/>
                  </a:lnTo>
                  <a:lnTo>
                    <a:pt x="43191" y="336"/>
                  </a:lnTo>
                  <a:lnTo>
                    <a:pt x="71921" y="41"/>
                  </a:lnTo>
                  <a:lnTo>
                    <a:pt x="85213" y="0"/>
                  </a:lnTo>
                  <a:lnTo>
                    <a:pt x="91535" y="982"/>
                  </a:lnTo>
                  <a:lnTo>
                    <a:pt x="97734" y="2628"/>
                  </a:lnTo>
                  <a:lnTo>
                    <a:pt x="103852" y="4719"/>
                  </a:lnTo>
                  <a:lnTo>
                    <a:pt x="108922" y="6111"/>
                  </a:lnTo>
                  <a:lnTo>
                    <a:pt x="113295" y="7040"/>
                  </a:lnTo>
                  <a:lnTo>
                    <a:pt x="125016" y="88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129"/>
            <p:cNvSpPr/>
            <p:nvPr/>
          </p:nvSpPr>
          <p:spPr>
            <a:xfrm>
              <a:off x="3312914" y="3473648"/>
              <a:ext cx="26790" cy="98228"/>
            </a:xfrm>
            <a:custGeom>
              <a:avLst/>
              <a:gdLst/>
              <a:ahLst/>
              <a:cxnLst/>
              <a:rect l="0" t="0" r="0" b="0"/>
              <a:pathLst>
                <a:path w="26790" h="98228">
                  <a:moveTo>
                    <a:pt x="0" y="0"/>
                  </a:moveTo>
                  <a:lnTo>
                    <a:pt x="0" y="13303"/>
                  </a:lnTo>
                  <a:lnTo>
                    <a:pt x="992" y="16806"/>
                  </a:lnTo>
                  <a:lnTo>
                    <a:pt x="2646" y="21126"/>
                  </a:lnTo>
                  <a:lnTo>
                    <a:pt x="4740" y="25991"/>
                  </a:lnTo>
                  <a:lnTo>
                    <a:pt x="6137" y="31218"/>
                  </a:lnTo>
                  <a:lnTo>
                    <a:pt x="7068" y="36687"/>
                  </a:lnTo>
                  <a:lnTo>
                    <a:pt x="7688" y="42317"/>
                  </a:lnTo>
                  <a:lnTo>
                    <a:pt x="9094" y="47063"/>
                  </a:lnTo>
                  <a:lnTo>
                    <a:pt x="11023" y="51219"/>
                  </a:lnTo>
                  <a:lnTo>
                    <a:pt x="13302" y="54982"/>
                  </a:lnTo>
                  <a:lnTo>
                    <a:pt x="14821" y="59475"/>
                  </a:lnTo>
                  <a:lnTo>
                    <a:pt x="15834" y="64455"/>
                  </a:lnTo>
                  <a:lnTo>
                    <a:pt x="16509" y="69759"/>
                  </a:lnTo>
                  <a:lnTo>
                    <a:pt x="17952" y="74288"/>
                  </a:lnTo>
                  <a:lnTo>
                    <a:pt x="19905" y="78299"/>
                  </a:lnTo>
                  <a:lnTo>
                    <a:pt x="22199" y="81965"/>
                  </a:lnTo>
                  <a:lnTo>
                    <a:pt x="23730" y="85401"/>
                  </a:lnTo>
                  <a:lnTo>
                    <a:pt x="24749" y="88684"/>
                  </a:lnTo>
                  <a:lnTo>
                    <a:pt x="26789" y="982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130"/>
            <p:cNvSpPr/>
            <p:nvPr/>
          </p:nvSpPr>
          <p:spPr>
            <a:xfrm>
              <a:off x="3295055" y="3366492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0"/>
                  </a:moveTo>
                  <a:lnTo>
                    <a:pt x="10171" y="0"/>
                  </a:lnTo>
                  <a:lnTo>
                    <a:pt x="9757" y="992"/>
                  </a:lnTo>
                  <a:lnTo>
                    <a:pt x="9481" y="2646"/>
                  </a:lnTo>
                  <a:lnTo>
                    <a:pt x="9297" y="4741"/>
                  </a:lnTo>
                  <a:lnTo>
                    <a:pt x="8183" y="6137"/>
                  </a:lnTo>
                  <a:lnTo>
                    <a:pt x="6447" y="7068"/>
                  </a:lnTo>
                  <a:lnTo>
                    <a:pt x="0" y="8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131"/>
            <p:cNvSpPr/>
            <p:nvPr/>
          </p:nvSpPr>
          <p:spPr>
            <a:xfrm>
              <a:off x="3375422" y="3438497"/>
              <a:ext cx="119953" cy="123884"/>
            </a:xfrm>
            <a:custGeom>
              <a:avLst/>
              <a:gdLst/>
              <a:ahLst/>
              <a:cxnLst/>
              <a:rect l="0" t="0" r="0" b="0"/>
              <a:pathLst>
                <a:path w="119953" h="123884">
                  <a:moveTo>
                    <a:pt x="53578" y="17292"/>
                  </a:moveTo>
                  <a:lnTo>
                    <a:pt x="53578" y="22032"/>
                  </a:lnTo>
                  <a:lnTo>
                    <a:pt x="52586" y="23429"/>
                  </a:lnTo>
                  <a:lnTo>
                    <a:pt x="50932" y="24360"/>
                  </a:lnTo>
                  <a:lnTo>
                    <a:pt x="48837" y="24980"/>
                  </a:lnTo>
                  <a:lnTo>
                    <a:pt x="47441" y="26386"/>
                  </a:lnTo>
                  <a:lnTo>
                    <a:pt x="46510" y="28315"/>
                  </a:lnTo>
                  <a:lnTo>
                    <a:pt x="45890" y="30594"/>
                  </a:lnTo>
                  <a:lnTo>
                    <a:pt x="44484" y="33105"/>
                  </a:lnTo>
                  <a:lnTo>
                    <a:pt x="42554" y="35772"/>
                  </a:lnTo>
                  <a:lnTo>
                    <a:pt x="40276" y="38542"/>
                  </a:lnTo>
                  <a:lnTo>
                    <a:pt x="37764" y="42372"/>
                  </a:lnTo>
                  <a:lnTo>
                    <a:pt x="35099" y="46910"/>
                  </a:lnTo>
                  <a:lnTo>
                    <a:pt x="32329" y="51921"/>
                  </a:lnTo>
                  <a:lnTo>
                    <a:pt x="29490" y="56252"/>
                  </a:lnTo>
                  <a:lnTo>
                    <a:pt x="26605" y="60132"/>
                  </a:lnTo>
                  <a:lnTo>
                    <a:pt x="23690" y="63712"/>
                  </a:lnTo>
                  <a:lnTo>
                    <a:pt x="20754" y="68082"/>
                  </a:lnTo>
                  <a:lnTo>
                    <a:pt x="17805" y="72981"/>
                  </a:lnTo>
                  <a:lnTo>
                    <a:pt x="14846" y="78230"/>
                  </a:lnTo>
                  <a:lnTo>
                    <a:pt x="12874" y="83714"/>
                  </a:lnTo>
                  <a:lnTo>
                    <a:pt x="11559" y="89354"/>
                  </a:lnTo>
                  <a:lnTo>
                    <a:pt x="10683" y="95099"/>
                  </a:lnTo>
                  <a:lnTo>
                    <a:pt x="10098" y="99921"/>
                  </a:lnTo>
                  <a:lnTo>
                    <a:pt x="9709" y="104128"/>
                  </a:lnTo>
                  <a:lnTo>
                    <a:pt x="9449" y="107925"/>
                  </a:lnTo>
                  <a:lnTo>
                    <a:pt x="10268" y="111448"/>
                  </a:lnTo>
                  <a:lnTo>
                    <a:pt x="11806" y="114789"/>
                  </a:lnTo>
                  <a:lnTo>
                    <a:pt x="13824" y="118009"/>
                  </a:lnTo>
                  <a:lnTo>
                    <a:pt x="16161" y="120155"/>
                  </a:lnTo>
                  <a:lnTo>
                    <a:pt x="18712" y="121586"/>
                  </a:lnTo>
                  <a:lnTo>
                    <a:pt x="21404" y="122540"/>
                  </a:lnTo>
                  <a:lnTo>
                    <a:pt x="25183" y="123176"/>
                  </a:lnTo>
                  <a:lnTo>
                    <a:pt x="29687" y="123600"/>
                  </a:lnTo>
                  <a:lnTo>
                    <a:pt x="34675" y="123883"/>
                  </a:lnTo>
                  <a:lnTo>
                    <a:pt x="39983" y="123079"/>
                  </a:lnTo>
                  <a:lnTo>
                    <a:pt x="45507" y="121551"/>
                  </a:lnTo>
                  <a:lnTo>
                    <a:pt x="51174" y="119540"/>
                  </a:lnTo>
                  <a:lnTo>
                    <a:pt x="56936" y="118199"/>
                  </a:lnTo>
                  <a:lnTo>
                    <a:pt x="62762" y="117306"/>
                  </a:lnTo>
                  <a:lnTo>
                    <a:pt x="68630" y="116710"/>
                  </a:lnTo>
                  <a:lnTo>
                    <a:pt x="74527" y="115321"/>
                  </a:lnTo>
                  <a:lnTo>
                    <a:pt x="80442" y="113402"/>
                  </a:lnTo>
                  <a:lnTo>
                    <a:pt x="86370" y="111131"/>
                  </a:lnTo>
                  <a:lnTo>
                    <a:pt x="91314" y="108624"/>
                  </a:lnTo>
                  <a:lnTo>
                    <a:pt x="95603" y="105962"/>
                  </a:lnTo>
                  <a:lnTo>
                    <a:pt x="99454" y="103195"/>
                  </a:lnTo>
                  <a:lnTo>
                    <a:pt x="103013" y="99365"/>
                  </a:lnTo>
                  <a:lnTo>
                    <a:pt x="106379" y="94828"/>
                  </a:lnTo>
                  <a:lnTo>
                    <a:pt x="109615" y="89818"/>
                  </a:lnTo>
                  <a:lnTo>
                    <a:pt x="112764" y="85486"/>
                  </a:lnTo>
                  <a:lnTo>
                    <a:pt x="115856" y="81607"/>
                  </a:lnTo>
                  <a:lnTo>
                    <a:pt x="118909" y="78028"/>
                  </a:lnTo>
                  <a:lnTo>
                    <a:pt x="119952" y="73658"/>
                  </a:lnTo>
                  <a:lnTo>
                    <a:pt x="119656" y="68759"/>
                  </a:lnTo>
                  <a:lnTo>
                    <a:pt x="118466" y="63510"/>
                  </a:lnTo>
                  <a:lnTo>
                    <a:pt x="117673" y="58026"/>
                  </a:lnTo>
                  <a:lnTo>
                    <a:pt x="117143" y="52385"/>
                  </a:lnTo>
                  <a:lnTo>
                    <a:pt x="116791" y="46641"/>
                  </a:lnTo>
                  <a:lnTo>
                    <a:pt x="115563" y="40826"/>
                  </a:lnTo>
                  <a:lnTo>
                    <a:pt x="113753" y="34966"/>
                  </a:lnTo>
                  <a:lnTo>
                    <a:pt x="111554" y="29075"/>
                  </a:lnTo>
                  <a:lnTo>
                    <a:pt x="108104" y="24155"/>
                  </a:lnTo>
                  <a:lnTo>
                    <a:pt x="103819" y="19883"/>
                  </a:lnTo>
                  <a:lnTo>
                    <a:pt x="98978" y="16043"/>
                  </a:lnTo>
                  <a:lnTo>
                    <a:pt x="93767" y="12490"/>
                  </a:lnTo>
                  <a:lnTo>
                    <a:pt x="88308" y="9130"/>
                  </a:lnTo>
                  <a:lnTo>
                    <a:pt x="82684" y="5897"/>
                  </a:lnTo>
                  <a:lnTo>
                    <a:pt x="77943" y="3743"/>
                  </a:lnTo>
                  <a:lnTo>
                    <a:pt x="73790" y="2306"/>
                  </a:lnTo>
                  <a:lnTo>
                    <a:pt x="70029" y="1348"/>
                  </a:lnTo>
                  <a:lnTo>
                    <a:pt x="65538" y="710"/>
                  </a:lnTo>
                  <a:lnTo>
                    <a:pt x="60559" y="284"/>
                  </a:lnTo>
                  <a:lnTo>
                    <a:pt x="55255" y="0"/>
                  </a:lnTo>
                  <a:lnTo>
                    <a:pt x="50727" y="804"/>
                  </a:lnTo>
                  <a:lnTo>
                    <a:pt x="46717" y="2331"/>
                  </a:lnTo>
                  <a:lnTo>
                    <a:pt x="43050" y="4341"/>
                  </a:lnTo>
                  <a:lnTo>
                    <a:pt x="28410" y="11911"/>
                  </a:lnTo>
                  <a:lnTo>
                    <a:pt x="23901" y="15689"/>
                  </a:lnTo>
                  <a:lnTo>
                    <a:pt x="19903" y="20192"/>
                  </a:lnTo>
                  <a:lnTo>
                    <a:pt x="16245" y="25178"/>
                  </a:lnTo>
                  <a:lnTo>
                    <a:pt x="13806" y="29495"/>
                  </a:lnTo>
                  <a:lnTo>
                    <a:pt x="12181" y="33365"/>
                  </a:lnTo>
                  <a:lnTo>
                    <a:pt x="11097" y="36937"/>
                  </a:lnTo>
                  <a:lnTo>
                    <a:pt x="9383" y="40310"/>
                  </a:lnTo>
                  <a:lnTo>
                    <a:pt x="7247" y="43552"/>
                  </a:lnTo>
                  <a:lnTo>
                    <a:pt x="0" y="530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132"/>
            <p:cNvSpPr/>
            <p:nvPr/>
          </p:nvSpPr>
          <p:spPr>
            <a:xfrm>
              <a:off x="3518306" y="3429565"/>
              <a:ext cx="160676" cy="151241"/>
            </a:xfrm>
            <a:custGeom>
              <a:avLst/>
              <a:gdLst/>
              <a:ahLst/>
              <a:cxnLst/>
              <a:rect l="0" t="0" r="0" b="0"/>
              <a:pathLst>
                <a:path w="160676" h="151241">
                  <a:moveTo>
                    <a:pt x="8921" y="35154"/>
                  </a:moveTo>
                  <a:lnTo>
                    <a:pt x="8921" y="39895"/>
                  </a:lnTo>
                  <a:lnTo>
                    <a:pt x="7928" y="41291"/>
                  </a:lnTo>
                  <a:lnTo>
                    <a:pt x="6275" y="42222"/>
                  </a:lnTo>
                  <a:lnTo>
                    <a:pt x="4180" y="42842"/>
                  </a:lnTo>
                  <a:lnTo>
                    <a:pt x="2783" y="44248"/>
                  </a:lnTo>
                  <a:lnTo>
                    <a:pt x="1852" y="46177"/>
                  </a:lnTo>
                  <a:lnTo>
                    <a:pt x="1232" y="48456"/>
                  </a:lnTo>
                  <a:lnTo>
                    <a:pt x="818" y="51960"/>
                  </a:lnTo>
                  <a:lnTo>
                    <a:pt x="542" y="56280"/>
                  </a:lnTo>
                  <a:lnTo>
                    <a:pt x="236" y="65379"/>
                  </a:lnTo>
                  <a:lnTo>
                    <a:pt x="64" y="77073"/>
                  </a:lnTo>
                  <a:lnTo>
                    <a:pt x="0" y="104039"/>
                  </a:lnTo>
                  <a:lnTo>
                    <a:pt x="989" y="108859"/>
                  </a:lnTo>
                  <a:lnTo>
                    <a:pt x="2641" y="113064"/>
                  </a:lnTo>
                  <a:lnTo>
                    <a:pt x="4734" y="116859"/>
                  </a:lnTo>
                  <a:lnTo>
                    <a:pt x="6130" y="120382"/>
                  </a:lnTo>
                  <a:lnTo>
                    <a:pt x="7060" y="123722"/>
                  </a:lnTo>
                  <a:lnTo>
                    <a:pt x="7680" y="126942"/>
                  </a:lnTo>
                  <a:lnTo>
                    <a:pt x="9086" y="129088"/>
                  </a:lnTo>
                  <a:lnTo>
                    <a:pt x="11015" y="130519"/>
                  </a:lnTo>
                  <a:lnTo>
                    <a:pt x="16500" y="132815"/>
                  </a:lnTo>
                  <a:lnTo>
                    <a:pt x="19896" y="133129"/>
                  </a:lnTo>
                  <a:lnTo>
                    <a:pt x="22190" y="133213"/>
                  </a:lnTo>
                  <a:lnTo>
                    <a:pt x="23720" y="132277"/>
                  </a:lnTo>
                  <a:lnTo>
                    <a:pt x="24740" y="130660"/>
                  </a:lnTo>
                  <a:lnTo>
                    <a:pt x="25873" y="126218"/>
                  </a:lnTo>
                  <a:lnTo>
                    <a:pt x="26175" y="123645"/>
                  </a:lnTo>
                  <a:lnTo>
                    <a:pt x="26377" y="120937"/>
                  </a:lnTo>
                  <a:lnTo>
                    <a:pt x="26511" y="118139"/>
                  </a:lnTo>
                  <a:lnTo>
                    <a:pt x="26661" y="112385"/>
                  </a:lnTo>
                  <a:lnTo>
                    <a:pt x="26780" y="28819"/>
                  </a:lnTo>
                  <a:lnTo>
                    <a:pt x="27772" y="23985"/>
                  </a:lnTo>
                  <a:lnTo>
                    <a:pt x="29426" y="19771"/>
                  </a:lnTo>
                  <a:lnTo>
                    <a:pt x="31520" y="15969"/>
                  </a:lnTo>
                  <a:lnTo>
                    <a:pt x="33909" y="12442"/>
                  </a:lnTo>
                  <a:lnTo>
                    <a:pt x="36493" y="9098"/>
                  </a:lnTo>
                  <a:lnTo>
                    <a:pt x="39209" y="5877"/>
                  </a:lnTo>
                  <a:lnTo>
                    <a:pt x="42011" y="3730"/>
                  </a:lnTo>
                  <a:lnTo>
                    <a:pt x="44871" y="2298"/>
                  </a:lnTo>
                  <a:lnTo>
                    <a:pt x="47771" y="1344"/>
                  </a:lnTo>
                  <a:lnTo>
                    <a:pt x="50696" y="708"/>
                  </a:lnTo>
                  <a:lnTo>
                    <a:pt x="53638" y="283"/>
                  </a:lnTo>
                  <a:lnTo>
                    <a:pt x="56591" y="0"/>
                  </a:lnTo>
                  <a:lnTo>
                    <a:pt x="60545" y="804"/>
                  </a:lnTo>
                  <a:lnTo>
                    <a:pt x="65165" y="2332"/>
                  </a:lnTo>
                  <a:lnTo>
                    <a:pt x="70229" y="4343"/>
                  </a:lnTo>
                  <a:lnTo>
                    <a:pt x="74598" y="6676"/>
                  </a:lnTo>
                  <a:lnTo>
                    <a:pt x="78502" y="9223"/>
                  </a:lnTo>
                  <a:lnTo>
                    <a:pt x="82097" y="11914"/>
                  </a:lnTo>
                  <a:lnTo>
                    <a:pt x="86479" y="14699"/>
                  </a:lnTo>
                  <a:lnTo>
                    <a:pt x="91384" y="17549"/>
                  </a:lnTo>
                  <a:lnTo>
                    <a:pt x="102125" y="23361"/>
                  </a:lnTo>
                  <a:lnTo>
                    <a:pt x="113515" y="29251"/>
                  </a:lnTo>
                  <a:lnTo>
                    <a:pt x="119329" y="33203"/>
                  </a:lnTo>
                  <a:lnTo>
                    <a:pt x="125191" y="37822"/>
                  </a:lnTo>
                  <a:lnTo>
                    <a:pt x="131082" y="42886"/>
                  </a:lnTo>
                  <a:lnTo>
                    <a:pt x="136002" y="48246"/>
                  </a:lnTo>
                  <a:lnTo>
                    <a:pt x="140275" y="53804"/>
                  </a:lnTo>
                  <a:lnTo>
                    <a:pt x="144115" y="59494"/>
                  </a:lnTo>
                  <a:lnTo>
                    <a:pt x="147667" y="65271"/>
                  </a:lnTo>
                  <a:lnTo>
                    <a:pt x="151028" y="71107"/>
                  </a:lnTo>
                  <a:lnTo>
                    <a:pt x="154261" y="76982"/>
                  </a:lnTo>
                  <a:lnTo>
                    <a:pt x="156415" y="82883"/>
                  </a:lnTo>
                  <a:lnTo>
                    <a:pt x="157852" y="88802"/>
                  </a:lnTo>
                  <a:lnTo>
                    <a:pt x="158810" y="94732"/>
                  </a:lnTo>
                  <a:lnTo>
                    <a:pt x="159448" y="100669"/>
                  </a:lnTo>
                  <a:lnTo>
                    <a:pt x="159874" y="106612"/>
                  </a:lnTo>
                  <a:lnTo>
                    <a:pt x="160347" y="117514"/>
                  </a:lnTo>
                  <a:lnTo>
                    <a:pt x="160613" y="129230"/>
                  </a:lnTo>
                  <a:lnTo>
                    <a:pt x="160675" y="135836"/>
                  </a:lnTo>
                  <a:lnTo>
                    <a:pt x="159700" y="138986"/>
                  </a:lnTo>
                  <a:lnTo>
                    <a:pt x="158057" y="142078"/>
                  </a:lnTo>
                  <a:lnTo>
                    <a:pt x="151796" y="1512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133"/>
            <p:cNvSpPr/>
            <p:nvPr/>
          </p:nvSpPr>
          <p:spPr>
            <a:xfrm>
              <a:off x="3821906" y="3295055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4740"/>
                  </a:lnTo>
                  <a:lnTo>
                    <a:pt x="992" y="7129"/>
                  </a:lnTo>
                  <a:lnTo>
                    <a:pt x="2646" y="9713"/>
                  </a:lnTo>
                  <a:lnTo>
                    <a:pt x="4741" y="12428"/>
                  </a:lnTo>
                  <a:lnTo>
                    <a:pt x="6137" y="16223"/>
                  </a:lnTo>
                  <a:lnTo>
                    <a:pt x="7068" y="20737"/>
                  </a:lnTo>
                  <a:lnTo>
                    <a:pt x="7689" y="25731"/>
                  </a:lnTo>
                  <a:lnTo>
                    <a:pt x="8102" y="31044"/>
                  </a:lnTo>
                  <a:lnTo>
                    <a:pt x="8378" y="36571"/>
                  </a:lnTo>
                  <a:lnTo>
                    <a:pt x="8563" y="42240"/>
                  </a:lnTo>
                  <a:lnTo>
                    <a:pt x="9677" y="48996"/>
                  </a:lnTo>
                  <a:lnTo>
                    <a:pt x="11412" y="56476"/>
                  </a:lnTo>
                  <a:lnTo>
                    <a:pt x="13561" y="64440"/>
                  </a:lnTo>
                  <a:lnTo>
                    <a:pt x="14994" y="71733"/>
                  </a:lnTo>
                  <a:lnTo>
                    <a:pt x="15949" y="78580"/>
                  </a:lnTo>
                  <a:lnTo>
                    <a:pt x="16586" y="85129"/>
                  </a:lnTo>
                  <a:lnTo>
                    <a:pt x="18003" y="92471"/>
                  </a:lnTo>
                  <a:lnTo>
                    <a:pt x="19939" y="100342"/>
                  </a:lnTo>
                  <a:lnTo>
                    <a:pt x="22223" y="108567"/>
                  </a:lnTo>
                  <a:lnTo>
                    <a:pt x="27406" y="125642"/>
                  </a:lnTo>
                  <a:lnTo>
                    <a:pt x="30176" y="134363"/>
                  </a:lnTo>
                  <a:lnTo>
                    <a:pt x="32024" y="143153"/>
                  </a:lnTo>
                  <a:lnTo>
                    <a:pt x="33256" y="151990"/>
                  </a:lnTo>
                  <a:lnTo>
                    <a:pt x="34077" y="160858"/>
                  </a:lnTo>
                  <a:lnTo>
                    <a:pt x="35617" y="168754"/>
                  </a:lnTo>
                  <a:lnTo>
                    <a:pt x="37635" y="176003"/>
                  </a:lnTo>
                  <a:lnTo>
                    <a:pt x="39973" y="182820"/>
                  </a:lnTo>
                  <a:lnTo>
                    <a:pt x="41531" y="189348"/>
                  </a:lnTo>
                  <a:lnTo>
                    <a:pt x="42571" y="195685"/>
                  </a:lnTo>
                  <a:lnTo>
                    <a:pt x="43263" y="201894"/>
                  </a:lnTo>
                  <a:lnTo>
                    <a:pt x="43725" y="208018"/>
                  </a:lnTo>
                  <a:lnTo>
                    <a:pt x="44033" y="214084"/>
                  </a:lnTo>
                  <a:lnTo>
                    <a:pt x="44466" y="229458"/>
                  </a:lnTo>
                  <a:lnTo>
                    <a:pt x="4464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134"/>
            <p:cNvSpPr/>
            <p:nvPr/>
          </p:nvSpPr>
          <p:spPr>
            <a:xfrm>
              <a:off x="3759398" y="3420070"/>
              <a:ext cx="178595" cy="8931"/>
            </a:xfrm>
            <a:custGeom>
              <a:avLst/>
              <a:gdLst/>
              <a:ahLst/>
              <a:cxnLst/>
              <a:rect l="0" t="0" r="0" b="0"/>
              <a:pathLst>
                <a:path w="178595" h="8931">
                  <a:moveTo>
                    <a:pt x="0" y="8930"/>
                  </a:moveTo>
                  <a:lnTo>
                    <a:pt x="4741" y="4190"/>
                  </a:lnTo>
                  <a:lnTo>
                    <a:pt x="7130" y="2793"/>
                  </a:lnTo>
                  <a:lnTo>
                    <a:pt x="9714" y="1862"/>
                  </a:lnTo>
                  <a:lnTo>
                    <a:pt x="12429" y="1242"/>
                  </a:lnTo>
                  <a:lnTo>
                    <a:pt x="17216" y="827"/>
                  </a:lnTo>
                  <a:lnTo>
                    <a:pt x="23384" y="552"/>
                  </a:lnTo>
                  <a:lnTo>
                    <a:pt x="38174" y="245"/>
                  </a:lnTo>
                  <a:lnTo>
                    <a:pt x="1785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135"/>
            <p:cNvSpPr/>
            <p:nvPr/>
          </p:nvSpPr>
          <p:spPr>
            <a:xfrm>
              <a:off x="3929441" y="3429191"/>
              <a:ext cx="140579" cy="115762"/>
            </a:xfrm>
            <a:custGeom>
              <a:avLst/>
              <a:gdLst/>
              <a:ahLst/>
              <a:cxnLst/>
              <a:rect l="0" t="0" r="0" b="0"/>
              <a:pathLst>
                <a:path w="140579" h="115762">
                  <a:moveTo>
                    <a:pt x="26411" y="17668"/>
                  </a:moveTo>
                  <a:lnTo>
                    <a:pt x="21670" y="17668"/>
                  </a:lnTo>
                  <a:lnTo>
                    <a:pt x="20273" y="18661"/>
                  </a:lnTo>
                  <a:lnTo>
                    <a:pt x="19342" y="20314"/>
                  </a:lnTo>
                  <a:lnTo>
                    <a:pt x="18722" y="22409"/>
                  </a:lnTo>
                  <a:lnTo>
                    <a:pt x="17317" y="23806"/>
                  </a:lnTo>
                  <a:lnTo>
                    <a:pt x="15387" y="24736"/>
                  </a:lnTo>
                  <a:lnTo>
                    <a:pt x="13108" y="25357"/>
                  </a:lnTo>
                  <a:lnTo>
                    <a:pt x="11589" y="26763"/>
                  </a:lnTo>
                  <a:lnTo>
                    <a:pt x="10576" y="28693"/>
                  </a:lnTo>
                  <a:lnTo>
                    <a:pt x="9901" y="30971"/>
                  </a:lnTo>
                  <a:lnTo>
                    <a:pt x="9451" y="33482"/>
                  </a:lnTo>
                  <a:lnTo>
                    <a:pt x="9151" y="36148"/>
                  </a:lnTo>
                  <a:lnTo>
                    <a:pt x="8951" y="38918"/>
                  </a:lnTo>
                  <a:lnTo>
                    <a:pt x="7826" y="42749"/>
                  </a:lnTo>
                  <a:lnTo>
                    <a:pt x="6083" y="47287"/>
                  </a:lnTo>
                  <a:lnTo>
                    <a:pt x="3929" y="52297"/>
                  </a:lnTo>
                  <a:lnTo>
                    <a:pt x="2493" y="57621"/>
                  </a:lnTo>
                  <a:lnTo>
                    <a:pt x="1536" y="63155"/>
                  </a:lnTo>
                  <a:lnTo>
                    <a:pt x="898" y="68829"/>
                  </a:lnTo>
                  <a:lnTo>
                    <a:pt x="473" y="73603"/>
                  </a:lnTo>
                  <a:lnTo>
                    <a:pt x="189" y="77779"/>
                  </a:lnTo>
                  <a:lnTo>
                    <a:pt x="0" y="81554"/>
                  </a:lnTo>
                  <a:lnTo>
                    <a:pt x="866" y="86056"/>
                  </a:lnTo>
                  <a:lnTo>
                    <a:pt x="2435" y="91041"/>
                  </a:lnTo>
                  <a:lnTo>
                    <a:pt x="4474" y="96349"/>
                  </a:lnTo>
                  <a:lnTo>
                    <a:pt x="6825" y="99888"/>
                  </a:lnTo>
                  <a:lnTo>
                    <a:pt x="9385" y="102247"/>
                  </a:lnTo>
                  <a:lnTo>
                    <a:pt x="12084" y="103819"/>
                  </a:lnTo>
                  <a:lnTo>
                    <a:pt x="20374" y="108213"/>
                  </a:lnTo>
                  <a:lnTo>
                    <a:pt x="25363" y="110773"/>
                  </a:lnTo>
                  <a:lnTo>
                    <a:pt x="30673" y="112480"/>
                  </a:lnTo>
                  <a:lnTo>
                    <a:pt x="36197" y="113619"/>
                  </a:lnTo>
                  <a:lnTo>
                    <a:pt x="41865" y="114377"/>
                  </a:lnTo>
                  <a:lnTo>
                    <a:pt x="47627" y="114883"/>
                  </a:lnTo>
                  <a:lnTo>
                    <a:pt x="53454" y="115220"/>
                  </a:lnTo>
                  <a:lnTo>
                    <a:pt x="65219" y="115595"/>
                  </a:lnTo>
                  <a:lnTo>
                    <a:pt x="77063" y="115761"/>
                  </a:lnTo>
                  <a:lnTo>
                    <a:pt x="82999" y="114814"/>
                  </a:lnTo>
                  <a:lnTo>
                    <a:pt x="88941" y="113190"/>
                  </a:lnTo>
                  <a:lnTo>
                    <a:pt x="94887" y="111115"/>
                  </a:lnTo>
                  <a:lnTo>
                    <a:pt x="100834" y="108739"/>
                  </a:lnTo>
                  <a:lnTo>
                    <a:pt x="106784" y="106163"/>
                  </a:lnTo>
                  <a:lnTo>
                    <a:pt x="112735" y="103454"/>
                  </a:lnTo>
                  <a:lnTo>
                    <a:pt x="117695" y="100656"/>
                  </a:lnTo>
                  <a:lnTo>
                    <a:pt x="121993" y="97798"/>
                  </a:lnTo>
                  <a:lnTo>
                    <a:pt x="125851" y="94900"/>
                  </a:lnTo>
                  <a:lnTo>
                    <a:pt x="129415" y="90984"/>
                  </a:lnTo>
                  <a:lnTo>
                    <a:pt x="132784" y="86389"/>
                  </a:lnTo>
                  <a:lnTo>
                    <a:pt x="136021" y="81342"/>
                  </a:lnTo>
                  <a:lnTo>
                    <a:pt x="138180" y="75992"/>
                  </a:lnTo>
                  <a:lnTo>
                    <a:pt x="139619" y="70442"/>
                  </a:lnTo>
                  <a:lnTo>
                    <a:pt x="140578" y="64757"/>
                  </a:lnTo>
                  <a:lnTo>
                    <a:pt x="140225" y="58983"/>
                  </a:lnTo>
                  <a:lnTo>
                    <a:pt x="138998" y="53149"/>
                  </a:lnTo>
                  <a:lnTo>
                    <a:pt x="137188" y="47275"/>
                  </a:lnTo>
                  <a:lnTo>
                    <a:pt x="134988" y="42367"/>
                  </a:lnTo>
                  <a:lnTo>
                    <a:pt x="132530" y="38103"/>
                  </a:lnTo>
                  <a:lnTo>
                    <a:pt x="129899" y="34268"/>
                  </a:lnTo>
                  <a:lnTo>
                    <a:pt x="126161" y="29727"/>
                  </a:lnTo>
                  <a:lnTo>
                    <a:pt x="121684" y="24715"/>
                  </a:lnTo>
                  <a:lnTo>
                    <a:pt x="112411" y="14847"/>
                  </a:lnTo>
                  <a:lnTo>
                    <a:pt x="104982" y="7154"/>
                  </a:lnTo>
                  <a:lnTo>
                    <a:pt x="100620" y="4706"/>
                  </a:lnTo>
                  <a:lnTo>
                    <a:pt x="95727" y="3074"/>
                  </a:lnTo>
                  <a:lnTo>
                    <a:pt x="90481" y="1986"/>
                  </a:lnTo>
                  <a:lnTo>
                    <a:pt x="84999" y="1260"/>
                  </a:lnTo>
                  <a:lnTo>
                    <a:pt x="79360" y="776"/>
                  </a:lnTo>
                  <a:lnTo>
                    <a:pt x="68795" y="239"/>
                  </a:lnTo>
                  <a:lnTo>
                    <a:pt x="60793" y="0"/>
                  </a:lnTo>
                  <a:lnTo>
                    <a:pt x="56277" y="929"/>
                  </a:lnTo>
                  <a:lnTo>
                    <a:pt x="51283" y="2540"/>
                  </a:lnTo>
                  <a:lnTo>
                    <a:pt x="45969" y="4606"/>
                  </a:lnTo>
                  <a:lnTo>
                    <a:pt x="41434" y="7968"/>
                  </a:lnTo>
                  <a:lnTo>
                    <a:pt x="37418" y="12194"/>
                  </a:lnTo>
                  <a:lnTo>
                    <a:pt x="28584" y="23752"/>
                  </a:lnTo>
                  <a:lnTo>
                    <a:pt x="27860" y="25693"/>
                  </a:lnTo>
                  <a:lnTo>
                    <a:pt x="27377" y="27979"/>
                  </a:lnTo>
                  <a:lnTo>
                    <a:pt x="26411" y="355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136"/>
            <p:cNvSpPr/>
            <p:nvPr/>
          </p:nvSpPr>
          <p:spPr>
            <a:xfrm>
              <a:off x="642938" y="3741539"/>
              <a:ext cx="89297" cy="303186"/>
            </a:xfrm>
            <a:custGeom>
              <a:avLst/>
              <a:gdLst/>
              <a:ahLst/>
              <a:cxnLst/>
              <a:rect l="0" t="0" r="0" b="0"/>
              <a:pathLst>
                <a:path w="89297" h="303186">
                  <a:moveTo>
                    <a:pt x="0" y="0"/>
                  </a:moveTo>
                  <a:lnTo>
                    <a:pt x="0" y="34629"/>
                  </a:lnTo>
                  <a:lnTo>
                    <a:pt x="992" y="39953"/>
                  </a:lnTo>
                  <a:lnTo>
                    <a:pt x="2645" y="45486"/>
                  </a:lnTo>
                  <a:lnTo>
                    <a:pt x="4740" y="51161"/>
                  </a:lnTo>
                  <a:lnTo>
                    <a:pt x="6136" y="56927"/>
                  </a:lnTo>
                  <a:lnTo>
                    <a:pt x="7067" y="62756"/>
                  </a:lnTo>
                  <a:lnTo>
                    <a:pt x="7688" y="68626"/>
                  </a:lnTo>
                  <a:lnTo>
                    <a:pt x="8102" y="75517"/>
                  </a:lnTo>
                  <a:lnTo>
                    <a:pt x="8561" y="91110"/>
                  </a:lnTo>
                  <a:lnTo>
                    <a:pt x="8820" y="111883"/>
                  </a:lnTo>
                  <a:lnTo>
                    <a:pt x="7864" y="119237"/>
                  </a:lnTo>
                  <a:lnTo>
                    <a:pt x="6235" y="127116"/>
                  </a:lnTo>
                  <a:lnTo>
                    <a:pt x="4156" y="135346"/>
                  </a:lnTo>
                  <a:lnTo>
                    <a:pt x="2771" y="143809"/>
                  </a:lnTo>
                  <a:lnTo>
                    <a:pt x="1847" y="152427"/>
                  </a:lnTo>
                  <a:lnTo>
                    <a:pt x="1231" y="161149"/>
                  </a:lnTo>
                  <a:lnTo>
                    <a:pt x="821" y="168949"/>
                  </a:lnTo>
                  <a:lnTo>
                    <a:pt x="364" y="182906"/>
                  </a:lnTo>
                  <a:lnTo>
                    <a:pt x="32" y="227810"/>
                  </a:lnTo>
                  <a:lnTo>
                    <a:pt x="1013" y="234225"/>
                  </a:lnTo>
                  <a:lnTo>
                    <a:pt x="2660" y="240486"/>
                  </a:lnTo>
                  <a:lnTo>
                    <a:pt x="4749" y="246644"/>
                  </a:lnTo>
                  <a:lnTo>
                    <a:pt x="6143" y="251742"/>
                  </a:lnTo>
                  <a:lnTo>
                    <a:pt x="7691" y="260052"/>
                  </a:lnTo>
                  <a:lnTo>
                    <a:pt x="9096" y="264649"/>
                  </a:lnTo>
                  <a:lnTo>
                    <a:pt x="11025" y="269698"/>
                  </a:lnTo>
                  <a:lnTo>
                    <a:pt x="13303" y="275049"/>
                  </a:lnTo>
                  <a:lnTo>
                    <a:pt x="16806" y="279608"/>
                  </a:lnTo>
                  <a:lnTo>
                    <a:pt x="21126" y="283640"/>
                  </a:lnTo>
                  <a:lnTo>
                    <a:pt x="25990" y="287320"/>
                  </a:lnTo>
                  <a:lnTo>
                    <a:pt x="30225" y="289773"/>
                  </a:lnTo>
                  <a:lnTo>
                    <a:pt x="34040" y="291408"/>
                  </a:lnTo>
                  <a:lnTo>
                    <a:pt x="37576" y="292499"/>
                  </a:lnTo>
                  <a:lnTo>
                    <a:pt x="41918" y="294218"/>
                  </a:lnTo>
                  <a:lnTo>
                    <a:pt x="46797" y="296356"/>
                  </a:lnTo>
                  <a:lnTo>
                    <a:pt x="52033" y="298774"/>
                  </a:lnTo>
                  <a:lnTo>
                    <a:pt x="56517" y="300386"/>
                  </a:lnTo>
                  <a:lnTo>
                    <a:pt x="60498" y="301460"/>
                  </a:lnTo>
                  <a:lnTo>
                    <a:pt x="64144" y="302177"/>
                  </a:lnTo>
                  <a:lnTo>
                    <a:pt x="67567" y="302654"/>
                  </a:lnTo>
                  <a:lnTo>
                    <a:pt x="70842" y="302973"/>
                  </a:lnTo>
                  <a:lnTo>
                    <a:pt x="74017" y="303185"/>
                  </a:lnTo>
                  <a:lnTo>
                    <a:pt x="77126" y="302334"/>
                  </a:lnTo>
                  <a:lnTo>
                    <a:pt x="80190" y="300774"/>
                  </a:lnTo>
                  <a:lnTo>
                    <a:pt x="89296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137"/>
            <p:cNvSpPr/>
            <p:nvPr/>
          </p:nvSpPr>
          <p:spPr>
            <a:xfrm>
              <a:off x="580430" y="3893344"/>
              <a:ext cx="160735" cy="17860"/>
            </a:xfrm>
            <a:custGeom>
              <a:avLst/>
              <a:gdLst/>
              <a:ahLst/>
              <a:cxnLst/>
              <a:rect l="0" t="0" r="0" b="0"/>
              <a:pathLst>
                <a:path w="160735" h="17860">
                  <a:moveTo>
                    <a:pt x="0" y="17859"/>
                  </a:moveTo>
                  <a:lnTo>
                    <a:pt x="94026" y="17859"/>
                  </a:lnTo>
                  <a:lnTo>
                    <a:pt x="101379" y="16867"/>
                  </a:lnTo>
                  <a:lnTo>
                    <a:pt x="109258" y="15213"/>
                  </a:lnTo>
                  <a:lnTo>
                    <a:pt x="117487" y="13119"/>
                  </a:lnTo>
                  <a:lnTo>
                    <a:pt x="124957" y="10730"/>
                  </a:lnTo>
                  <a:lnTo>
                    <a:pt x="131922" y="8145"/>
                  </a:lnTo>
                  <a:lnTo>
                    <a:pt x="138549" y="5430"/>
                  </a:lnTo>
                  <a:lnTo>
                    <a:pt x="143960" y="3620"/>
                  </a:lnTo>
                  <a:lnTo>
                    <a:pt x="148559" y="2414"/>
                  </a:lnTo>
                  <a:lnTo>
                    <a:pt x="16073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138"/>
            <p:cNvSpPr/>
            <p:nvPr/>
          </p:nvSpPr>
          <p:spPr>
            <a:xfrm>
              <a:off x="759023" y="3795117"/>
              <a:ext cx="142876" cy="258962"/>
            </a:xfrm>
            <a:custGeom>
              <a:avLst/>
              <a:gdLst/>
              <a:ahLst/>
              <a:cxnLst/>
              <a:rect l="0" t="0" r="0" b="0"/>
              <a:pathLst>
                <a:path w="142876" h="258962">
                  <a:moveTo>
                    <a:pt x="0" y="0"/>
                  </a:moveTo>
                  <a:lnTo>
                    <a:pt x="0" y="38160"/>
                  </a:lnTo>
                  <a:lnTo>
                    <a:pt x="993" y="46276"/>
                  </a:lnTo>
                  <a:lnTo>
                    <a:pt x="2646" y="54663"/>
                  </a:lnTo>
                  <a:lnTo>
                    <a:pt x="4741" y="63231"/>
                  </a:lnTo>
                  <a:lnTo>
                    <a:pt x="6137" y="71919"/>
                  </a:lnTo>
                  <a:lnTo>
                    <a:pt x="7068" y="80689"/>
                  </a:lnTo>
                  <a:lnTo>
                    <a:pt x="7689" y="89511"/>
                  </a:lnTo>
                  <a:lnTo>
                    <a:pt x="8103" y="99362"/>
                  </a:lnTo>
                  <a:lnTo>
                    <a:pt x="8562" y="120890"/>
                  </a:lnTo>
                  <a:lnTo>
                    <a:pt x="9677" y="131195"/>
                  </a:lnTo>
                  <a:lnTo>
                    <a:pt x="11412" y="141041"/>
                  </a:lnTo>
                  <a:lnTo>
                    <a:pt x="13562" y="150582"/>
                  </a:lnTo>
                  <a:lnTo>
                    <a:pt x="14994" y="159919"/>
                  </a:lnTo>
                  <a:lnTo>
                    <a:pt x="15949" y="169121"/>
                  </a:lnTo>
                  <a:lnTo>
                    <a:pt x="16586" y="178232"/>
                  </a:lnTo>
                  <a:lnTo>
                    <a:pt x="18003" y="186290"/>
                  </a:lnTo>
                  <a:lnTo>
                    <a:pt x="19940" y="193646"/>
                  </a:lnTo>
                  <a:lnTo>
                    <a:pt x="22223" y="200535"/>
                  </a:lnTo>
                  <a:lnTo>
                    <a:pt x="23745" y="207112"/>
                  </a:lnTo>
                  <a:lnTo>
                    <a:pt x="24760" y="213481"/>
                  </a:lnTo>
                  <a:lnTo>
                    <a:pt x="25436" y="219711"/>
                  </a:lnTo>
                  <a:lnTo>
                    <a:pt x="25887" y="224857"/>
                  </a:lnTo>
                  <a:lnTo>
                    <a:pt x="26188" y="229280"/>
                  </a:lnTo>
                  <a:lnTo>
                    <a:pt x="26522" y="236840"/>
                  </a:lnTo>
                  <a:lnTo>
                    <a:pt x="26671" y="243507"/>
                  </a:lnTo>
                  <a:lnTo>
                    <a:pt x="27703" y="245682"/>
                  </a:lnTo>
                  <a:lnTo>
                    <a:pt x="29383" y="247132"/>
                  </a:lnTo>
                  <a:lnTo>
                    <a:pt x="34467" y="249458"/>
                  </a:lnTo>
                  <a:lnTo>
                    <a:pt x="34885" y="248657"/>
                  </a:lnTo>
                  <a:lnTo>
                    <a:pt x="35472" y="242789"/>
                  </a:lnTo>
                  <a:lnTo>
                    <a:pt x="35646" y="234767"/>
                  </a:lnTo>
                  <a:lnTo>
                    <a:pt x="35687" y="229026"/>
                  </a:lnTo>
                  <a:lnTo>
                    <a:pt x="36690" y="226106"/>
                  </a:lnTo>
                  <a:lnTo>
                    <a:pt x="40450" y="220215"/>
                  </a:lnTo>
                  <a:lnTo>
                    <a:pt x="41850" y="216263"/>
                  </a:lnTo>
                  <a:lnTo>
                    <a:pt x="42783" y="211645"/>
                  </a:lnTo>
                  <a:lnTo>
                    <a:pt x="43405" y="206581"/>
                  </a:lnTo>
                  <a:lnTo>
                    <a:pt x="44812" y="202213"/>
                  </a:lnTo>
                  <a:lnTo>
                    <a:pt x="49021" y="194713"/>
                  </a:lnTo>
                  <a:lnTo>
                    <a:pt x="50540" y="190332"/>
                  </a:lnTo>
                  <a:lnTo>
                    <a:pt x="51553" y="185427"/>
                  </a:lnTo>
                  <a:lnTo>
                    <a:pt x="52228" y="180173"/>
                  </a:lnTo>
                  <a:lnTo>
                    <a:pt x="53670" y="175678"/>
                  </a:lnTo>
                  <a:lnTo>
                    <a:pt x="57919" y="168038"/>
                  </a:lnTo>
                  <a:lnTo>
                    <a:pt x="60441" y="164611"/>
                  </a:lnTo>
                  <a:lnTo>
                    <a:pt x="63114" y="161335"/>
                  </a:lnTo>
                  <a:lnTo>
                    <a:pt x="65889" y="158158"/>
                  </a:lnTo>
                  <a:lnTo>
                    <a:pt x="67739" y="155048"/>
                  </a:lnTo>
                  <a:lnTo>
                    <a:pt x="69794" y="148947"/>
                  </a:lnTo>
                  <a:lnTo>
                    <a:pt x="71334" y="146923"/>
                  </a:lnTo>
                  <a:lnTo>
                    <a:pt x="73353" y="145573"/>
                  </a:lnTo>
                  <a:lnTo>
                    <a:pt x="75691" y="144674"/>
                  </a:lnTo>
                  <a:lnTo>
                    <a:pt x="78242" y="144075"/>
                  </a:lnTo>
                  <a:lnTo>
                    <a:pt x="80935" y="143675"/>
                  </a:lnTo>
                  <a:lnTo>
                    <a:pt x="83722" y="143408"/>
                  </a:lnTo>
                  <a:lnTo>
                    <a:pt x="86573" y="144222"/>
                  </a:lnTo>
                  <a:lnTo>
                    <a:pt x="89466" y="145758"/>
                  </a:lnTo>
                  <a:lnTo>
                    <a:pt x="92386" y="147773"/>
                  </a:lnTo>
                  <a:lnTo>
                    <a:pt x="95325" y="150110"/>
                  </a:lnTo>
                  <a:lnTo>
                    <a:pt x="98277" y="152659"/>
                  </a:lnTo>
                  <a:lnTo>
                    <a:pt x="101237" y="155351"/>
                  </a:lnTo>
                  <a:lnTo>
                    <a:pt x="107172" y="160988"/>
                  </a:lnTo>
                  <a:lnTo>
                    <a:pt x="110143" y="163880"/>
                  </a:lnTo>
                  <a:lnTo>
                    <a:pt x="112124" y="167793"/>
                  </a:lnTo>
                  <a:lnTo>
                    <a:pt x="113445" y="172385"/>
                  </a:lnTo>
                  <a:lnTo>
                    <a:pt x="114325" y="177431"/>
                  </a:lnTo>
                  <a:lnTo>
                    <a:pt x="115905" y="182780"/>
                  </a:lnTo>
                  <a:lnTo>
                    <a:pt x="117950" y="188330"/>
                  </a:lnTo>
                  <a:lnTo>
                    <a:pt x="120305" y="194014"/>
                  </a:lnTo>
                  <a:lnTo>
                    <a:pt x="122868" y="199788"/>
                  </a:lnTo>
                  <a:lnTo>
                    <a:pt x="128361" y="211495"/>
                  </a:lnTo>
                  <a:lnTo>
                    <a:pt x="130222" y="217395"/>
                  </a:lnTo>
                  <a:lnTo>
                    <a:pt x="131463" y="223313"/>
                  </a:lnTo>
                  <a:lnTo>
                    <a:pt x="132291" y="229242"/>
                  </a:lnTo>
                  <a:lnTo>
                    <a:pt x="133835" y="234188"/>
                  </a:lnTo>
                  <a:lnTo>
                    <a:pt x="135856" y="238477"/>
                  </a:lnTo>
                  <a:lnTo>
                    <a:pt x="139756" y="245888"/>
                  </a:lnTo>
                  <a:lnTo>
                    <a:pt x="141489" y="252489"/>
                  </a:lnTo>
                  <a:lnTo>
                    <a:pt x="142875" y="2589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139"/>
            <p:cNvSpPr/>
            <p:nvPr/>
          </p:nvSpPr>
          <p:spPr>
            <a:xfrm>
              <a:off x="919758" y="3920656"/>
              <a:ext cx="133946" cy="141902"/>
            </a:xfrm>
            <a:custGeom>
              <a:avLst/>
              <a:gdLst/>
              <a:ahLst/>
              <a:cxnLst/>
              <a:rect l="0" t="0" r="0" b="0"/>
              <a:pathLst>
                <a:path w="133946" h="141902">
                  <a:moveTo>
                    <a:pt x="0" y="70914"/>
                  </a:moveTo>
                  <a:lnTo>
                    <a:pt x="4740" y="75655"/>
                  </a:lnTo>
                  <a:lnTo>
                    <a:pt x="7129" y="77052"/>
                  </a:lnTo>
                  <a:lnTo>
                    <a:pt x="9713" y="77982"/>
                  </a:lnTo>
                  <a:lnTo>
                    <a:pt x="12429" y="78603"/>
                  </a:lnTo>
                  <a:lnTo>
                    <a:pt x="15231" y="79017"/>
                  </a:lnTo>
                  <a:lnTo>
                    <a:pt x="18092" y="79292"/>
                  </a:lnTo>
                  <a:lnTo>
                    <a:pt x="20991" y="79476"/>
                  </a:lnTo>
                  <a:lnTo>
                    <a:pt x="26858" y="79680"/>
                  </a:lnTo>
                  <a:lnTo>
                    <a:pt x="29811" y="79735"/>
                  </a:lnTo>
                  <a:lnTo>
                    <a:pt x="32773" y="78779"/>
                  </a:lnTo>
                  <a:lnTo>
                    <a:pt x="35739" y="77150"/>
                  </a:lnTo>
                  <a:lnTo>
                    <a:pt x="38709" y="75071"/>
                  </a:lnTo>
                  <a:lnTo>
                    <a:pt x="41681" y="73685"/>
                  </a:lnTo>
                  <a:lnTo>
                    <a:pt x="44654" y="72762"/>
                  </a:lnTo>
                  <a:lnTo>
                    <a:pt x="47629" y="72146"/>
                  </a:lnTo>
                  <a:lnTo>
                    <a:pt x="50604" y="70743"/>
                  </a:lnTo>
                  <a:lnTo>
                    <a:pt x="53580" y="68816"/>
                  </a:lnTo>
                  <a:lnTo>
                    <a:pt x="56556" y="66539"/>
                  </a:lnTo>
                  <a:lnTo>
                    <a:pt x="59532" y="64029"/>
                  </a:lnTo>
                  <a:lnTo>
                    <a:pt x="62508" y="61363"/>
                  </a:lnTo>
                  <a:lnTo>
                    <a:pt x="68461" y="55755"/>
                  </a:lnTo>
                  <a:lnTo>
                    <a:pt x="74414" y="49956"/>
                  </a:lnTo>
                  <a:lnTo>
                    <a:pt x="76398" y="47020"/>
                  </a:lnTo>
                  <a:lnTo>
                    <a:pt x="77721" y="44071"/>
                  </a:lnTo>
                  <a:lnTo>
                    <a:pt x="78603" y="41112"/>
                  </a:lnTo>
                  <a:lnTo>
                    <a:pt x="79191" y="38148"/>
                  </a:lnTo>
                  <a:lnTo>
                    <a:pt x="79583" y="35179"/>
                  </a:lnTo>
                  <a:lnTo>
                    <a:pt x="79844" y="32208"/>
                  </a:lnTo>
                  <a:lnTo>
                    <a:pt x="80019" y="29235"/>
                  </a:lnTo>
                  <a:lnTo>
                    <a:pt x="80212" y="23286"/>
                  </a:lnTo>
                  <a:lnTo>
                    <a:pt x="79272" y="20310"/>
                  </a:lnTo>
                  <a:lnTo>
                    <a:pt x="77652" y="17335"/>
                  </a:lnTo>
                  <a:lnTo>
                    <a:pt x="75581" y="14359"/>
                  </a:lnTo>
                  <a:lnTo>
                    <a:pt x="73207" y="11382"/>
                  </a:lnTo>
                  <a:lnTo>
                    <a:pt x="70633" y="8406"/>
                  </a:lnTo>
                  <a:lnTo>
                    <a:pt x="67925" y="5430"/>
                  </a:lnTo>
                  <a:lnTo>
                    <a:pt x="65127" y="3445"/>
                  </a:lnTo>
                  <a:lnTo>
                    <a:pt x="62269" y="2122"/>
                  </a:lnTo>
                  <a:lnTo>
                    <a:pt x="59372" y="1240"/>
                  </a:lnTo>
                  <a:lnTo>
                    <a:pt x="55456" y="653"/>
                  </a:lnTo>
                  <a:lnTo>
                    <a:pt x="50861" y="260"/>
                  </a:lnTo>
                  <a:lnTo>
                    <a:pt x="45814" y="0"/>
                  </a:lnTo>
                  <a:lnTo>
                    <a:pt x="41457" y="817"/>
                  </a:lnTo>
                  <a:lnTo>
                    <a:pt x="37560" y="2355"/>
                  </a:lnTo>
                  <a:lnTo>
                    <a:pt x="33969" y="4372"/>
                  </a:lnTo>
                  <a:lnTo>
                    <a:pt x="30584" y="6709"/>
                  </a:lnTo>
                  <a:lnTo>
                    <a:pt x="27334" y="9259"/>
                  </a:lnTo>
                  <a:lnTo>
                    <a:pt x="24176" y="11951"/>
                  </a:lnTo>
                  <a:lnTo>
                    <a:pt x="21078" y="16723"/>
                  </a:lnTo>
                  <a:lnTo>
                    <a:pt x="18021" y="22880"/>
                  </a:lnTo>
                  <a:lnTo>
                    <a:pt x="14990" y="29962"/>
                  </a:lnTo>
                  <a:lnTo>
                    <a:pt x="8977" y="43122"/>
                  </a:lnTo>
                  <a:lnTo>
                    <a:pt x="5985" y="49410"/>
                  </a:lnTo>
                  <a:lnTo>
                    <a:pt x="3990" y="56578"/>
                  </a:lnTo>
                  <a:lnTo>
                    <a:pt x="2660" y="64334"/>
                  </a:lnTo>
                  <a:lnTo>
                    <a:pt x="1773" y="72480"/>
                  </a:lnTo>
                  <a:lnTo>
                    <a:pt x="1182" y="79896"/>
                  </a:lnTo>
                  <a:lnTo>
                    <a:pt x="788" y="86824"/>
                  </a:lnTo>
                  <a:lnTo>
                    <a:pt x="525" y="93427"/>
                  </a:lnTo>
                  <a:lnTo>
                    <a:pt x="1342" y="98821"/>
                  </a:lnTo>
                  <a:lnTo>
                    <a:pt x="2879" y="103410"/>
                  </a:lnTo>
                  <a:lnTo>
                    <a:pt x="4896" y="107460"/>
                  </a:lnTo>
                  <a:lnTo>
                    <a:pt x="8225" y="112146"/>
                  </a:lnTo>
                  <a:lnTo>
                    <a:pt x="12429" y="117253"/>
                  </a:lnTo>
                  <a:lnTo>
                    <a:pt x="17215" y="122643"/>
                  </a:lnTo>
                  <a:lnTo>
                    <a:pt x="21399" y="126236"/>
                  </a:lnTo>
                  <a:lnTo>
                    <a:pt x="25180" y="128631"/>
                  </a:lnTo>
                  <a:lnTo>
                    <a:pt x="28693" y="130229"/>
                  </a:lnTo>
                  <a:lnTo>
                    <a:pt x="43118" y="137216"/>
                  </a:lnTo>
                  <a:lnTo>
                    <a:pt x="48589" y="138928"/>
                  </a:lnTo>
                  <a:lnTo>
                    <a:pt x="54221" y="140069"/>
                  </a:lnTo>
                  <a:lnTo>
                    <a:pt x="59960" y="140830"/>
                  </a:lnTo>
                  <a:lnTo>
                    <a:pt x="65770" y="141337"/>
                  </a:lnTo>
                  <a:lnTo>
                    <a:pt x="71628" y="141675"/>
                  </a:lnTo>
                  <a:lnTo>
                    <a:pt x="77517" y="141901"/>
                  </a:lnTo>
                  <a:lnTo>
                    <a:pt x="84420" y="141059"/>
                  </a:lnTo>
                  <a:lnTo>
                    <a:pt x="91999" y="139506"/>
                  </a:lnTo>
                  <a:lnTo>
                    <a:pt x="100028" y="137478"/>
                  </a:lnTo>
                  <a:lnTo>
                    <a:pt x="106373" y="135134"/>
                  </a:lnTo>
                  <a:lnTo>
                    <a:pt x="111595" y="132579"/>
                  </a:lnTo>
                  <a:lnTo>
                    <a:pt x="116068" y="129884"/>
                  </a:lnTo>
                  <a:lnTo>
                    <a:pt x="120043" y="128086"/>
                  </a:lnTo>
                  <a:lnTo>
                    <a:pt x="123685" y="126888"/>
                  </a:lnTo>
                  <a:lnTo>
                    <a:pt x="133945" y="1244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140"/>
            <p:cNvSpPr/>
            <p:nvPr/>
          </p:nvSpPr>
          <p:spPr>
            <a:xfrm>
              <a:off x="1260511" y="3912445"/>
              <a:ext cx="158370" cy="132647"/>
            </a:xfrm>
            <a:custGeom>
              <a:avLst/>
              <a:gdLst/>
              <a:ahLst/>
              <a:cxnLst/>
              <a:rect l="0" t="0" r="0" b="0"/>
              <a:pathLst>
                <a:path w="158370" h="132647">
                  <a:moveTo>
                    <a:pt x="70012" y="7688"/>
                  </a:moveTo>
                  <a:lnTo>
                    <a:pt x="62324" y="0"/>
                  </a:lnTo>
                  <a:lnTo>
                    <a:pt x="60918" y="577"/>
                  </a:lnTo>
                  <a:lnTo>
                    <a:pt x="56710" y="3866"/>
                  </a:lnTo>
                  <a:lnTo>
                    <a:pt x="54199" y="5140"/>
                  </a:lnTo>
                  <a:lnTo>
                    <a:pt x="51533" y="5989"/>
                  </a:lnTo>
                  <a:lnTo>
                    <a:pt x="48763" y="6556"/>
                  </a:lnTo>
                  <a:lnTo>
                    <a:pt x="46916" y="7925"/>
                  </a:lnTo>
                  <a:lnTo>
                    <a:pt x="45685" y="9830"/>
                  </a:lnTo>
                  <a:lnTo>
                    <a:pt x="44865" y="12093"/>
                  </a:lnTo>
                  <a:lnTo>
                    <a:pt x="43325" y="14593"/>
                  </a:lnTo>
                  <a:lnTo>
                    <a:pt x="41307" y="17252"/>
                  </a:lnTo>
                  <a:lnTo>
                    <a:pt x="38969" y="20017"/>
                  </a:lnTo>
                  <a:lnTo>
                    <a:pt x="35426" y="23845"/>
                  </a:lnTo>
                  <a:lnTo>
                    <a:pt x="26198" y="33389"/>
                  </a:lnTo>
                  <a:lnTo>
                    <a:pt x="21951" y="38713"/>
                  </a:lnTo>
                  <a:lnTo>
                    <a:pt x="18128" y="44246"/>
                  </a:lnTo>
                  <a:lnTo>
                    <a:pt x="14587" y="49919"/>
                  </a:lnTo>
                  <a:lnTo>
                    <a:pt x="12226" y="55686"/>
                  </a:lnTo>
                  <a:lnTo>
                    <a:pt x="10652" y="61514"/>
                  </a:lnTo>
                  <a:lnTo>
                    <a:pt x="9603" y="67385"/>
                  </a:lnTo>
                  <a:lnTo>
                    <a:pt x="7911" y="73283"/>
                  </a:lnTo>
                  <a:lnTo>
                    <a:pt x="5791" y="79199"/>
                  </a:lnTo>
                  <a:lnTo>
                    <a:pt x="3386" y="85127"/>
                  </a:lnTo>
                  <a:lnTo>
                    <a:pt x="1782" y="90072"/>
                  </a:lnTo>
                  <a:lnTo>
                    <a:pt x="713" y="94360"/>
                  </a:lnTo>
                  <a:lnTo>
                    <a:pt x="0" y="98211"/>
                  </a:lnTo>
                  <a:lnTo>
                    <a:pt x="517" y="102763"/>
                  </a:lnTo>
                  <a:lnTo>
                    <a:pt x="1854" y="107782"/>
                  </a:lnTo>
                  <a:lnTo>
                    <a:pt x="3738" y="113113"/>
                  </a:lnTo>
                  <a:lnTo>
                    <a:pt x="5985" y="117659"/>
                  </a:lnTo>
                  <a:lnTo>
                    <a:pt x="8476" y="121681"/>
                  </a:lnTo>
                  <a:lnTo>
                    <a:pt x="11129" y="125355"/>
                  </a:lnTo>
                  <a:lnTo>
                    <a:pt x="13889" y="127805"/>
                  </a:lnTo>
                  <a:lnTo>
                    <a:pt x="16722" y="129437"/>
                  </a:lnTo>
                  <a:lnTo>
                    <a:pt x="19603" y="130526"/>
                  </a:lnTo>
                  <a:lnTo>
                    <a:pt x="23508" y="131252"/>
                  </a:lnTo>
                  <a:lnTo>
                    <a:pt x="28095" y="131736"/>
                  </a:lnTo>
                  <a:lnTo>
                    <a:pt x="33138" y="132058"/>
                  </a:lnTo>
                  <a:lnTo>
                    <a:pt x="46678" y="132416"/>
                  </a:lnTo>
                  <a:lnTo>
                    <a:pt x="79625" y="132646"/>
                  </a:lnTo>
                  <a:lnTo>
                    <a:pt x="87334" y="131673"/>
                  </a:lnTo>
                  <a:lnTo>
                    <a:pt x="94459" y="130032"/>
                  </a:lnTo>
                  <a:lnTo>
                    <a:pt x="101193" y="127946"/>
                  </a:lnTo>
                  <a:lnTo>
                    <a:pt x="107667" y="125563"/>
                  </a:lnTo>
                  <a:lnTo>
                    <a:pt x="113967" y="122982"/>
                  </a:lnTo>
                  <a:lnTo>
                    <a:pt x="120151" y="120270"/>
                  </a:lnTo>
                  <a:lnTo>
                    <a:pt x="125266" y="117469"/>
                  </a:lnTo>
                  <a:lnTo>
                    <a:pt x="129669" y="114609"/>
                  </a:lnTo>
                  <a:lnTo>
                    <a:pt x="133596" y="111711"/>
                  </a:lnTo>
                  <a:lnTo>
                    <a:pt x="138198" y="108787"/>
                  </a:lnTo>
                  <a:lnTo>
                    <a:pt x="143251" y="105845"/>
                  </a:lnTo>
                  <a:lnTo>
                    <a:pt x="148604" y="102891"/>
                  </a:lnTo>
                  <a:lnTo>
                    <a:pt x="152172" y="99930"/>
                  </a:lnTo>
                  <a:lnTo>
                    <a:pt x="154551" y="96964"/>
                  </a:lnTo>
                  <a:lnTo>
                    <a:pt x="156137" y="93994"/>
                  </a:lnTo>
                  <a:lnTo>
                    <a:pt x="157195" y="91022"/>
                  </a:lnTo>
                  <a:lnTo>
                    <a:pt x="157900" y="88049"/>
                  </a:lnTo>
                  <a:lnTo>
                    <a:pt x="158369" y="85075"/>
                  </a:lnTo>
                  <a:lnTo>
                    <a:pt x="157691" y="81107"/>
                  </a:lnTo>
                  <a:lnTo>
                    <a:pt x="156246" y="76477"/>
                  </a:lnTo>
                  <a:lnTo>
                    <a:pt x="154291" y="71407"/>
                  </a:lnTo>
                  <a:lnTo>
                    <a:pt x="152987" y="66042"/>
                  </a:lnTo>
                  <a:lnTo>
                    <a:pt x="152118" y="60481"/>
                  </a:lnTo>
                  <a:lnTo>
                    <a:pt x="151538" y="54789"/>
                  </a:lnTo>
                  <a:lnTo>
                    <a:pt x="149168" y="50003"/>
                  </a:lnTo>
                  <a:lnTo>
                    <a:pt x="145603" y="45820"/>
                  </a:lnTo>
                  <a:lnTo>
                    <a:pt x="141242" y="42039"/>
                  </a:lnTo>
                  <a:lnTo>
                    <a:pt x="137343" y="38526"/>
                  </a:lnTo>
                  <a:lnTo>
                    <a:pt x="130364" y="31977"/>
                  </a:lnTo>
                  <a:lnTo>
                    <a:pt x="116117" y="17971"/>
                  </a:lnTo>
                  <a:lnTo>
                    <a:pt x="110671" y="14544"/>
                  </a:lnTo>
                  <a:lnTo>
                    <a:pt x="105055" y="12258"/>
                  </a:lnTo>
                  <a:lnTo>
                    <a:pt x="99327" y="10735"/>
                  </a:lnTo>
                  <a:lnTo>
                    <a:pt x="93524" y="9719"/>
                  </a:lnTo>
                  <a:lnTo>
                    <a:pt x="87671" y="9042"/>
                  </a:lnTo>
                  <a:lnTo>
                    <a:pt x="81785" y="8591"/>
                  </a:lnTo>
                  <a:lnTo>
                    <a:pt x="76869" y="8290"/>
                  </a:lnTo>
                  <a:lnTo>
                    <a:pt x="68760" y="7955"/>
                  </a:lnTo>
                  <a:lnTo>
                    <a:pt x="58617" y="7767"/>
                  </a:lnTo>
                  <a:lnTo>
                    <a:pt x="55470" y="8733"/>
                  </a:lnTo>
                  <a:lnTo>
                    <a:pt x="52380" y="10369"/>
                  </a:lnTo>
                  <a:lnTo>
                    <a:pt x="49328" y="12451"/>
                  </a:lnTo>
                  <a:lnTo>
                    <a:pt x="46301" y="14832"/>
                  </a:lnTo>
                  <a:lnTo>
                    <a:pt x="43291" y="17412"/>
                  </a:lnTo>
                  <a:lnTo>
                    <a:pt x="40292" y="20123"/>
                  </a:lnTo>
                  <a:lnTo>
                    <a:pt x="38292" y="22924"/>
                  </a:lnTo>
                  <a:lnTo>
                    <a:pt x="36959" y="25782"/>
                  </a:lnTo>
                  <a:lnTo>
                    <a:pt x="36071" y="28680"/>
                  </a:lnTo>
                  <a:lnTo>
                    <a:pt x="34486" y="30612"/>
                  </a:lnTo>
                  <a:lnTo>
                    <a:pt x="32438" y="31901"/>
                  </a:lnTo>
                  <a:lnTo>
                    <a:pt x="25364" y="344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141"/>
            <p:cNvSpPr/>
            <p:nvPr/>
          </p:nvSpPr>
          <p:spPr>
            <a:xfrm>
              <a:off x="1421738" y="3920133"/>
              <a:ext cx="167747" cy="124970"/>
            </a:xfrm>
            <a:custGeom>
              <a:avLst/>
              <a:gdLst/>
              <a:ahLst/>
              <a:cxnLst/>
              <a:rect l="0" t="0" r="0" b="0"/>
              <a:pathLst>
                <a:path w="167747" h="124970">
                  <a:moveTo>
                    <a:pt x="96309" y="0"/>
                  </a:moveTo>
                  <a:lnTo>
                    <a:pt x="91568" y="0"/>
                  </a:lnTo>
                  <a:lnTo>
                    <a:pt x="88188" y="992"/>
                  </a:lnTo>
                  <a:lnTo>
                    <a:pt x="83949" y="2646"/>
                  </a:lnTo>
                  <a:lnTo>
                    <a:pt x="79140" y="4740"/>
                  </a:lnTo>
                  <a:lnTo>
                    <a:pt x="68504" y="9713"/>
                  </a:lnTo>
                  <a:lnTo>
                    <a:pt x="45507" y="20990"/>
                  </a:lnTo>
                  <a:lnTo>
                    <a:pt x="39621" y="24908"/>
                  </a:lnTo>
                  <a:lnTo>
                    <a:pt x="33712" y="29503"/>
                  </a:lnTo>
                  <a:lnTo>
                    <a:pt x="27789" y="34552"/>
                  </a:lnTo>
                  <a:lnTo>
                    <a:pt x="22847" y="38909"/>
                  </a:lnTo>
                  <a:lnTo>
                    <a:pt x="14712" y="46397"/>
                  </a:lnTo>
                  <a:lnTo>
                    <a:pt x="11153" y="50775"/>
                  </a:lnTo>
                  <a:lnTo>
                    <a:pt x="7788" y="55678"/>
                  </a:lnTo>
                  <a:lnTo>
                    <a:pt x="4553" y="60931"/>
                  </a:lnTo>
                  <a:lnTo>
                    <a:pt x="2396" y="65425"/>
                  </a:lnTo>
                  <a:lnTo>
                    <a:pt x="958" y="69414"/>
                  </a:lnTo>
                  <a:lnTo>
                    <a:pt x="0" y="73065"/>
                  </a:lnTo>
                  <a:lnTo>
                    <a:pt x="353" y="77483"/>
                  </a:lnTo>
                  <a:lnTo>
                    <a:pt x="1581" y="82413"/>
                  </a:lnTo>
                  <a:lnTo>
                    <a:pt x="3391" y="87684"/>
                  </a:lnTo>
                  <a:lnTo>
                    <a:pt x="5590" y="92190"/>
                  </a:lnTo>
                  <a:lnTo>
                    <a:pt x="8049" y="96187"/>
                  </a:lnTo>
                  <a:lnTo>
                    <a:pt x="10680" y="99843"/>
                  </a:lnTo>
                  <a:lnTo>
                    <a:pt x="14418" y="103273"/>
                  </a:lnTo>
                  <a:lnTo>
                    <a:pt x="18895" y="106551"/>
                  </a:lnTo>
                  <a:lnTo>
                    <a:pt x="23864" y="109730"/>
                  </a:lnTo>
                  <a:lnTo>
                    <a:pt x="29160" y="112841"/>
                  </a:lnTo>
                  <a:lnTo>
                    <a:pt x="34676" y="115907"/>
                  </a:lnTo>
                  <a:lnTo>
                    <a:pt x="40338" y="118943"/>
                  </a:lnTo>
                  <a:lnTo>
                    <a:pt x="46096" y="120967"/>
                  </a:lnTo>
                  <a:lnTo>
                    <a:pt x="51920" y="122316"/>
                  </a:lnTo>
                  <a:lnTo>
                    <a:pt x="57787" y="123216"/>
                  </a:lnTo>
                  <a:lnTo>
                    <a:pt x="64674" y="123816"/>
                  </a:lnTo>
                  <a:lnTo>
                    <a:pt x="72242" y="124216"/>
                  </a:lnTo>
                  <a:lnTo>
                    <a:pt x="87597" y="124660"/>
                  </a:lnTo>
                  <a:lnTo>
                    <a:pt x="119758" y="124969"/>
                  </a:lnTo>
                  <a:lnTo>
                    <a:pt x="125832" y="123992"/>
                  </a:lnTo>
                  <a:lnTo>
                    <a:pt x="131866" y="122349"/>
                  </a:lnTo>
                  <a:lnTo>
                    <a:pt x="137873" y="120261"/>
                  </a:lnTo>
                  <a:lnTo>
                    <a:pt x="142870" y="117877"/>
                  </a:lnTo>
                  <a:lnTo>
                    <a:pt x="147193" y="115295"/>
                  </a:lnTo>
                  <a:lnTo>
                    <a:pt x="151068" y="112582"/>
                  </a:lnTo>
                  <a:lnTo>
                    <a:pt x="154643" y="110774"/>
                  </a:lnTo>
                  <a:lnTo>
                    <a:pt x="158018" y="109568"/>
                  </a:lnTo>
                  <a:lnTo>
                    <a:pt x="167746" y="1071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142"/>
            <p:cNvSpPr/>
            <p:nvPr/>
          </p:nvSpPr>
          <p:spPr>
            <a:xfrm>
              <a:off x="1571625" y="3777258"/>
              <a:ext cx="98228" cy="267891"/>
            </a:xfrm>
            <a:custGeom>
              <a:avLst/>
              <a:gdLst/>
              <a:ahLst/>
              <a:cxnLst/>
              <a:rect l="0" t="0" r="0" b="0"/>
              <a:pathLst>
                <a:path w="98228" h="267891">
                  <a:moveTo>
                    <a:pt x="0" y="0"/>
                  </a:moveTo>
                  <a:lnTo>
                    <a:pt x="0" y="4740"/>
                  </a:lnTo>
                  <a:lnTo>
                    <a:pt x="992" y="7129"/>
                  </a:lnTo>
                  <a:lnTo>
                    <a:pt x="2646" y="9713"/>
                  </a:lnTo>
                  <a:lnTo>
                    <a:pt x="4741" y="12429"/>
                  </a:lnTo>
                  <a:lnTo>
                    <a:pt x="7129" y="16223"/>
                  </a:lnTo>
                  <a:lnTo>
                    <a:pt x="9714" y="20737"/>
                  </a:lnTo>
                  <a:lnTo>
                    <a:pt x="12429" y="25731"/>
                  </a:lnTo>
                  <a:lnTo>
                    <a:pt x="14239" y="31044"/>
                  </a:lnTo>
                  <a:lnTo>
                    <a:pt x="15446" y="36571"/>
                  </a:lnTo>
                  <a:lnTo>
                    <a:pt x="16250" y="42240"/>
                  </a:lnTo>
                  <a:lnTo>
                    <a:pt x="17779" y="48996"/>
                  </a:lnTo>
                  <a:lnTo>
                    <a:pt x="19790" y="56477"/>
                  </a:lnTo>
                  <a:lnTo>
                    <a:pt x="22123" y="64440"/>
                  </a:lnTo>
                  <a:lnTo>
                    <a:pt x="24670" y="71733"/>
                  </a:lnTo>
                  <a:lnTo>
                    <a:pt x="27361" y="78580"/>
                  </a:lnTo>
                  <a:lnTo>
                    <a:pt x="30147" y="85129"/>
                  </a:lnTo>
                  <a:lnTo>
                    <a:pt x="33989" y="92471"/>
                  </a:lnTo>
                  <a:lnTo>
                    <a:pt x="38534" y="100343"/>
                  </a:lnTo>
                  <a:lnTo>
                    <a:pt x="43549" y="108567"/>
                  </a:lnTo>
                  <a:lnTo>
                    <a:pt x="47884" y="117026"/>
                  </a:lnTo>
                  <a:lnTo>
                    <a:pt x="51767" y="125642"/>
                  </a:lnTo>
                  <a:lnTo>
                    <a:pt x="55347" y="134363"/>
                  </a:lnTo>
                  <a:lnTo>
                    <a:pt x="58726" y="142161"/>
                  </a:lnTo>
                  <a:lnTo>
                    <a:pt x="65126" y="156117"/>
                  </a:lnTo>
                  <a:lnTo>
                    <a:pt x="67230" y="163609"/>
                  </a:lnTo>
                  <a:lnTo>
                    <a:pt x="68632" y="171581"/>
                  </a:lnTo>
                  <a:lnTo>
                    <a:pt x="69567" y="179871"/>
                  </a:lnTo>
                  <a:lnTo>
                    <a:pt x="71183" y="187383"/>
                  </a:lnTo>
                  <a:lnTo>
                    <a:pt x="73252" y="194375"/>
                  </a:lnTo>
                  <a:lnTo>
                    <a:pt x="75624" y="201021"/>
                  </a:lnTo>
                  <a:lnTo>
                    <a:pt x="78197" y="207436"/>
                  </a:lnTo>
                  <a:lnTo>
                    <a:pt x="80905" y="213696"/>
                  </a:lnTo>
                  <a:lnTo>
                    <a:pt x="83702" y="219855"/>
                  </a:lnTo>
                  <a:lnTo>
                    <a:pt x="85567" y="224953"/>
                  </a:lnTo>
                  <a:lnTo>
                    <a:pt x="87639" y="233263"/>
                  </a:lnTo>
                  <a:lnTo>
                    <a:pt x="89184" y="237860"/>
                  </a:lnTo>
                  <a:lnTo>
                    <a:pt x="91206" y="242909"/>
                  </a:lnTo>
                  <a:lnTo>
                    <a:pt x="96840" y="255790"/>
                  </a:lnTo>
                  <a:lnTo>
                    <a:pt x="97610" y="260197"/>
                  </a:lnTo>
                  <a:lnTo>
                    <a:pt x="98227" y="267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143"/>
            <p:cNvSpPr/>
            <p:nvPr/>
          </p:nvSpPr>
          <p:spPr>
            <a:xfrm>
              <a:off x="1580555" y="3920133"/>
              <a:ext cx="98227" cy="8931"/>
            </a:xfrm>
            <a:custGeom>
              <a:avLst/>
              <a:gdLst/>
              <a:ahLst/>
              <a:cxnLst/>
              <a:rect l="0" t="0" r="0" b="0"/>
              <a:pathLst>
                <a:path w="98227" h="8931">
                  <a:moveTo>
                    <a:pt x="0" y="0"/>
                  </a:moveTo>
                  <a:lnTo>
                    <a:pt x="73065" y="0"/>
                  </a:lnTo>
                  <a:lnTo>
                    <a:pt x="77483" y="992"/>
                  </a:lnTo>
                  <a:lnTo>
                    <a:pt x="82413" y="2646"/>
                  </a:lnTo>
                  <a:lnTo>
                    <a:pt x="98226" y="8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144"/>
            <p:cNvSpPr/>
            <p:nvPr/>
          </p:nvSpPr>
          <p:spPr>
            <a:xfrm>
              <a:off x="1716267" y="3893866"/>
              <a:ext cx="150039" cy="150747"/>
            </a:xfrm>
            <a:custGeom>
              <a:avLst/>
              <a:gdLst/>
              <a:ahLst/>
              <a:cxnLst/>
              <a:rect l="0" t="0" r="0" b="0"/>
              <a:pathLst>
                <a:path w="150039" h="150747">
                  <a:moveTo>
                    <a:pt x="33952" y="61986"/>
                  </a:moveTo>
                  <a:lnTo>
                    <a:pt x="55201" y="61986"/>
                  </a:lnTo>
                  <a:lnTo>
                    <a:pt x="58040" y="60993"/>
                  </a:lnTo>
                  <a:lnTo>
                    <a:pt x="60925" y="59340"/>
                  </a:lnTo>
                  <a:lnTo>
                    <a:pt x="63840" y="57245"/>
                  </a:lnTo>
                  <a:lnTo>
                    <a:pt x="66776" y="55848"/>
                  </a:lnTo>
                  <a:lnTo>
                    <a:pt x="69725" y="54917"/>
                  </a:lnTo>
                  <a:lnTo>
                    <a:pt x="72683" y="54297"/>
                  </a:lnTo>
                  <a:lnTo>
                    <a:pt x="75648" y="52892"/>
                  </a:lnTo>
                  <a:lnTo>
                    <a:pt x="78616" y="50962"/>
                  </a:lnTo>
                  <a:lnTo>
                    <a:pt x="81588" y="48683"/>
                  </a:lnTo>
                  <a:lnTo>
                    <a:pt x="83568" y="46172"/>
                  </a:lnTo>
                  <a:lnTo>
                    <a:pt x="84889" y="43506"/>
                  </a:lnTo>
                  <a:lnTo>
                    <a:pt x="85769" y="40736"/>
                  </a:lnTo>
                  <a:lnTo>
                    <a:pt x="86356" y="37897"/>
                  </a:lnTo>
                  <a:lnTo>
                    <a:pt x="86747" y="35012"/>
                  </a:lnTo>
                  <a:lnTo>
                    <a:pt x="87008" y="32097"/>
                  </a:lnTo>
                  <a:lnTo>
                    <a:pt x="87182" y="29162"/>
                  </a:lnTo>
                  <a:lnTo>
                    <a:pt x="87375" y="23253"/>
                  </a:lnTo>
                  <a:lnTo>
                    <a:pt x="86435" y="20290"/>
                  </a:lnTo>
                  <a:lnTo>
                    <a:pt x="84815" y="17320"/>
                  </a:lnTo>
                  <a:lnTo>
                    <a:pt x="82744" y="14350"/>
                  </a:lnTo>
                  <a:lnTo>
                    <a:pt x="80370" y="11376"/>
                  </a:lnTo>
                  <a:lnTo>
                    <a:pt x="77796" y="8402"/>
                  </a:lnTo>
                  <a:lnTo>
                    <a:pt x="75087" y="5427"/>
                  </a:lnTo>
                  <a:lnTo>
                    <a:pt x="72290" y="3444"/>
                  </a:lnTo>
                  <a:lnTo>
                    <a:pt x="69432" y="2122"/>
                  </a:lnTo>
                  <a:lnTo>
                    <a:pt x="66535" y="1240"/>
                  </a:lnTo>
                  <a:lnTo>
                    <a:pt x="62619" y="653"/>
                  </a:lnTo>
                  <a:lnTo>
                    <a:pt x="58024" y="261"/>
                  </a:lnTo>
                  <a:lnTo>
                    <a:pt x="52977" y="0"/>
                  </a:lnTo>
                  <a:lnTo>
                    <a:pt x="48619" y="818"/>
                  </a:lnTo>
                  <a:lnTo>
                    <a:pt x="44722" y="2355"/>
                  </a:lnTo>
                  <a:lnTo>
                    <a:pt x="41132" y="4372"/>
                  </a:lnTo>
                  <a:lnTo>
                    <a:pt x="37746" y="6709"/>
                  </a:lnTo>
                  <a:lnTo>
                    <a:pt x="34497" y="9260"/>
                  </a:lnTo>
                  <a:lnTo>
                    <a:pt x="31339" y="11952"/>
                  </a:lnTo>
                  <a:lnTo>
                    <a:pt x="28241" y="15731"/>
                  </a:lnTo>
                  <a:lnTo>
                    <a:pt x="25184" y="20235"/>
                  </a:lnTo>
                  <a:lnTo>
                    <a:pt x="22153" y="25222"/>
                  </a:lnTo>
                  <a:lnTo>
                    <a:pt x="19141" y="30531"/>
                  </a:lnTo>
                  <a:lnTo>
                    <a:pt x="13148" y="41722"/>
                  </a:lnTo>
                  <a:lnTo>
                    <a:pt x="4196" y="59178"/>
                  </a:lnTo>
                  <a:lnTo>
                    <a:pt x="2208" y="65075"/>
                  </a:lnTo>
                  <a:lnTo>
                    <a:pt x="883" y="70990"/>
                  </a:lnTo>
                  <a:lnTo>
                    <a:pt x="0" y="76919"/>
                  </a:lnTo>
                  <a:lnTo>
                    <a:pt x="403" y="82855"/>
                  </a:lnTo>
                  <a:lnTo>
                    <a:pt x="1664" y="88797"/>
                  </a:lnTo>
                  <a:lnTo>
                    <a:pt x="3497" y="94743"/>
                  </a:lnTo>
                  <a:lnTo>
                    <a:pt x="5711" y="100691"/>
                  </a:lnTo>
                  <a:lnTo>
                    <a:pt x="8179" y="106641"/>
                  </a:lnTo>
                  <a:lnTo>
                    <a:pt x="10817" y="112591"/>
                  </a:lnTo>
                  <a:lnTo>
                    <a:pt x="14560" y="117551"/>
                  </a:lnTo>
                  <a:lnTo>
                    <a:pt x="19039" y="121849"/>
                  </a:lnTo>
                  <a:lnTo>
                    <a:pt x="24010" y="125707"/>
                  </a:lnTo>
                  <a:lnTo>
                    <a:pt x="29308" y="129272"/>
                  </a:lnTo>
                  <a:lnTo>
                    <a:pt x="34825" y="132640"/>
                  </a:lnTo>
                  <a:lnTo>
                    <a:pt x="40487" y="135877"/>
                  </a:lnTo>
                  <a:lnTo>
                    <a:pt x="52070" y="142121"/>
                  </a:lnTo>
                  <a:lnTo>
                    <a:pt x="57937" y="145175"/>
                  </a:lnTo>
                  <a:lnTo>
                    <a:pt x="64824" y="147211"/>
                  </a:lnTo>
                  <a:lnTo>
                    <a:pt x="72393" y="148567"/>
                  </a:lnTo>
                  <a:lnTo>
                    <a:pt x="80415" y="149472"/>
                  </a:lnTo>
                  <a:lnTo>
                    <a:pt x="87748" y="150076"/>
                  </a:lnTo>
                  <a:lnTo>
                    <a:pt x="94620" y="150478"/>
                  </a:lnTo>
                  <a:lnTo>
                    <a:pt x="101186" y="150746"/>
                  </a:lnTo>
                  <a:lnTo>
                    <a:pt x="107548" y="149933"/>
                  </a:lnTo>
                  <a:lnTo>
                    <a:pt x="113774" y="148398"/>
                  </a:lnTo>
                  <a:lnTo>
                    <a:pt x="119909" y="146383"/>
                  </a:lnTo>
                  <a:lnTo>
                    <a:pt x="124991" y="145039"/>
                  </a:lnTo>
                  <a:lnTo>
                    <a:pt x="129371" y="144144"/>
                  </a:lnTo>
                  <a:lnTo>
                    <a:pt x="133283" y="143547"/>
                  </a:lnTo>
                  <a:lnTo>
                    <a:pt x="136884" y="142157"/>
                  </a:lnTo>
                  <a:lnTo>
                    <a:pt x="140276" y="140237"/>
                  </a:lnTo>
                  <a:lnTo>
                    <a:pt x="150038" y="1334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145"/>
            <p:cNvSpPr/>
            <p:nvPr/>
          </p:nvSpPr>
          <p:spPr>
            <a:xfrm>
              <a:off x="1848445" y="3777258"/>
              <a:ext cx="89298" cy="267891"/>
            </a:xfrm>
            <a:custGeom>
              <a:avLst/>
              <a:gdLst/>
              <a:ahLst/>
              <a:cxnLst/>
              <a:rect l="0" t="0" r="0" b="0"/>
              <a:pathLst>
                <a:path w="89298" h="267891">
                  <a:moveTo>
                    <a:pt x="0" y="0"/>
                  </a:moveTo>
                  <a:lnTo>
                    <a:pt x="7689" y="7688"/>
                  </a:lnTo>
                  <a:lnTo>
                    <a:pt x="9095" y="10086"/>
                  </a:lnTo>
                  <a:lnTo>
                    <a:pt x="13303" y="18043"/>
                  </a:lnTo>
                  <a:lnTo>
                    <a:pt x="15814" y="21950"/>
                  </a:lnTo>
                  <a:lnTo>
                    <a:pt x="18480" y="25547"/>
                  </a:lnTo>
                  <a:lnTo>
                    <a:pt x="21250" y="28938"/>
                  </a:lnTo>
                  <a:lnTo>
                    <a:pt x="24089" y="34174"/>
                  </a:lnTo>
                  <a:lnTo>
                    <a:pt x="26973" y="40642"/>
                  </a:lnTo>
                  <a:lnTo>
                    <a:pt x="29889" y="47931"/>
                  </a:lnTo>
                  <a:lnTo>
                    <a:pt x="31832" y="54774"/>
                  </a:lnTo>
                  <a:lnTo>
                    <a:pt x="33128" y="61320"/>
                  </a:lnTo>
                  <a:lnTo>
                    <a:pt x="33991" y="67670"/>
                  </a:lnTo>
                  <a:lnTo>
                    <a:pt x="35560" y="74879"/>
                  </a:lnTo>
                  <a:lnTo>
                    <a:pt x="37597" y="82661"/>
                  </a:lnTo>
                  <a:lnTo>
                    <a:pt x="39948" y="90826"/>
                  </a:lnTo>
                  <a:lnTo>
                    <a:pt x="47996" y="121279"/>
                  </a:lnTo>
                  <a:lnTo>
                    <a:pt x="49857" y="131455"/>
                  </a:lnTo>
                  <a:lnTo>
                    <a:pt x="51097" y="141214"/>
                  </a:lnTo>
                  <a:lnTo>
                    <a:pt x="51924" y="150698"/>
                  </a:lnTo>
                  <a:lnTo>
                    <a:pt x="53468" y="159996"/>
                  </a:lnTo>
                  <a:lnTo>
                    <a:pt x="55489" y="169172"/>
                  </a:lnTo>
                  <a:lnTo>
                    <a:pt x="57829" y="178266"/>
                  </a:lnTo>
                  <a:lnTo>
                    <a:pt x="59388" y="186312"/>
                  </a:lnTo>
                  <a:lnTo>
                    <a:pt x="60428" y="193661"/>
                  </a:lnTo>
                  <a:lnTo>
                    <a:pt x="61122" y="200545"/>
                  </a:lnTo>
                  <a:lnTo>
                    <a:pt x="62576" y="207119"/>
                  </a:lnTo>
                  <a:lnTo>
                    <a:pt x="64538" y="213485"/>
                  </a:lnTo>
                  <a:lnTo>
                    <a:pt x="66838" y="219714"/>
                  </a:lnTo>
                  <a:lnTo>
                    <a:pt x="69363" y="225851"/>
                  </a:lnTo>
                  <a:lnTo>
                    <a:pt x="72039" y="231926"/>
                  </a:lnTo>
                  <a:lnTo>
                    <a:pt x="74815" y="237962"/>
                  </a:lnTo>
                  <a:lnTo>
                    <a:pt x="76666" y="242977"/>
                  </a:lnTo>
                  <a:lnTo>
                    <a:pt x="78723" y="251195"/>
                  </a:lnTo>
                  <a:lnTo>
                    <a:pt x="80263" y="254776"/>
                  </a:lnTo>
                  <a:lnTo>
                    <a:pt x="82282" y="258155"/>
                  </a:lnTo>
                  <a:lnTo>
                    <a:pt x="89297" y="267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146"/>
            <p:cNvSpPr/>
            <p:nvPr/>
          </p:nvSpPr>
          <p:spPr>
            <a:xfrm>
              <a:off x="1830586" y="3893344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0"/>
                  </a:moveTo>
                  <a:lnTo>
                    <a:pt x="51138" y="0"/>
                  </a:lnTo>
                  <a:lnTo>
                    <a:pt x="57904" y="992"/>
                  </a:lnTo>
                  <a:lnTo>
                    <a:pt x="65392" y="2646"/>
                  </a:lnTo>
                  <a:lnTo>
                    <a:pt x="73360" y="4740"/>
                  </a:lnTo>
                  <a:lnTo>
                    <a:pt x="80657" y="6137"/>
                  </a:lnTo>
                  <a:lnTo>
                    <a:pt x="87505" y="7068"/>
                  </a:lnTo>
                  <a:lnTo>
                    <a:pt x="94056" y="7688"/>
                  </a:lnTo>
                  <a:lnTo>
                    <a:pt x="101399" y="9094"/>
                  </a:lnTo>
                  <a:lnTo>
                    <a:pt x="109271" y="11023"/>
                  </a:lnTo>
                  <a:lnTo>
                    <a:pt x="117496" y="13302"/>
                  </a:lnTo>
                  <a:lnTo>
                    <a:pt x="124963" y="14821"/>
                  </a:lnTo>
                  <a:lnTo>
                    <a:pt x="131926" y="15834"/>
                  </a:lnTo>
                  <a:lnTo>
                    <a:pt x="138552" y="16509"/>
                  </a:lnTo>
                  <a:lnTo>
                    <a:pt x="144954" y="16959"/>
                  </a:lnTo>
                  <a:lnTo>
                    <a:pt x="151206" y="17259"/>
                  </a:lnTo>
                  <a:lnTo>
                    <a:pt x="166841" y="17681"/>
                  </a:lnTo>
                  <a:lnTo>
                    <a:pt x="178594" y="178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147"/>
            <p:cNvSpPr/>
            <p:nvPr/>
          </p:nvSpPr>
          <p:spPr>
            <a:xfrm>
              <a:off x="2107406" y="3902287"/>
              <a:ext cx="71439" cy="142329"/>
            </a:xfrm>
            <a:custGeom>
              <a:avLst/>
              <a:gdLst/>
              <a:ahLst/>
              <a:cxnLst/>
              <a:rect l="0" t="0" r="0" b="0"/>
              <a:pathLst>
                <a:path w="71439" h="142329">
                  <a:moveTo>
                    <a:pt x="0" y="53565"/>
                  </a:moveTo>
                  <a:lnTo>
                    <a:pt x="4741" y="58305"/>
                  </a:lnTo>
                  <a:lnTo>
                    <a:pt x="6137" y="60694"/>
                  </a:lnTo>
                  <a:lnTo>
                    <a:pt x="7068" y="63278"/>
                  </a:lnTo>
                  <a:lnTo>
                    <a:pt x="7689" y="65993"/>
                  </a:lnTo>
                  <a:lnTo>
                    <a:pt x="9095" y="69788"/>
                  </a:lnTo>
                  <a:lnTo>
                    <a:pt x="11024" y="74302"/>
                  </a:lnTo>
                  <a:lnTo>
                    <a:pt x="13303" y="79296"/>
                  </a:lnTo>
                  <a:lnTo>
                    <a:pt x="15814" y="83617"/>
                  </a:lnTo>
                  <a:lnTo>
                    <a:pt x="18480" y="87490"/>
                  </a:lnTo>
                  <a:lnTo>
                    <a:pt x="21250" y="91064"/>
                  </a:lnTo>
                  <a:lnTo>
                    <a:pt x="23096" y="95431"/>
                  </a:lnTo>
                  <a:lnTo>
                    <a:pt x="24327" y="100327"/>
                  </a:lnTo>
                  <a:lnTo>
                    <a:pt x="25148" y="105575"/>
                  </a:lnTo>
                  <a:lnTo>
                    <a:pt x="26687" y="110067"/>
                  </a:lnTo>
                  <a:lnTo>
                    <a:pt x="28705" y="114053"/>
                  </a:lnTo>
                  <a:lnTo>
                    <a:pt x="31043" y="117703"/>
                  </a:lnTo>
                  <a:lnTo>
                    <a:pt x="32602" y="121127"/>
                  </a:lnTo>
                  <a:lnTo>
                    <a:pt x="33641" y="124404"/>
                  </a:lnTo>
                  <a:lnTo>
                    <a:pt x="34333" y="127580"/>
                  </a:lnTo>
                  <a:lnTo>
                    <a:pt x="35787" y="130689"/>
                  </a:lnTo>
                  <a:lnTo>
                    <a:pt x="37749" y="133754"/>
                  </a:lnTo>
                  <a:lnTo>
                    <a:pt x="44245" y="142328"/>
                  </a:lnTo>
                  <a:lnTo>
                    <a:pt x="44529" y="137963"/>
                  </a:lnTo>
                  <a:lnTo>
                    <a:pt x="44613" y="135126"/>
                  </a:lnTo>
                  <a:lnTo>
                    <a:pt x="43633" y="133735"/>
                  </a:lnTo>
                  <a:lnTo>
                    <a:pt x="41987" y="131816"/>
                  </a:lnTo>
                  <a:lnTo>
                    <a:pt x="39898" y="129545"/>
                  </a:lnTo>
                  <a:lnTo>
                    <a:pt x="37513" y="126046"/>
                  </a:lnTo>
                  <a:lnTo>
                    <a:pt x="34930" y="121729"/>
                  </a:lnTo>
                  <a:lnTo>
                    <a:pt x="32217" y="116867"/>
                  </a:lnTo>
                  <a:lnTo>
                    <a:pt x="29415" y="112633"/>
                  </a:lnTo>
                  <a:lnTo>
                    <a:pt x="26556" y="108819"/>
                  </a:lnTo>
                  <a:lnTo>
                    <a:pt x="23657" y="105283"/>
                  </a:lnTo>
                  <a:lnTo>
                    <a:pt x="21725" y="100942"/>
                  </a:lnTo>
                  <a:lnTo>
                    <a:pt x="20436" y="96064"/>
                  </a:lnTo>
                  <a:lnTo>
                    <a:pt x="19577" y="90827"/>
                  </a:lnTo>
                  <a:lnTo>
                    <a:pt x="18013" y="86344"/>
                  </a:lnTo>
                  <a:lnTo>
                    <a:pt x="15977" y="82362"/>
                  </a:lnTo>
                  <a:lnTo>
                    <a:pt x="13628" y="78716"/>
                  </a:lnTo>
                  <a:lnTo>
                    <a:pt x="12062" y="74301"/>
                  </a:lnTo>
                  <a:lnTo>
                    <a:pt x="11018" y="69373"/>
                  </a:lnTo>
                  <a:lnTo>
                    <a:pt x="10322" y="64104"/>
                  </a:lnTo>
                  <a:lnTo>
                    <a:pt x="8866" y="59599"/>
                  </a:lnTo>
                  <a:lnTo>
                    <a:pt x="6903" y="55603"/>
                  </a:lnTo>
                  <a:lnTo>
                    <a:pt x="4602" y="51947"/>
                  </a:lnTo>
                  <a:lnTo>
                    <a:pt x="3068" y="47525"/>
                  </a:lnTo>
                  <a:lnTo>
                    <a:pt x="2045" y="42593"/>
                  </a:lnTo>
                  <a:lnTo>
                    <a:pt x="1364" y="37321"/>
                  </a:lnTo>
                  <a:lnTo>
                    <a:pt x="1901" y="32814"/>
                  </a:lnTo>
                  <a:lnTo>
                    <a:pt x="3252" y="28816"/>
                  </a:lnTo>
                  <a:lnTo>
                    <a:pt x="5145" y="25159"/>
                  </a:lnTo>
                  <a:lnTo>
                    <a:pt x="6406" y="21730"/>
                  </a:lnTo>
                  <a:lnTo>
                    <a:pt x="7248" y="18451"/>
                  </a:lnTo>
                  <a:lnTo>
                    <a:pt x="7808" y="15272"/>
                  </a:lnTo>
                  <a:lnTo>
                    <a:pt x="9174" y="12162"/>
                  </a:lnTo>
                  <a:lnTo>
                    <a:pt x="11077" y="9096"/>
                  </a:lnTo>
                  <a:lnTo>
                    <a:pt x="13338" y="6059"/>
                  </a:lnTo>
                  <a:lnTo>
                    <a:pt x="15837" y="4035"/>
                  </a:lnTo>
                  <a:lnTo>
                    <a:pt x="18496" y="2685"/>
                  </a:lnTo>
                  <a:lnTo>
                    <a:pt x="21260" y="1786"/>
                  </a:lnTo>
                  <a:lnTo>
                    <a:pt x="24095" y="1186"/>
                  </a:lnTo>
                  <a:lnTo>
                    <a:pt x="26978" y="786"/>
                  </a:lnTo>
                  <a:lnTo>
                    <a:pt x="29891" y="520"/>
                  </a:lnTo>
                  <a:lnTo>
                    <a:pt x="32826" y="342"/>
                  </a:lnTo>
                  <a:lnTo>
                    <a:pt x="38733" y="144"/>
                  </a:lnTo>
                  <a:lnTo>
                    <a:pt x="59506" y="0"/>
                  </a:lnTo>
                  <a:lnTo>
                    <a:pt x="61499" y="988"/>
                  </a:lnTo>
                  <a:lnTo>
                    <a:pt x="63820" y="2638"/>
                  </a:lnTo>
                  <a:lnTo>
                    <a:pt x="71438" y="8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148"/>
            <p:cNvSpPr/>
            <p:nvPr/>
          </p:nvSpPr>
          <p:spPr>
            <a:xfrm>
              <a:off x="2232422" y="3955888"/>
              <a:ext cx="142876" cy="98191"/>
            </a:xfrm>
            <a:custGeom>
              <a:avLst/>
              <a:gdLst/>
              <a:ahLst/>
              <a:cxnLst/>
              <a:rect l="0" t="0" r="0" b="0"/>
              <a:pathLst>
                <a:path w="142876" h="98191">
                  <a:moveTo>
                    <a:pt x="0" y="8893"/>
                  </a:moveTo>
                  <a:lnTo>
                    <a:pt x="0" y="29884"/>
                  </a:lnTo>
                  <a:lnTo>
                    <a:pt x="992" y="32809"/>
                  </a:lnTo>
                  <a:lnTo>
                    <a:pt x="2646" y="35751"/>
                  </a:lnTo>
                  <a:lnTo>
                    <a:pt x="4740" y="38705"/>
                  </a:lnTo>
                  <a:lnTo>
                    <a:pt x="6137" y="41666"/>
                  </a:lnTo>
                  <a:lnTo>
                    <a:pt x="7068" y="44633"/>
                  </a:lnTo>
                  <a:lnTo>
                    <a:pt x="7689" y="47602"/>
                  </a:lnTo>
                  <a:lnTo>
                    <a:pt x="9094" y="50574"/>
                  </a:lnTo>
                  <a:lnTo>
                    <a:pt x="11024" y="53548"/>
                  </a:lnTo>
                  <a:lnTo>
                    <a:pt x="13302" y="56522"/>
                  </a:lnTo>
                  <a:lnTo>
                    <a:pt x="14821" y="59498"/>
                  </a:lnTo>
                  <a:lnTo>
                    <a:pt x="15834" y="62473"/>
                  </a:lnTo>
                  <a:lnTo>
                    <a:pt x="16509" y="65449"/>
                  </a:lnTo>
                  <a:lnTo>
                    <a:pt x="17951" y="67433"/>
                  </a:lnTo>
                  <a:lnTo>
                    <a:pt x="19905" y="68755"/>
                  </a:lnTo>
                  <a:lnTo>
                    <a:pt x="22199" y="69638"/>
                  </a:lnTo>
                  <a:lnTo>
                    <a:pt x="24721" y="70226"/>
                  </a:lnTo>
                  <a:lnTo>
                    <a:pt x="27395" y="70617"/>
                  </a:lnTo>
                  <a:lnTo>
                    <a:pt x="30170" y="70878"/>
                  </a:lnTo>
                  <a:lnTo>
                    <a:pt x="33012" y="70060"/>
                  </a:lnTo>
                  <a:lnTo>
                    <a:pt x="35898" y="68523"/>
                  </a:lnTo>
                  <a:lnTo>
                    <a:pt x="38815" y="66506"/>
                  </a:lnTo>
                  <a:lnTo>
                    <a:pt x="41751" y="65161"/>
                  </a:lnTo>
                  <a:lnTo>
                    <a:pt x="44702" y="64265"/>
                  </a:lnTo>
                  <a:lnTo>
                    <a:pt x="47660" y="63667"/>
                  </a:lnTo>
                  <a:lnTo>
                    <a:pt x="50625" y="62276"/>
                  </a:lnTo>
                  <a:lnTo>
                    <a:pt x="53594" y="60357"/>
                  </a:lnTo>
                  <a:lnTo>
                    <a:pt x="56565" y="58085"/>
                  </a:lnTo>
                  <a:lnTo>
                    <a:pt x="58546" y="55578"/>
                  </a:lnTo>
                  <a:lnTo>
                    <a:pt x="59866" y="52915"/>
                  </a:lnTo>
                  <a:lnTo>
                    <a:pt x="60747" y="50148"/>
                  </a:lnTo>
                  <a:lnTo>
                    <a:pt x="62326" y="48302"/>
                  </a:lnTo>
                  <a:lnTo>
                    <a:pt x="64371" y="47072"/>
                  </a:lnTo>
                  <a:lnTo>
                    <a:pt x="66726" y="46252"/>
                  </a:lnTo>
                  <a:lnTo>
                    <a:pt x="69289" y="44713"/>
                  </a:lnTo>
                  <a:lnTo>
                    <a:pt x="71989" y="42695"/>
                  </a:lnTo>
                  <a:lnTo>
                    <a:pt x="74782" y="40357"/>
                  </a:lnTo>
                  <a:lnTo>
                    <a:pt x="76644" y="37807"/>
                  </a:lnTo>
                  <a:lnTo>
                    <a:pt x="77885" y="35114"/>
                  </a:lnTo>
                  <a:lnTo>
                    <a:pt x="78712" y="32327"/>
                  </a:lnTo>
                  <a:lnTo>
                    <a:pt x="79264" y="29477"/>
                  </a:lnTo>
                  <a:lnTo>
                    <a:pt x="79631" y="26584"/>
                  </a:lnTo>
                  <a:lnTo>
                    <a:pt x="79877" y="23664"/>
                  </a:lnTo>
                  <a:lnTo>
                    <a:pt x="80040" y="20725"/>
                  </a:lnTo>
                  <a:lnTo>
                    <a:pt x="80324" y="10647"/>
                  </a:lnTo>
                  <a:lnTo>
                    <a:pt x="80367" y="0"/>
                  </a:lnTo>
                  <a:lnTo>
                    <a:pt x="80367" y="7655"/>
                  </a:lnTo>
                  <a:lnTo>
                    <a:pt x="81359" y="10052"/>
                  </a:lnTo>
                  <a:lnTo>
                    <a:pt x="83013" y="13634"/>
                  </a:lnTo>
                  <a:lnTo>
                    <a:pt x="85108" y="18007"/>
                  </a:lnTo>
                  <a:lnTo>
                    <a:pt x="86504" y="21915"/>
                  </a:lnTo>
                  <a:lnTo>
                    <a:pt x="87435" y="25512"/>
                  </a:lnTo>
                  <a:lnTo>
                    <a:pt x="88055" y="28902"/>
                  </a:lnTo>
                  <a:lnTo>
                    <a:pt x="89461" y="33146"/>
                  </a:lnTo>
                  <a:lnTo>
                    <a:pt x="91391" y="37960"/>
                  </a:lnTo>
                  <a:lnTo>
                    <a:pt x="93669" y="43154"/>
                  </a:lnTo>
                  <a:lnTo>
                    <a:pt x="96181" y="47609"/>
                  </a:lnTo>
                  <a:lnTo>
                    <a:pt x="98847" y="51571"/>
                  </a:lnTo>
                  <a:lnTo>
                    <a:pt x="101616" y="55204"/>
                  </a:lnTo>
                  <a:lnTo>
                    <a:pt x="104455" y="59611"/>
                  </a:lnTo>
                  <a:lnTo>
                    <a:pt x="107340" y="64533"/>
                  </a:lnTo>
                  <a:lnTo>
                    <a:pt x="110255" y="69799"/>
                  </a:lnTo>
                  <a:lnTo>
                    <a:pt x="113191" y="74302"/>
                  </a:lnTo>
                  <a:lnTo>
                    <a:pt x="116140" y="78296"/>
                  </a:lnTo>
                  <a:lnTo>
                    <a:pt x="119099" y="81951"/>
                  </a:lnTo>
                  <a:lnTo>
                    <a:pt x="122063" y="84387"/>
                  </a:lnTo>
                  <a:lnTo>
                    <a:pt x="125032" y="86011"/>
                  </a:lnTo>
                  <a:lnTo>
                    <a:pt x="128003" y="87094"/>
                  </a:lnTo>
                  <a:lnTo>
                    <a:pt x="130976" y="88809"/>
                  </a:lnTo>
                  <a:lnTo>
                    <a:pt x="133950" y="90944"/>
                  </a:lnTo>
                  <a:lnTo>
                    <a:pt x="142875" y="981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149"/>
            <p:cNvSpPr/>
            <p:nvPr/>
          </p:nvSpPr>
          <p:spPr>
            <a:xfrm>
              <a:off x="2366367" y="3777258"/>
              <a:ext cx="53579" cy="250032"/>
            </a:xfrm>
            <a:custGeom>
              <a:avLst/>
              <a:gdLst/>
              <a:ahLst/>
              <a:cxnLst/>
              <a:rect l="0" t="0" r="0" b="0"/>
              <a:pathLst>
                <a:path w="53579" h="250032">
                  <a:moveTo>
                    <a:pt x="0" y="0"/>
                  </a:moveTo>
                  <a:lnTo>
                    <a:pt x="0" y="12429"/>
                  </a:lnTo>
                  <a:lnTo>
                    <a:pt x="992" y="16223"/>
                  </a:lnTo>
                  <a:lnTo>
                    <a:pt x="2646" y="20737"/>
                  </a:lnTo>
                  <a:lnTo>
                    <a:pt x="4741" y="25731"/>
                  </a:lnTo>
                  <a:lnTo>
                    <a:pt x="6137" y="31044"/>
                  </a:lnTo>
                  <a:lnTo>
                    <a:pt x="7068" y="36571"/>
                  </a:lnTo>
                  <a:lnTo>
                    <a:pt x="7688" y="42240"/>
                  </a:lnTo>
                  <a:lnTo>
                    <a:pt x="9095" y="48996"/>
                  </a:lnTo>
                  <a:lnTo>
                    <a:pt x="11024" y="56477"/>
                  </a:lnTo>
                  <a:lnTo>
                    <a:pt x="13302" y="64440"/>
                  </a:lnTo>
                  <a:lnTo>
                    <a:pt x="14822" y="72725"/>
                  </a:lnTo>
                  <a:lnTo>
                    <a:pt x="15834" y="81225"/>
                  </a:lnTo>
                  <a:lnTo>
                    <a:pt x="16509" y="89869"/>
                  </a:lnTo>
                  <a:lnTo>
                    <a:pt x="17952" y="99600"/>
                  </a:lnTo>
                  <a:lnTo>
                    <a:pt x="19905" y="110056"/>
                  </a:lnTo>
                  <a:lnTo>
                    <a:pt x="22200" y="120996"/>
                  </a:lnTo>
                  <a:lnTo>
                    <a:pt x="24722" y="131266"/>
                  </a:lnTo>
                  <a:lnTo>
                    <a:pt x="27395" y="141088"/>
                  </a:lnTo>
                  <a:lnTo>
                    <a:pt x="30170" y="150613"/>
                  </a:lnTo>
                  <a:lnTo>
                    <a:pt x="32020" y="159940"/>
                  </a:lnTo>
                  <a:lnTo>
                    <a:pt x="33253" y="169134"/>
                  </a:lnTo>
                  <a:lnTo>
                    <a:pt x="34075" y="178241"/>
                  </a:lnTo>
                  <a:lnTo>
                    <a:pt x="35615" y="186296"/>
                  </a:lnTo>
                  <a:lnTo>
                    <a:pt x="37634" y="193650"/>
                  </a:lnTo>
                  <a:lnTo>
                    <a:pt x="39972" y="200538"/>
                  </a:lnTo>
                  <a:lnTo>
                    <a:pt x="42523" y="207114"/>
                  </a:lnTo>
                  <a:lnTo>
                    <a:pt x="45216" y="213482"/>
                  </a:lnTo>
                  <a:lnTo>
                    <a:pt x="48003" y="219712"/>
                  </a:lnTo>
                  <a:lnTo>
                    <a:pt x="49862" y="224857"/>
                  </a:lnTo>
                  <a:lnTo>
                    <a:pt x="51101" y="229280"/>
                  </a:lnTo>
                  <a:lnTo>
                    <a:pt x="52477" y="236839"/>
                  </a:lnTo>
                  <a:lnTo>
                    <a:pt x="52844" y="240245"/>
                  </a:lnTo>
                  <a:lnTo>
                    <a:pt x="53578" y="2500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7" name="SMARTInkAnnotation150"/>
            <p:cNvSpPr/>
            <p:nvPr/>
          </p:nvSpPr>
          <p:spPr>
            <a:xfrm>
              <a:off x="2473523" y="3894739"/>
              <a:ext cx="151806" cy="123574"/>
            </a:xfrm>
            <a:custGeom>
              <a:avLst/>
              <a:gdLst/>
              <a:ahLst/>
              <a:cxnLst/>
              <a:rect l="0" t="0" r="0" b="0"/>
              <a:pathLst>
                <a:path w="151806" h="123574">
                  <a:moveTo>
                    <a:pt x="0" y="78972"/>
                  </a:moveTo>
                  <a:lnTo>
                    <a:pt x="7689" y="71284"/>
                  </a:lnTo>
                  <a:lnTo>
                    <a:pt x="11024" y="70594"/>
                  </a:lnTo>
                  <a:lnTo>
                    <a:pt x="13303" y="70410"/>
                  </a:lnTo>
                  <a:lnTo>
                    <a:pt x="15814" y="69295"/>
                  </a:lnTo>
                  <a:lnTo>
                    <a:pt x="18480" y="67559"/>
                  </a:lnTo>
                  <a:lnTo>
                    <a:pt x="21250" y="65410"/>
                  </a:lnTo>
                  <a:lnTo>
                    <a:pt x="24089" y="62986"/>
                  </a:lnTo>
                  <a:lnTo>
                    <a:pt x="26973" y="60377"/>
                  </a:lnTo>
                  <a:lnTo>
                    <a:pt x="29888" y="57646"/>
                  </a:lnTo>
                  <a:lnTo>
                    <a:pt x="32824" y="55825"/>
                  </a:lnTo>
                  <a:lnTo>
                    <a:pt x="35774" y="54611"/>
                  </a:lnTo>
                  <a:lnTo>
                    <a:pt x="38732" y="53801"/>
                  </a:lnTo>
                  <a:lnTo>
                    <a:pt x="41696" y="52270"/>
                  </a:lnTo>
                  <a:lnTo>
                    <a:pt x="44665" y="50256"/>
                  </a:lnTo>
                  <a:lnTo>
                    <a:pt x="47636" y="47922"/>
                  </a:lnTo>
                  <a:lnTo>
                    <a:pt x="50609" y="45374"/>
                  </a:lnTo>
                  <a:lnTo>
                    <a:pt x="53583" y="42683"/>
                  </a:lnTo>
                  <a:lnTo>
                    <a:pt x="56558" y="39896"/>
                  </a:lnTo>
                  <a:lnTo>
                    <a:pt x="58541" y="37046"/>
                  </a:lnTo>
                  <a:lnTo>
                    <a:pt x="59864" y="34155"/>
                  </a:lnTo>
                  <a:lnTo>
                    <a:pt x="60745" y="31235"/>
                  </a:lnTo>
                  <a:lnTo>
                    <a:pt x="62325" y="28296"/>
                  </a:lnTo>
                  <a:lnTo>
                    <a:pt x="64371" y="25343"/>
                  </a:lnTo>
                  <a:lnTo>
                    <a:pt x="66726" y="22384"/>
                  </a:lnTo>
                  <a:lnTo>
                    <a:pt x="67305" y="19419"/>
                  </a:lnTo>
                  <a:lnTo>
                    <a:pt x="66698" y="16449"/>
                  </a:lnTo>
                  <a:lnTo>
                    <a:pt x="63336" y="9296"/>
                  </a:lnTo>
                  <a:lnTo>
                    <a:pt x="60230" y="5671"/>
                  </a:lnTo>
                  <a:lnTo>
                    <a:pt x="58013" y="3316"/>
                  </a:lnTo>
                  <a:lnTo>
                    <a:pt x="55543" y="1746"/>
                  </a:lnTo>
                  <a:lnTo>
                    <a:pt x="52904" y="698"/>
                  </a:lnTo>
                  <a:lnTo>
                    <a:pt x="50152" y="0"/>
                  </a:lnTo>
                  <a:lnTo>
                    <a:pt x="47325" y="528"/>
                  </a:lnTo>
                  <a:lnTo>
                    <a:pt x="44449" y="1871"/>
                  </a:lnTo>
                  <a:lnTo>
                    <a:pt x="41539" y="3759"/>
                  </a:lnTo>
                  <a:lnTo>
                    <a:pt x="38607" y="6010"/>
                  </a:lnTo>
                  <a:lnTo>
                    <a:pt x="35660" y="8502"/>
                  </a:lnTo>
                  <a:lnTo>
                    <a:pt x="32703" y="11156"/>
                  </a:lnTo>
                  <a:lnTo>
                    <a:pt x="30732" y="14910"/>
                  </a:lnTo>
                  <a:lnTo>
                    <a:pt x="29417" y="19397"/>
                  </a:lnTo>
                  <a:lnTo>
                    <a:pt x="28542" y="24372"/>
                  </a:lnTo>
                  <a:lnTo>
                    <a:pt x="26966" y="28681"/>
                  </a:lnTo>
                  <a:lnTo>
                    <a:pt x="24922" y="32546"/>
                  </a:lnTo>
                  <a:lnTo>
                    <a:pt x="22568" y="36115"/>
                  </a:lnTo>
                  <a:lnTo>
                    <a:pt x="20007" y="41471"/>
                  </a:lnTo>
                  <a:lnTo>
                    <a:pt x="17307" y="48018"/>
                  </a:lnTo>
                  <a:lnTo>
                    <a:pt x="14514" y="55359"/>
                  </a:lnTo>
                  <a:lnTo>
                    <a:pt x="12653" y="61246"/>
                  </a:lnTo>
                  <a:lnTo>
                    <a:pt x="11412" y="66162"/>
                  </a:lnTo>
                  <a:lnTo>
                    <a:pt x="10585" y="70433"/>
                  </a:lnTo>
                  <a:lnTo>
                    <a:pt x="11026" y="75264"/>
                  </a:lnTo>
                  <a:lnTo>
                    <a:pt x="12311" y="80468"/>
                  </a:lnTo>
                  <a:lnTo>
                    <a:pt x="14161" y="85923"/>
                  </a:lnTo>
                  <a:lnTo>
                    <a:pt x="15394" y="90551"/>
                  </a:lnTo>
                  <a:lnTo>
                    <a:pt x="16216" y="94629"/>
                  </a:lnTo>
                  <a:lnTo>
                    <a:pt x="16764" y="98340"/>
                  </a:lnTo>
                  <a:lnTo>
                    <a:pt x="18121" y="101805"/>
                  </a:lnTo>
                  <a:lnTo>
                    <a:pt x="20019" y="105108"/>
                  </a:lnTo>
                  <a:lnTo>
                    <a:pt x="22275" y="108302"/>
                  </a:lnTo>
                  <a:lnTo>
                    <a:pt x="25764" y="111424"/>
                  </a:lnTo>
                  <a:lnTo>
                    <a:pt x="30075" y="114497"/>
                  </a:lnTo>
                  <a:lnTo>
                    <a:pt x="34933" y="117539"/>
                  </a:lnTo>
                  <a:lnTo>
                    <a:pt x="40156" y="119566"/>
                  </a:lnTo>
                  <a:lnTo>
                    <a:pt x="45622" y="120917"/>
                  </a:lnTo>
                  <a:lnTo>
                    <a:pt x="51251" y="121819"/>
                  </a:lnTo>
                  <a:lnTo>
                    <a:pt x="56988" y="122419"/>
                  </a:lnTo>
                  <a:lnTo>
                    <a:pt x="62797" y="122820"/>
                  </a:lnTo>
                  <a:lnTo>
                    <a:pt x="68654" y="123087"/>
                  </a:lnTo>
                  <a:lnTo>
                    <a:pt x="80453" y="123383"/>
                  </a:lnTo>
                  <a:lnTo>
                    <a:pt x="104197" y="123573"/>
                  </a:lnTo>
                  <a:lnTo>
                    <a:pt x="110144" y="122597"/>
                  </a:lnTo>
                  <a:lnTo>
                    <a:pt x="116094" y="120953"/>
                  </a:lnTo>
                  <a:lnTo>
                    <a:pt x="122045" y="118866"/>
                  </a:lnTo>
                  <a:lnTo>
                    <a:pt x="127004" y="116482"/>
                  </a:lnTo>
                  <a:lnTo>
                    <a:pt x="131303" y="113900"/>
                  </a:lnTo>
                  <a:lnTo>
                    <a:pt x="135160" y="111187"/>
                  </a:lnTo>
                  <a:lnTo>
                    <a:pt x="138724" y="109379"/>
                  </a:lnTo>
                  <a:lnTo>
                    <a:pt x="142092" y="108173"/>
                  </a:lnTo>
                  <a:lnTo>
                    <a:pt x="151805" y="1057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8" name="SMARTInkAnnotation151"/>
            <p:cNvSpPr/>
            <p:nvPr/>
          </p:nvSpPr>
          <p:spPr>
            <a:xfrm>
              <a:off x="2804422" y="3893376"/>
              <a:ext cx="169165" cy="107125"/>
            </a:xfrm>
            <a:custGeom>
              <a:avLst/>
              <a:gdLst/>
              <a:ahLst/>
              <a:cxnLst/>
              <a:rect l="0" t="0" r="0" b="0"/>
              <a:pathLst>
                <a:path w="169165" h="107125">
                  <a:moveTo>
                    <a:pt x="88797" y="8897"/>
                  </a:moveTo>
                  <a:lnTo>
                    <a:pt x="75494" y="8897"/>
                  </a:lnTo>
                  <a:lnTo>
                    <a:pt x="73975" y="7905"/>
                  </a:lnTo>
                  <a:lnTo>
                    <a:pt x="72963" y="6251"/>
                  </a:lnTo>
                  <a:lnTo>
                    <a:pt x="72288" y="4157"/>
                  </a:lnTo>
                  <a:lnTo>
                    <a:pt x="70845" y="2760"/>
                  </a:lnTo>
                  <a:lnTo>
                    <a:pt x="68892" y="1829"/>
                  </a:lnTo>
                  <a:lnTo>
                    <a:pt x="64075" y="795"/>
                  </a:lnTo>
                  <a:lnTo>
                    <a:pt x="61402" y="519"/>
                  </a:lnTo>
                  <a:lnTo>
                    <a:pt x="58627" y="336"/>
                  </a:lnTo>
                  <a:lnTo>
                    <a:pt x="55785" y="213"/>
                  </a:lnTo>
                  <a:lnTo>
                    <a:pt x="49982" y="77"/>
                  </a:lnTo>
                  <a:lnTo>
                    <a:pt x="41136" y="0"/>
                  </a:lnTo>
                  <a:lnTo>
                    <a:pt x="37179" y="981"/>
                  </a:lnTo>
                  <a:lnTo>
                    <a:pt x="32557" y="2628"/>
                  </a:lnTo>
                  <a:lnTo>
                    <a:pt x="27491" y="4718"/>
                  </a:lnTo>
                  <a:lnTo>
                    <a:pt x="24114" y="8095"/>
                  </a:lnTo>
                  <a:lnTo>
                    <a:pt x="21862" y="12332"/>
                  </a:lnTo>
                  <a:lnTo>
                    <a:pt x="20361" y="17140"/>
                  </a:lnTo>
                  <a:lnTo>
                    <a:pt x="18368" y="21338"/>
                  </a:lnTo>
                  <a:lnTo>
                    <a:pt x="16048" y="25128"/>
                  </a:lnTo>
                  <a:lnTo>
                    <a:pt x="13508" y="28648"/>
                  </a:lnTo>
                  <a:lnTo>
                    <a:pt x="10823" y="32979"/>
                  </a:lnTo>
                  <a:lnTo>
                    <a:pt x="8041" y="37850"/>
                  </a:lnTo>
                  <a:lnTo>
                    <a:pt x="5194" y="43082"/>
                  </a:lnTo>
                  <a:lnTo>
                    <a:pt x="3296" y="48554"/>
                  </a:lnTo>
                  <a:lnTo>
                    <a:pt x="2031" y="54187"/>
                  </a:lnTo>
                  <a:lnTo>
                    <a:pt x="1187" y="59926"/>
                  </a:lnTo>
                  <a:lnTo>
                    <a:pt x="624" y="64745"/>
                  </a:lnTo>
                  <a:lnTo>
                    <a:pt x="249" y="68950"/>
                  </a:lnTo>
                  <a:lnTo>
                    <a:pt x="0" y="72744"/>
                  </a:lnTo>
                  <a:lnTo>
                    <a:pt x="825" y="76267"/>
                  </a:lnTo>
                  <a:lnTo>
                    <a:pt x="2368" y="79607"/>
                  </a:lnTo>
                  <a:lnTo>
                    <a:pt x="4389" y="82826"/>
                  </a:lnTo>
                  <a:lnTo>
                    <a:pt x="6728" y="85965"/>
                  </a:lnTo>
                  <a:lnTo>
                    <a:pt x="9279" y="89049"/>
                  </a:lnTo>
                  <a:lnTo>
                    <a:pt x="11973" y="92097"/>
                  </a:lnTo>
                  <a:lnTo>
                    <a:pt x="15752" y="94129"/>
                  </a:lnTo>
                  <a:lnTo>
                    <a:pt x="20257" y="95484"/>
                  </a:lnTo>
                  <a:lnTo>
                    <a:pt x="25244" y="96388"/>
                  </a:lnTo>
                  <a:lnTo>
                    <a:pt x="30553" y="96990"/>
                  </a:lnTo>
                  <a:lnTo>
                    <a:pt x="36077" y="97392"/>
                  </a:lnTo>
                  <a:lnTo>
                    <a:pt x="41744" y="97659"/>
                  </a:lnTo>
                  <a:lnTo>
                    <a:pt x="53332" y="97957"/>
                  </a:lnTo>
                  <a:lnTo>
                    <a:pt x="59201" y="98036"/>
                  </a:lnTo>
                  <a:lnTo>
                    <a:pt x="64105" y="97096"/>
                  </a:lnTo>
                  <a:lnTo>
                    <a:pt x="68367" y="95478"/>
                  </a:lnTo>
                  <a:lnTo>
                    <a:pt x="72200" y="93407"/>
                  </a:lnTo>
                  <a:lnTo>
                    <a:pt x="76740" y="92026"/>
                  </a:lnTo>
                  <a:lnTo>
                    <a:pt x="81751" y="91106"/>
                  </a:lnTo>
                  <a:lnTo>
                    <a:pt x="87076" y="90492"/>
                  </a:lnTo>
                  <a:lnTo>
                    <a:pt x="91619" y="89091"/>
                  </a:lnTo>
                  <a:lnTo>
                    <a:pt x="95639" y="87164"/>
                  </a:lnTo>
                  <a:lnTo>
                    <a:pt x="99311" y="84888"/>
                  </a:lnTo>
                  <a:lnTo>
                    <a:pt x="101760" y="82378"/>
                  </a:lnTo>
                  <a:lnTo>
                    <a:pt x="103392" y="79712"/>
                  </a:lnTo>
                  <a:lnTo>
                    <a:pt x="104480" y="76943"/>
                  </a:lnTo>
                  <a:lnTo>
                    <a:pt x="106197" y="74105"/>
                  </a:lnTo>
                  <a:lnTo>
                    <a:pt x="108335" y="71221"/>
                  </a:lnTo>
                  <a:lnTo>
                    <a:pt x="110752" y="68306"/>
                  </a:lnTo>
                  <a:lnTo>
                    <a:pt x="111371" y="65370"/>
                  </a:lnTo>
                  <a:lnTo>
                    <a:pt x="110792" y="62421"/>
                  </a:lnTo>
                  <a:lnTo>
                    <a:pt x="109413" y="59463"/>
                  </a:lnTo>
                  <a:lnTo>
                    <a:pt x="108494" y="56498"/>
                  </a:lnTo>
                  <a:lnTo>
                    <a:pt x="107881" y="53529"/>
                  </a:lnTo>
                  <a:lnTo>
                    <a:pt x="107473" y="50558"/>
                  </a:lnTo>
                  <a:lnTo>
                    <a:pt x="106208" y="47585"/>
                  </a:lnTo>
                  <a:lnTo>
                    <a:pt x="104373" y="44611"/>
                  </a:lnTo>
                  <a:lnTo>
                    <a:pt x="102158" y="41636"/>
                  </a:lnTo>
                  <a:lnTo>
                    <a:pt x="100680" y="38661"/>
                  </a:lnTo>
                  <a:lnTo>
                    <a:pt x="99696" y="35685"/>
                  </a:lnTo>
                  <a:lnTo>
                    <a:pt x="98116" y="28520"/>
                  </a:lnTo>
                  <a:lnTo>
                    <a:pt x="96994" y="27932"/>
                  </a:lnTo>
                  <a:lnTo>
                    <a:pt x="93101" y="27280"/>
                  </a:lnTo>
                  <a:lnTo>
                    <a:pt x="88909" y="26770"/>
                  </a:lnTo>
                  <a:lnTo>
                    <a:pt x="88846" y="29409"/>
                  </a:lnTo>
                  <a:lnTo>
                    <a:pt x="88829" y="31501"/>
                  </a:lnTo>
                  <a:lnTo>
                    <a:pt x="89811" y="33889"/>
                  </a:lnTo>
                  <a:lnTo>
                    <a:pt x="91457" y="36472"/>
                  </a:lnTo>
                  <a:lnTo>
                    <a:pt x="93547" y="39187"/>
                  </a:lnTo>
                  <a:lnTo>
                    <a:pt x="95932" y="41989"/>
                  </a:lnTo>
                  <a:lnTo>
                    <a:pt x="98514" y="44849"/>
                  </a:lnTo>
                  <a:lnTo>
                    <a:pt x="104030" y="50672"/>
                  </a:lnTo>
                  <a:lnTo>
                    <a:pt x="153914" y="100803"/>
                  </a:lnTo>
                  <a:lnTo>
                    <a:pt x="157013" y="102910"/>
                  </a:lnTo>
                  <a:lnTo>
                    <a:pt x="160071" y="104315"/>
                  </a:lnTo>
                  <a:lnTo>
                    <a:pt x="169164" y="1071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89" name="SMARTInkAnnotation152"/>
            <p:cNvSpPr/>
            <p:nvPr/>
          </p:nvSpPr>
          <p:spPr>
            <a:xfrm>
              <a:off x="3001616" y="3876020"/>
              <a:ext cx="132705" cy="142284"/>
            </a:xfrm>
            <a:custGeom>
              <a:avLst/>
              <a:gdLst/>
              <a:ahLst/>
              <a:cxnLst/>
              <a:rect l="0" t="0" r="0" b="0"/>
              <a:pathLst>
                <a:path w="132705" h="142284">
                  <a:moveTo>
                    <a:pt x="7689" y="44113"/>
                  </a:moveTo>
                  <a:lnTo>
                    <a:pt x="2948" y="48853"/>
                  </a:lnTo>
                  <a:lnTo>
                    <a:pt x="1552" y="51242"/>
                  </a:lnTo>
                  <a:lnTo>
                    <a:pt x="621" y="53826"/>
                  </a:lnTo>
                  <a:lnTo>
                    <a:pt x="0" y="56542"/>
                  </a:lnTo>
                  <a:lnTo>
                    <a:pt x="578" y="59344"/>
                  </a:lnTo>
                  <a:lnTo>
                    <a:pt x="1956" y="62204"/>
                  </a:lnTo>
                  <a:lnTo>
                    <a:pt x="3867" y="65103"/>
                  </a:lnTo>
                  <a:lnTo>
                    <a:pt x="5141" y="69021"/>
                  </a:lnTo>
                  <a:lnTo>
                    <a:pt x="5990" y="73616"/>
                  </a:lnTo>
                  <a:lnTo>
                    <a:pt x="6556" y="78665"/>
                  </a:lnTo>
                  <a:lnTo>
                    <a:pt x="6934" y="84015"/>
                  </a:lnTo>
                  <a:lnTo>
                    <a:pt x="7185" y="89565"/>
                  </a:lnTo>
                  <a:lnTo>
                    <a:pt x="7353" y="95251"/>
                  </a:lnTo>
                  <a:lnTo>
                    <a:pt x="8457" y="100033"/>
                  </a:lnTo>
                  <a:lnTo>
                    <a:pt x="10185" y="104213"/>
                  </a:lnTo>
                  <a:lnTo>
                    <a:pt x="12330" y="107992"/>
                  </a:lnTo>
                  <a:lnTo>
                    <a:pt x="13759" y="112496"/>
                  </a:lnTo>
                  <a:lnTo>
                    <a:pt x="14712" y="117483"/>
                  </a:lnTo>
                  <a:lnTo>
                    <a:pt x="15348" y="122792"/>
                  </a:lnTo>
                  <a:lnTo>
                    <a:pt x="16763" y="127323"/>
                  </a:lnTo>
                  <a:lnTo>
                    <a:pt x="18699" y="131337"/>
                  </a:lnTo>
                  <a:lnTo>
                    <a:pt x="25513" y="142283"/>
                  </a:lnTo>
                  <a:lnTo>
                    <a:pt x="25545" y="125165"/>
                  </a:lnTo>
                  <a:lnTo>
                    <a:pt x="24554" y="120968"/>
                  </a:lnTo>
                  <a:lnTo>
                    <a:pt x="22901" y="117178"/>
                  </a:lnTo>
                  <a:lnTo>
                    <a:pt x="20807" y="113659"/>
                  </a:lnTo>
                  <a:lnTo>
                    <a:pt x="19411" y="109328"/>
                  </a:lnTo>
                  <a:lnTo>
                    <a:pt x="18480" y="104457"/>
                  </a:lnTo>
                  <a:lnTo>
                    <a:pt x="17859" y="99225"/>
                  </a:lnTo>
                  <a:lnTo>
                    <a:pt x="17446" y="93753"/>
                  </a:lnTo>
                  <a:lnTo>
                    <a:pt x="17170" y="88120"/>
                  </a:lnTo>
                  <a:lnTo>
                    <a:pt x="16782" y="73358"/>
                  </a:lnTo>
                  <a:lnTo>
                    <a:pt x="16621" y="24928"/>
                  </a:lnTo>
                  <a:lnTo>
                    <a:pt x="17613" y="21401"/>
                  </a:lnTo>
                  <a:lnTo>
                    <a:pt x="19266" y="18058"/>
                  </a:lnTo>
                  <a:lnTo>
                    <a:pt x="21360" y="14837"/>
                  </a:lnTo>
                  <a:lnTo>
                    <a:pt x="22756" y="11697"/>
                  </a:lnTo>
                  <a:lnTo>
                    <a:pt x="23687" y="8611"/>
                  </a:lnTo>
                  <a:lnTo>
                    <a:pt x="24307" y="5562"/>
                  </a:lnTo>
                  <a:lnTo>
                    <a:pt x="26705" y="3530"/>
                  </a:lnTo>
                  <a:lnTo>
                    <a:pt x="30288" y="2175"/>
                  </a:lnTo>
                  <a:lnTo>
                    <a:pt x="34661" y="1271"/>
                  </a:lnTo>
                  <a:lnTo>
                    <a:pt x="38569" y="669"/>
                  </a:lnTo>
                  <a:lnTo>
                    <a:pt x="42166" y="267"/>
                  </a:lnTo>
                  <a:lnTo>
                    <a:pt x="45556" y="0"/>
                  </a:lnTo>
                  <a:lnTo>
                    <a:pt x="48809" y="814"/>
                  </a:lnTo>
                  <a:lnTo>
                    <a:pt x="51969" y="2348"/>
                  </a:lnTo>
                  <a:lnTo>
                    <a:pt x="55069" y="4363"/>
                  </a:lnTo>
                  <a:lnTo>
                    <a:pt x="59119" y="6699"/>
                  </a:lnTo>
                  <a:lnTo>
                    <a:pt x="68911" y="11940"/>
                  </a:lnTo>
                  <a:lnTo>
                    <a:pt x="73308" y="15719"/>
                  </a:lnTo>
                  <a:lnTo>
                    <a:pt x="77232" y="20223"/>
                  </a:lnTo>
                  <a:lnTo>
                    <a:pt x="80840" y="25209"/>
                  </a:lnTo>
                  <a:lnTo>
                    <a:pt x="85230" y="29526"/>
                  </a:lnTo>
                  <a:lnTo>
                    <a:pt x="90140" y="33396"/>
                  </a:lnTo>
                  <a:lnTo>
                    <a:pt x="95399" y="36969"/>
                  </a:lnTo>
                  <a:lnTo>
                    <a:pt x="99896" y="41334"/>
                  </a:lnTo>
                  <a:lnTo>
                    <a:pt x="103887" y="46229"/>
                  </a:lnTo>
                  <a:lnTo>
                    <a:pt x="107540" y="51477"/>
                  </a:lnTo>
                  <a:lnTo>
                    <a:pt x="110967" y="56960"/>
                  </a:lnTo>
                  <a:lnTo>
                    <a:pt x="114244" y="62599"/>
                  </a:lnTo>
                  <a:lnTo>
                    <a:pt x="120531" y="74157"/>
                  </a:lnTo>
                  <a:lnTo>
                    <a:pt x="126632" y="85908"/>
                  </a:lnTo>
                  <a:lnTo>
                    <a:pt x="128656" y="90828"/>
                  </a:lnTo>
                  <a:lnTo>
                    <a:pt x="130006" y="95100"/>
                  </a:lnTo>
                  <a:lnTo>
                    <a:pt x="130905" y="98940"/>
                  </a:lnTo>
                  <a:lnTo>
                    <a:pt x="131505" y="102493"/>
                  </a:lnTo>
                  <a:lnTo>
                    <a:pt x="131905" y="105853"/>
                  </a:lnTo>
                  <a:lnTo>
                    <a:pt x="132704" y="1155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0" name="SMARTInkAnnotation153"/>
            <p:cNvSpPr/>
            <p:nvPr/>
          </p:nvSpPr>
          <p:spPr>
            <a:xfrm>
              <a:off x="3135838" y="3724230"/>
              <a:ext cx="194936" cy="294130"/>
            </a:xfrm>
            <a:custGeom>
              <a:avLst/>
              <a:gdLst/>
              <a:ahLst/>
              <a:cxnLst/>
              <a:rect l="0" t="0" r="0" b="0"/>
              <a:pathLst>
                <a:path w="194936" h="294130">
                  <a:moveTo>
                    <a:pt x="105639" y="186973"/>
                  </a:moveTo>
                  <a:lnTo>
                    <a:pt x="100898" y="182233"/>
                  </a:lnTo>
                  <a:lnTo>
                    <a:pt x="99502" y="179844"/>
                  </a:lnTo>
                  <a:lnTo>
                    <a:pt x="96544" y="171742"/>
                  </a:lnTo>
                  <a:lnTo>
                    <a:pt x="92336" y="165982"/>
                  </a:lnTo>
                  <a:lnTo>
                    <a:pt x="89825" y="164050"/>
                  </a:lnTo>
                  <a:lnTo>
                    <a:pt x="87159" y="162761"/>
                  </a:lnTo>
                  <a:lnTo>
                    <a:pt x="84389" y="161902"/>
                  </a:lnTo>
                  <a:lnTo>
                    <a:pt x="78666" y="158302"/>
                  </a:lnTo>
                  <a:lnTo>
                    <a:pt x="75750" y="155953"/>
                  </a:lnTo>
                  <a:lnTo>
                    <a:pt x="71822" y="154387"/>
                  </a:lnTo>
                  <a:lnTo>
                    <a:pt x="67219" y="153342"/>
                  </a:lnTo>
                  <a:lnTo>
                    <a:pt x="62166" y="152647"/>
                  </a:lnTo>
                  <a:lnTo>
                    <a:pt x="56813" y="153174"/>
                  </a:lnTo>
                  <a:lnTo>
                    <a:pt x="51260" y="154519"/>
                  </a:lnTo>
                  <a:lnTo>
                    <a:pt x="45574" y="156407"/>
                  </a:lnTo>
                  <a:lnTo>
                    <a:pt x="40791" y="158659"/>
                  </a:lnTo>
                  <a:lnTo>
                    <a:pt x="36610" y="161151"/>
                  </a:lnTo>
                  <a:lnTo>
                    <a:pt x="32830" y="163806"/>
                  </a:lnTo>
                  <a:lnTo>
                    <a:pt x="28326" y="166567"/>
                  </a:lnTo>
                  <a:lnTo>
                    <a:pt x="23339" y="169401"/>
                  </a:lnTo>
                  <a:lnTo>
                    <a:pt x="18030" y="172281"/>
                  </a:lnTo>
                  <a:lnTo>
                    <a:pt x="14491" y="176187"/>
                  </a:lnTo>
                  <a:lnTo>
                    <a:pt x="12131" y="180774"/>
                  </a:lnTo>
                  <a:lnTo>
                    <a:pt x="10558" y="185817"/>
                  </a:lnTo>
                  <a:lnTo>
                    <a:pt x="8517" y="191163"/>
                  </a:lnTo>
                  <a:lnTo>
                    <a:pt x="6164" y="196712"/>
                  </a:lnTo>
                  <a:lnTo>
                    <a:pt x="3604" y="202395"/>
                  </a:lnTo>
                  <a:lnTo>
                    <a:pt x="1897" y="208169"/>
                  </a:lnTo>
                  <a:lnTo>
                    <a:pt x="759" y="214002"/>
                  </a:lnTo>
                  <a:lnTo>
                    <a:pt x="0" y="219875"/>
                  </a:lnTo>
                  <a:lnTo>
                    <a:pt x="486" y="225775"/>
                  </a:lnTo>
                  <a:lnTo>
                    <a:pt x="1802" y="231692"/>
                  </a:lnTo>
                  <a:lnTo>
                    <a:pt x="3672" y="237622"/>
                  </a:lnTo>
                  <a:lnTo>
                    <a:pt x="5911" y="243559"/>
                  </a:lnTo>
                  <a:lnTo>
                    <a:pt x="8396" y="249502"/>
                  </a:lnTo>
                  <a:lnTo>
                    <a:pt x="11044" y="255448"/>
                  </a:lnTo>
                  <a:lnTo>
                    <a:pt x="14795" y="260404"/>
                  </a:lnTo>
                  <a:lnTo>
                    <a:pt x="19279" y="264701"/>
                  </a:lnTo>
                  <a:lnTo>
                    <a:pt x="24253" y="268557"/>
                  </a:lnTo>
                  <a:lnTo>
                    <a:pt x="29553" y="272120"/>
                  </a:lnTo>
                  <a:lnTo>
                    <a:pt x="35071" y="275487"/>
                  </a:lnTo>
                  <a:lnTo>
                    <a:pt x="40735" y="278725"/>
                  </a:lnTo>
                  <a:lnTo>
                    <a:pt x="47486" y="280883"/>
                  </a:lnTo>
                  <a:lnTo>
                    <a:pt x="54964" y="282322"/>
                  </a:lnTo>
                  <a:lnTo>
                    <a:pt x="62926" y="283282"/>
                  </a:lnTo>
                  <a:lnTo>
                    <a:pt x="70218" y="283921"/>
                  </a:lnTo>
                  <a:lnTo>
                    <a:pt x="77064" y="284347"/>
                  </a:lnTo>
                  <a:lnTo>
                    <a:pt x="83612" y="284631"/>
                  </a:lnTo>
                  <a:lnTo>
                    <a:pt x="88970" y="283828"/>
                  </a:lnTo>
                  <a:lnTo>
                    <a:pt x="93534" y="282301"/>
                  </a:lnTo>
                  <a:lnTo>
                    <a:pt x="97569" y="280291"/>
                  </a:lnTo>
                  <a:lnTo>
                    <a:pt x="101251" y="277958"/>
                  </a:lnTo>
                  <a:lnTo>
                    <a:pt x="104698" y="275412"/>
                  </a:lnTo>
                  <a:lnTo>
                    <a:pt x="107988" y="272721"/>
                  </a:lnTo>
                  <a:lnTo>
                    <a:pt x="111173" y="268943"/>
                  </a:lnTo>
                  <a:lnTo>
                    <a:pt x="114289" y="264440"/>
                  </a:lnTo>
                  <a:lnTo>
                    <a:pt x="117359" y="259454"/>
                  </a:lnTo>
                  <a:lnTo>
                    <a:pt x="119405" y="254145"/>
                  </a:lnTo>
                  <a:lnTo>
                    <a:pt x="120769" y="248621"/>
                  </a:lnTo>
                  <a:lnTo>
                    <a:pt x="121679" y="242955"/>
                  </a:lnTo>
                  <a:lnTo>
                    <a:pt x="122285" y="237193"/>
                  </a:lnTo>
                  <a:lnTo>
                    <a:pt x="122689" y="231367"/>
                  </a:lnTo>
                  <a:lnTo>
                    <a:pt x="122959" y="225499"/>
                  </a:lnTo>
                  <a:lnTo>
                    <a:pt x="123258" y="211041"/>
                  </a:lnTo>
                  <a:lnTo>
                    <a:pt x="123338" y="203019"/>
                  </a:lnTo>
                  <a:lnTo>
                    <a:pt x="122399" y="194693"/>
                  </a:lnTo>
                  <a:lnTo>
                    <a:pt x="120781" y="186167"/>
                  </a:lnTo>
                  <a:lnTo>
                    <a:pt x="118710" y="177506"/>
                  </a:lnTo>
                  <a:lnTo>
                    <a:pt x="116338" y="168755"/>
                  </a:lnTo>
                  <a:lnTo>
                    <a:pt x="111055" y="151095"/>
                  </a:lnTo>
                  <a:lnTo>
                    <a:pt x="96638" y="106585"/>
                  </a:lnTo>
                  <a:lnTo>
                    <a:pt x="84788" y="70883"/>
                  </a:lnTo>
                  <a:lnTo>
                    <a:pt x="82809" y="61955"/>
                  </a:lnTo>
                  <a:lnTo>
                    <a:pt x="81489" y="53026"/>
                  </a:lnTo>
                  <a:lnTo>
                    <a:pt x="80609" y="44097"/>
                  </a:lnTo>
                  <a:lnTo>
                    <a:pt x="79030" y="37152"/>
                  </a:lnTo>
                  <a:lnTo>
                    <a:pt x="76986" y="31530"/>
                  </a:lnTo>
                  <a:lnTo>
                    <a:pt x="73060" y="22637"/>
                  </a:lnTo>
                  <a:lnTo>
                    <a:pt x="71315" y="15378"/>
                  </a:lnTo>
                  <a:lnTo>
                    <a:pt x="70540" y="8844"/>
                  </a:lnTo>
                  <a:lnTo>
                    <a:pt x="69956" y="0"/>
                  </a:lnTo>
                  <a:lnTo>
                    <a:pt x="74671" y="9093"/>
                  </a:lnTo>
                  <a:lnTo>
                    <a:pt x="76992" y="16303"/>
                  </a:lnTo>
                  <a:lnTo>
                    <a:pt x="79016" y="24800"/>
                  </a:lnTo>
                  <a:lnTo>
                    <a:pt x="83223" y="38498"/>
                  </a:lnTo>
                  <a:lnTo>
                    <a:pt x="84742" y="47310"/>
                  </a:lnTo>
                  <a:lnTo>
                    <a:pt x="85754" y="57153"/>
                  </a:lnTo>
                  <a:lnTo>
                    <a:pt x="86429" y="67685"/>
                  </a:lnTo>
                  <a:lnTo>
                    <a:pt x="87872" y="77682"/>
                  </a:lnTo>
                  <a:lnTo>
                    <a:pt x="89825" y="87323"/>
                  </a:lnTo>
                  <a:lnTo>
                    <a:pt x="100090" y="128925"/>
                  </a:lnTo>
                  <a:lnTo>
                    <a:pt x="102931" y="139345"/>
                  </a:lnTo>
                  <a:lnTo>
                    <a:pt x="108735" y="158859"/>
                  </a:lnTo>
                  <a:lnTo>
                    <a:pt x="112664" y="168231"/>
                  </a:lnTo>
                  <a:lnTo>
                    <a:pt x="117268" y="177455"/>
                  </a:lnTo>
                  <a:lnTo>
                    <a:pt x="126682" y="194649"/>
                  </a:lnTo>
                  <a:lnTo>
                    <a:pt x="134174" y="208906"/>
                  </a:lnTo>
                  <a:lnTo>
                    <a:pt x="137560" y="216478"/>
                  </a:lnTo>
                  <a:lnTo>
                    <a:pt x="140810" y="224502"/>
                  </a:lnTo>
                  <a:lnTo>
                    <a:pt x="143970" y="232828"/>
                  </a:lnTo>
                  <a:lnTo>
                    <a:pt x="148060" y="239372"/>
                  </a:lnTo>
                  <a:lnTo>
                    <a:pt x="152771" y="244725"/>
                  </a:lnTo>
                  <a:lnTo>
                    <a:pt x="157896" y="249287"/>
                  </a:lnTo>
                  <a:lnTo>
                    <a:pt x="162305" y="254313"/>
                  </a:lnTo>
                  <a:lnTo>
                    <a:pt x="166236" y="259647"/>
                  </a:lnTo>
                  <a:lnTo>
                    <a:pt x="169850" y="265188"/>
                  </a:lnTo>
                  <a:lnTo>
                    <a:pt x="173251" y="269874"/>
                  </a:lnTo>
                  <a:lnTo>
                    <a:pt x="176510" y="273991"/>
                  </a:lnTo>
                  <a:lnTo>
                    <a:pt x="179675" y="277727"/>
                  </a:lnTo>
                  <a:lnTo>
                    <a:pt x="182777" y="280218"/>
                  </a:lnTo>
                  <a:lnTo>
                    <a:pt x="185838" y="281879"/>
                  </a:lnTo>
                  <a:lnTo>
                    <a:pt x="188871" y="282985"/>
                  </a:lnTo>
                  <a:lnTo>
                    <a:pt x="190892" y="284716"/>
                  </a:lnTo>
                  <a:lnTo>
                    <a:pt x="192240" y="286862"/>
                  </a:lnTo>
                  <a:lnTo>
                    <a:pt x="194935" y="2941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1" name="SMARTInkAnnotation154"/>
            <p:cNvSpPr/>
            <p:nvPr/>
          </p:nvSpPr>
          <p:spPr>
            <a:xfrm>
              <a:off x="3518297" y="3902273"/>
              <a:ext cx="53579" cy="98228"/>
            </a:xfrm>
            <a:custGeom>
              <a:avLst/>
              <a:gdLst/>
              <a:ahLst/>
              <a:cxnLst/>
              <a:rect l="0" t="0" r="0" b="0"/>
              <a:pathLst>
                <a:path w="53579" h="98228">
                  <a:moveTo>
                    <a:pt x="0" y="0"/>
                  </a:moveTo>
                  <a:lnTo>
                    <a:pt x="0" y="4741"/>
                  </a:lnTo>
                  <a:lnTo>
                    <a:pt x="992" y="6138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6137" y="10087"/>
                  </a:lnTo>
                  <a:lnTo>
                    <a:pt x="7068" y="13670"/>
                  </a:lnTo>
                  <a:lnTo>
                    <a:pt x="7688" y="18043"/>
                  </a:lnTo>
                  <a:lnTo>
                    <a:pt x="9094" y="21951"/>
                  </a:lnTo>
                  <a:lnTo>
                    <a:pt x="11023" y="25548"/>
                  </a:lnTo>
                  <a:lnTo>
                    <a:pt x="13302" y="28939"/>
                  </a:lnTo>
                  <a:lnTo>
                    <a:pt x="14821" y="32191"/>
                  </a:lnTo>
                  <a:lnTo>
                    <a:pt x="15834" y="35351"/>
                  </a:lnTo>
                  <a:lnTo>
                    <a:pt x="16509" y="38450"/>
                  </a:lnTo>
                  <a:lnTo>
                    <a:pt x="17951" y="41508"/>
                  </a:lnTo>
                  <a:lnTo>
                    <a:pt x="19905" y="44540"/>
                  </a:lnTo>
                  <a:lnTo>
                    <a:pt x="22199" y="47553"/>
                  </a:lnTo>
                  <a:lnTo>
                    <a:pt x="24722" y="51545"/>
                  </a:lnTo>
                  <a:lnTo>
                    <a:pt x="27395" y="56192"/>
                  </a:lnTo>
                  <a:lnTo>
                    <a:pt x="30169" y="61274"/>
                  </a:lnTo>
                  <a:lnTo>
                    <a:pt x="32019" y="65654"/>
                  </a:lnTo>
                  <a:lnTo>
                    <a:pt x="33252" y="69566"/>
                  </a:lnTo>
                  <a:lnTo>
                    <a:pt x="34075" y="73167"/>
                  </a:lnTo>
                  <a:lnTo>
                    <a:pt x="35615" y="76559"/>
                  </a:lnTo>
                  <a:lnTo>
                    <a:pt x="37634" y="79813"/>
                  </a:lnTo>
                  <a:lnTo>
                    <a:pt x="39972" y="82974"/>
                  </a:lnTo>
                  <a:lnTo>
                    <a:pt x="41531" y="86074"/>
                  </a:lnTo>
                  <a:lnTo>
                    <a:pt x="42570" y="89133"/>
                  </a:lnTo>
                  <a:lnTo>
                    <a:pt x="43263" y="92165"/>
                  </a:lnTo>
                  <a:lnTo>
                    <a:pt x="44717" y="94185"/>
                  </a:lnTo>
                  <a:lnTo>
                    <a:pt x="46678" y="95532"/>
                  </a:lnTo>
                  <a:lnTo>
                    <a:pt x="53578" y="982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2" name="SMARTInkAnnotation155"/>
            <p:cNvSpPr/>
            <p:nvPr/>
          </p:nvSpPr>
          <p:spPr>
            <a:xfrm>
              <a:off x="3491508" y="380404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3" name="SMARTInkAnnotation156"/>
            <p:cNvSpPr/>
            <p:nvPr/>
          </p:nvSpPr>
          <p:spPr>
            <a:xfrm>
              <a:off x="3616678" y="3848695"/>
              <a:ext cx="129571" cy="151806"/>
            </a:xfrm>
            <a:custGeom>
              <a:avLst/>
              <a:gdLst/>
              <a:ahLst/>
              <a:cxnLst/>
              <a:rect l="0" t="0" r="0" b="0"/>
              <a:pathLst>
                <a:path w="129571" h="151806">
                  <a:moveTo>
                    <a:pt x="62353" y="0"/>
                  </a:moveTo>
                  <a:lnTo>
                    <a:pt x="32542" y="0"/>
                  </a:lnTo>
                  <a:lnTo>
                    <a:pt x="29580" y="993"/>
                  </a:lnTo>
                  <a:lnTo>
                    <a:pt x="26614" y="2646"/>
                  </a:lnTo>
                  <a:lnTo>
                    <a:pt x="23644" y="4741"/>
                  </a:lnTo>
                  <a:lnTo>
                    <a:pt x="20672" y="7130"/>
                  </a:lnTo>
                  <a:lnTo>
                    <a:pt x="17699" y="9714"/>
                  </a:lnTo>
                  <a:lnTo>
                    <a:pt x="14724" y="12429"/>
                  </a:lnTo>
                  <a:lnTo>
                    <a:pt x="11749" y="14239"/>
                  </a:lnTo>
                  <a:lnTo>
                    <a:pt x="8773" y="15446"/>
                  </a:lnTo>
                  <a:lnTo>
                    <a:pt x="5797" y="16250"/>
                  </a:lnTo>
                  <a:lnTo>
                    <a:pt x="3813" y="17779"/>
                  </a:lnTo>
                  <a:lnTo>
                    <a:pt x="2491" y="19790"/>
                  </a:lnTo>
                  <a:lnTo>
                    <a:pt x="1609" y="22123"/>
                  </a:lnTo>
                  <a:lnTo>
                    <a:pt x="1021" y="24671"/>
                  </a:lnTo>
                  <a:lnTo>
                    <a:pt x="629" y="27361"/>
                  </a:lnTo>
                  <a:lnTo>
                    <a:pt x="368" y="30147"/>
                  </a:lnTo>
                  <a:lnTo>
                    <a:pt x="194" y="32997"/>
                  </a:lnTo>
                  <a:lnTo>
                    <a:pt x="0" y="38808"/>
                  </a:lnTo>
                  <a:lnTo>
                    <a:pt x="941" y="41747"/>
                  </a:lnTo>
                  <a:lnTo>
                    <a:pt x="2560" y="44699"/>
                  </a:lnTo>
                  <a:lnTo>
                    <a:pt x="4632" y="47659"/>
                  </a:lnTo>
                  <a:lnTo>
                    <a:pt x="7005" y="50624"/>
                  </a:lnTo>
                  <a:lnTo>
                    <a:pt x="9580" y="53593"/>
                  </a:lnTo>
                  <a:lnTo>
                    <a:pt x="12288" y="56565"/>
                  </a:lnTo>
                  <a:lnTo>
                    <a:pt x="15086" y="58546"/>
                  </a:lnTo>
                  <a:lnTo>
                    <a:pt x="17943" y="59866"/>
                  </a:lnTo>
                  <a:lnTo>
                    <a:pt x="20840" y="60747"/>
                  </a:lnTo>
                  <a:lnTo>
                    <a:pt x="24756" y="62326"/>
                  </a:lnTo>
                  <a:lnTo>
                    <a:pt x="29351" y="64371"/>
                  </a:lnTo>
                  <a:lnTo>
                    <a:pt x="39748" y="69289"/>
                  </a:lnTo>
                  <a:lnTo>
                    <a:pt x="50984" y="74783"/>
                  </a:lnTo>
                  <a:lnTo>
                    <a:pt x="57750" y="77636"/>
                  </a:lnTo>
                  <a:lnTo>
                    <a:pt x="65238" y="80531"/>
                  </a:lnTo>
                  <a:lnTo>
                    <a:pt x="73206" y="83453"/>
                  </a:lnTo>
                  <a:lnTo>
                    <a:pt x="79510" y="86393"/>
                  </a:lnTo>
                  <a:lnTo>
                    <a:pt x="84705" y="89346"/>
                  </a:lnTo>
                  <a:lnTo>
                    <a:pt x="89161" y="92306"/>
                  </a:lnTo>
                  <a:lnTo>
                    <a:pt x="94116" y="95272"/>
                  </a:lnTo>
                  <a:lnTo>
                    <a:pt x="99403" y="98241"/>
                  </a:lnTo>
                  <a:lnTo>
                    <a:pt x="104912" y="101213"/>
                  </a:lnTo>
                  <a:lnTo>
                    <a:pt x="109577" y="104187"/>
                  </a:lnTo>
                  <a:lnTo>
                    <a:pt x="113680" y="107160"/>
                  </a:lnTo>
                  <a:lnTo>
                    <a:pt x="117407" y="110136"/>
                  </a:lnTo>
                  <a:lnTo>
                    <a:pt x="119892" y="113111"/>
                  </a:lnTo>
                  <a:lnTo>
                    <a:pt x="121548" y="116087"/>
                  </a:lnTo>
                  <a:lnTo>
                    <a:pt x="122652" y="119064"/>
                  </a:lnTo>
                  <a:lnTo>
                    <a:pt x="124381" y="122040"/>
                  </a:lnTo>
                  <a:lnTo>
                    <a:pt x="126525" y="125016"/>
                  </a:lnTo>
                  <a:lnTo>
                    <a:pt x="128947" y="127993"/>
                  </a:lnTo>
                  <a:lnTo>
                    <a:pt x="129570" y="130969"/>
                  </a:lnTo>
                  <a:lnTo>
                    <a:pt x="128992" y="133946"/>
                  </a:lnTo>
                  <a:lnTo>
                    <a:pt x="125677" y="141111"/>
                  </a:lnTo>
                  <a:lnTo>
                    <a:pt x="122578" y="144737"/>
                  </a:lnTo>
                  <a:lnTo>
                    <a:pt x="120362" y="147093"/>
                  </a:lnTo>
                  <a:lnTo>
                    <a:pt x="116901" y="148664"/>
                  </a:lnTo>
                  <a:lnTo>
                    <a:pt x="112609" y="149711"/>
                  </a:lnTo>
                  <a:lnTo>
                    <a:pt x="107763" y="150409"/>
                  </a:lnTo>
                  <a:lnTo>
                    <a:pt x="102548" y="150874"/>
                  </a:lnTo>
                  <a:lnTo>
                    <a:pt x="97088" y="151184"/>
                  </a:lnTo>
                  <a:lnTo>
                    <a:pt x="86720" y="151529"/>
                  </a:lnTo>
                  <a:lnTo>
                    <a:pt x="71981" y="151751"/>
                  </a:lnTo>
                  <a:lnTo>
                    <a:pt x="26635" y="151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4" name="SMARTInkAnnotation157"/>
            <p:cNvSpPr/>
            <p:nvPr/>
          </p:nvSpPr>
          <p:spPr>
            <a:xfrm>
              <a:off x="3491508" y="3866555"/>
              <a:ext cx="62509" cy="178594"/>
            </a:xfrm>
            <a:custGeom>
              <a:avLst/>
              <a:gdLst/>
              <a:ahLst/>
              <a:cxnLst/>
              <a:rect l="0" t="0" r="0" b="0"/>
              <a:pathLst>
                <a:path w="62509" h="178594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102" y="7129"/>
                  </a:lnTo>
                  <a:lnTo>
                    <a:pt x="8562" y="12428"/>
                  </a:lnTo>
                  <a:lnTo>
                    <a:pt x="8684" y="15231"/>
                  </a:lnTo>
                  <a:lnTo>
                    <a:pt x="8820" y="20990"/>
                  </a:lnTo>
                  <a:lnTo>
                    <a:pt x="9849" y="23915"/>
                  </a:lnTo>
                  <a:lnTo>
                    <a:pt x="11527" y="26857"/>
                  </a:lnTo>
                  <a:lnTo>
                    <a:pt x="13638" y="29811"/>
                  </a:lnTo>
                  <a:lnTo>
                    <a:pt x="15045" y="33765"/>
                  </a:lnTo>
                  <a:lnTo>
                    <a:pt x="15983" y="38385"/>
                  </a:lnTo>
                  <a:lnTo>
                    <a:pt x="16608" y="43449"/>
                  </a:lnTo>
                  <a:lnTo>
                    <a:pt x="18017" y="47817"/>
                  </a:lnTo>
                  <a:lnTo>
                    <a:pt x="19949" y="51722"/>
                  </a:lnTo>
                  <a:lnTo>
                    <a:pt x="22229" y="55317"/>
                  </a:lnTo>
                  <a:lnTo>
                    <a:pt x="23749" y="59698"/>
                  </a:lnTo>
                  <a:lnTo>
                    <a:pt x="24762" y="64604"/>
                  </a:lnTo>
                  <a:lnTo>
                    <a:pt x="25438" y="69858"/>
                  </a:lnTo>
                  <a:lnTo>
                    <a:pt x="26880" y="75345"/>
                  </a:lnTo>
                  <a:lnTo>
                    <a:pt x="28834" y="80988"/>
                  </a:lnTo>
                  <a:lnTo>
                    <a:pt x="31129" y="86734"/>
                  </a:lnTo>
                  <a:lnTo>
                    <a:pt x="33651" y="91557"/>
                  </a:lnTo>
                  <a:lnTo>
                    <a:pt x="36324" y="95764"/>
                  </a:lnTo>
                  <a:lnTo>
                    <a:pt x="39099" y="99562"/>
                  </a:lnTo>
                  <a:lnTo>
                    <a:pt x="40949" y="103085"/>
                  </a:lnTo>
                  <a:lnTo>
                    <a:pt x="42182" y="106427"/>
                  </a:lnTo>
                  <a:lnTo>
                    <a:pt x="43004" y="109646"/>
                  </a:lnTo>
                  <a:lnTo>
                    <a:pt x="44544" y="113777"/>
                  </a:lnTo>
                  <a:lnTo>
                    <a:pt x="46563" y="118515"/>
                  </a:lnTo>
                  <a:lnTo>
                    <a:pt x="48901" y="123659"/>
                  </a:lnTo>
                  <a:lnTo>
                    <a:pt x="50460" y="128080"/>
                  </a:lnTo>
                  <a:lnTo>
                    <a:pt x="51499" y="132019"/>
                  </a:lnTo>
                  <a:lnTo>
                    <a:pt x="52192" y="135638"/>
                  </a:lnTo>
                  <a:lnTo>
                    <a:pt x="53647" y="139042"/>
                  </a:lnTo>
                  <a:lnTo>
                    <a:pt x="55608" y="142304"/>
                  </a:lnTo>
                  <a:lnTo>
                    <a:pt x="57908" y="145471"/>
                  </a:lnTo>
                  <a:lnTo>
                    <a:pt x="59441" y="148574"/>
                  </a:lnTo>
                  <a:lnTo>
                    <a:pt x="60463" y="151635"/>
                  </a:lnTo>
                  <a:lnTo>
                    <a:pt x="61145" y="154668"/>
                  </a:lnTo>
                  <a:lnTo>
                    <a:pt x="61599" y="157682"/>
                  </a:lnTo>
                  <a:lnTo>
                    <a:pt x="61902" y="160684"/>
                  </a:lnTo>
                  <a:lnTo>
                    <a:pt x="62104" y="163677"/>
                  </a:lnTo>
                  <a:lnTo>
                    <a:pt x="62238" y="166665"/>
                  </a:lnTo>
                  <a:lnTo>
                    <a:pt x="62508" y="1785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5" name="SMARTInkAnnotation158"/>
            <p:cNvSpPr/>
            <p:nvPr/>
          </p:nvSpPr>
          <p:spPr>
            <a:xfrm>
              <a:off x="3455789" y="3777258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32" y="893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6" name="SMARTInkAnnotation159"/>
            <p:cNvSpPr/>
            <p:nvPr/>
          </p:nvSpPr>
          <p:spPr>
            <a:xfrm>
              <a:off x="3599190" y="3848695"/>
              <a:ext cx="140538" cy="178595"/>
            </a:xfrm>
            <a:custGeom>
              <a:avLst/>
              <a:gdLst/>
              <a:ahLst/>
              <a:cxnLst/>
              <a:rect l="0" t="0" r="0" b="0"/>
              <a:pathLst>
                <a:path w="140538" h="178595">
                  <a:moveTo>
                    <a:pt x="79841" y="0"/>
                  </a:moveTo>
                  <a:lnTo>
                    <a:pt x="58592" y="0"/>
                  </a:lnTo>
                  <a:lnTo>
                    <a:pt x="54761" y="993"/>
                  </a:lnTo>
                  <a:lnTo>
                    <a:pt x="50223" y="2646"/>
                  </a:lnTo>
                  <a:lnTo>
                    <a:pt x="45213" y="4741"/>
                  </a:lnTo>
                  <a:lnTo>
                    <a:pt x="40881" y="6138"/>
                  </a:lnTo>
                  <a:lnTo>
                    <a:pt x="37000" y="7068"/>
                  </a:lnTo>
                  <a:lnTo>
                    <a:pt x="33421" y="7689"/>
                  </a:lnTo>
                  <a:lnTo>
                    <a:pt x="30043" y="9094"/>
                  </a:lnTo>
                  <a:lnTo>
                    <a:pt x="26799" y="11024"/>
                  </a:lnTo>
                  <a:lnTo>
                    <a:pt x="23644" y="13303"/>
                  </a:lnTo>
                  <a:lnTo>
                    <a:pt x="20548" y="15814"/>
                  </a:lnTo>
                  <a:lnTo>
                    <a:pt x="17492" y="18480"/>
                  </a:lnTo>
                  <a:lnTo>
                    <a:pt x="14463" y="21250"/>
                  </a:lnTo>
                  <a:lnTo>
                    <a:pt x="8451" y="26973"/>
                  </a:lnTo>
                  <a:lnTo>
                    <a:pt x="5459" y="29888"/>
                  </a:lnTo>
                  <a:lnTo>
                    <a:pt x="3464" y="32824"/>
                  </a:lnTo>
                  <a:lnTo>
                    <a:pt x="2134" y="35773"/>
                  </a:lnTo>
                  <a:lnTo>
                    <a:pt x="1247" y="38732"/>
                  </a:lnTo>
                  <a:lnTo>
                    <a:pt x="656" y="41696"/>
                  </a:lnTo>
                  <a:lnTo>
                    <a:pt x="262" y="44665"/>
                  </a:lnTo>
                  <a:lnTo>
                    <a:pt x="0" y="47636"/>
                  </a:lnTo>
                  <a:lnTo>
                    <a:pt x="817" y="50609"/>
                  </a:lnTo>
                  <a:lnTo>
                    <a:pt x="2353" y="53583"/>
                  </a:lnTo>
                  <a:lnTo>
                    <a:pt x="4370" y="56558"/>
                  </a:lnTo>
                  <a:lnTo>
                    <a:pt x="6707" y="59534"/>
                  </a:lnTo>
                  <a:lnTo>
                    <a:pt x="9257" y="62510"/>
                  </a:lnTo>
                  <a:lnTo>
                    <a:pt x="11949" y="65485"/>
                  </a:lnTo>
                  <a:lnTo>
                    <a:pt x="15728" y="68462"/>
                  </a:lnTo>
                  <a:lnTo>
                    <a:pt x="20232" y="71438"/>
                  </a:lnTo>
                  <a:lnTo>
                    <a:pt x="25219" y="74415"/>
                  </a:lnTo>
                  <a:lnTo>
                    <a:pt x="30528" y="77391"/>
                  </a:lnTo>
                  <a:lnTo>
                    <a:pt x="41718" y="83344"/>
                  </a:lnTo>
                  <a:lnTo>
                    <a:pt x="48473" y="86321"/>
                  </a:lnTo>
                  <a:lnTo>
                    <a:pt x="55952" y="89297"/>
                  </a:lnTo>
                  <a:lnTo>
                    <a:pt x="63915" y="92274"/>
                  </a:lnTo>
                  <a:lnTo>
                    <a:pt x="71208" y="95250"/>
                  </a:lnTo>
                  <a:lnTo>
                    <a:pt x="78055" y="98227"/>
                  </a:lnTo>
                  <a:lnTo>
                    <a:pt x="90953" y="104180"/>
                  </a:lnTo>
                  <a:lnTo>
                    <a:pt x="103301" y="110134"/>
                  </a:lnTo>
                  <a:lnTo>
                    <a:pt x="108379" y="112117"/>
                  </a:lnTo>
                  <a:lnTo>
                    <a:pt x="112757" y="113440"/>
                  </a:lnTo>
                  <a:lnTo>
                    <a:pt x="116668" y="114322"/>
                  </a:lnTo>
                  <a:lnTo>
                    <a:pt x="120267" y="116895"/>
                  </a:lnTo>
                  <a:lnTo>
                    <a:pt x="123660" y="120594"/>
                  </a:lnTo>
                  <a:lnTo>
                    <a:pt x="126913" y="125044"/>
                  </a:lnTo>
                  <a:lnTo>
                    <a:pt x="130074" y="129003"/>
                  </a:lnTo>
                  <a:lnTo>
                    <a:pt x="133173" y="132636"/>
                  </a:lnTo>
                  <a:lnTo>
                    <a:pt x="136232" y="136049"/>
                  </a:lnTo>
                  <a:lnTo>
                    <a:pt x="138271" y="139316"/>
                  </a:lnTo>
                  <a:lnTo>
                    <a:pt x="139630" y="142487"/>
                  </a:lnTo>
                  <a:lnTo>
                    <a:pt x="140537" y="145593"/>
                  </a:lnTo>
                  <a:lnTo>
                    <a:pt x="140148" y="148656"/>
                  </a:lnTo>
                  <a:lnTo>
                    <a:pt x="138898" y="151690"/>
                  </a:lnTo>
                  <a:lnTo>
                    <a:pt x="137071" y="154704"/>
                  </a:lnTo>
                  <a:lnTo>
                    <a:pt x="134862" y="156715"/>
                  </a:lnTo>
                  <a:lnTo>
                    <a:pt x="132397" y="158055"/>
                  </a:lnTo>
                  <a:lnTo>
                    <a:pt x="129761" y="158948"/>
                  </a:lnTo>
                  <a:lnTo>
                    <a:pt x="127012" y="160536"/>
                  </a:lnTo>
                  <a:lnTo>
                    <a:pt x="124187" y="162587"/>
                  </a:lnTo>
                  <a:lnTo>
                    <a:pt x="121311" y="164946"/>
                  </a:lnTo>
                  <a:lnTo>
                    <a:pt x="117410" y="166518"/>
                  </a:lnTo>
                  <a:lnTo>
                    <a:pt x="112825" y="167568"/>
                  </a:lnTo>
                  <a:lnTo>
                    <a:pt x="107783" y="168266"/>
                  </a:lnTo>
                  <a:lnTo>
                    <a:pt x="102438" y="169724"/>
                  </a:lnTo>
                  <a:lnTo>
                    <a:pt x="96890" y="171689"/>
                  </a:lnTo>
                  <a:lnTo>
                    <a:pt x="91207" y="173990"/>
                  </a:lnTo>
                  <a:lnTo>
                    <a:pt x="86427" y="175525"/>
                  </a:lnTo>
                  <a:lnTo>
                    <a:pt x="82247" y="176548"/>
                  </a:lnTo>
                  <a:lnTo>
                    <a:pt x="78468" y="177230"/>
                  </a:lnTo>
                  <a:lnTo>
                    <a:pt x="73965" y="177684"/>
                  </a:lnTo>
                  <a:lnTo>
                    <a:pt x="68979" y="177988"/>
                  </a:lnTo>
                  <a:lnTo>
                    <a:pt x="59139" y="178324"/>
                  </a:lnTo>
                  <a:lnTo>
                    <a:pt x="44123" y="178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7" name="SMARTInkAnnotation160"/>
            <p:cNvSpPr/>
            <p:nvPr/>
          </p:nvSpPr>
          <p:spPr>
            <a:xfrm>
              <a:off x="3921525" y="3857784"/>
              <a:ext cx="149887" cy="151600"/>
            </a:xfrm>
            <a:custGeom>
              <a:avLst/>
              <a:gdLst/>
              <a:ahLst/>
              <a:cxnLst/>
              <a:rect l="0" t="0" r="0" b="0"/>
              <a:pathLst>
                <a:path w="149887" h="151600">
                  <a:moveTo>
                    <a:pt x="43256" y="17700"/>
                  </a:moveTo>
                  <a:lnTo>
                    <a:pt x="35568" y="17700"/>
                  </a:lnTo>
                  <a:lnTo>
                    <a:pt x="32233" y="20346"/>
                  </a:lnTo>
                  <a:lnTo>
                    <a:pt x="29954" y="22441"/>
                  </a:lnTo>
                  <a:lnTo>
                    <a:pt x="24776" y="27414"/>
                  </a:lnTo>
                  <a:lnTo>
                    <a:pt x="22007" y="30129"/>
                  </a:lnTo>
                  <a:lnTo>
                    <a:pt x="19168" y="33924"/>
                  </a:lnTo>
                  <a:lnTo>
                    <a:pt x="16283" y="38437"/>
                  </a:lnTo>
                  <a:lnTo>
                    <a:pt x="13368" y="43431"/>
                  </a:lnTo>
                  <a:lnTo>
                    <a:pt x="11425" y="48745"/>
                  </a:lnTo>
                  <a:lnTo>
                    <a:pt x="10129" y="54272"/>
                  </a:lnTo>
                  <a:lnTo>
                    <a:pt x="9265" y="59940"/>
                  </a:lnTo>
                  <a:lnTo>
                    <a:pt x="7697" y="65704"/>
                  </a:lnTo>
                  <a:lnTo>
                    <a:pt x="5659" y="71531"/>
                  </a:lnTo>
                  <a:lnTo>
                    <a:pt x="3309" y="77400"/>
                  </a:lnTo>
                  <a:lnTo>
                    <a:pt x="1742" y="83297"/>
                  </a:lnTo>
                  <a:lnTo>
                    <a:pt x="697" y="89213"/>
                  </a:lnTo>
                  <a:lnTo>
                    <a:pt x="0" y="95141"/>
                  </a:lnTo>
                  <a:lnTo>
                    <a:pt x="528" y="101077"/>
                  </a:lnTo>
                  <a:lnTo>
                    <a:pt x="1872" y="107020"/>
                  </a:lnTo>
                  <a:lnTo>
                    <a:pt x="3761" y="112965"/>
                  </a:lnTo>
                  <a:lnTo>
                    <a:pt x="6012" y="117921"/>
                  </a:lnTo>
                  <a:lnTo>
                    <a:pt x="8504" y="122218"/>
                  </a:lnTo>
                  <a:lnTo>
                    <a:pt x="11159" y="126074"/>
                  </a:lnTo>
                  <a:lnTo>
                    <a:pt x="13920" y="129637"/>
                  </a:lnTo>
                  <a:lnTo>
                    <a:pt x="16754" y="133005"/>
                  </a:lnTo>
                  <a:lnTo>
                    <a:pt x="19635" y="136242"/>
                  </a:lnTo>
                  <a:lnTo>
                    <a:pt x="23540" y="139392"/>
                  </a:lnTo>
                  <a:lnTo>
                    <a:pt x="28128" y="142485"/>
                  </a:lnTo>
                  <a:lnTo>
                    <a:pt x="33170" y="145538"/>
                  </a:lnTo>
                  <a:lnTo>
                    <a:pt x="38517" y="147575"/>
                  </a:lnTo>
                  <a:lnTo>
                    <a:pt x="44066" y="148932"/>
                  </a:lnTo>
                  <a:lnTo>
                    <a:pt x="49748" y="149836"/>
                  </a:lnTo>
                  <a:lnTo>
                    <a:pt x="55522" y="150440"/>
                  </a:lnTo>
                  <a:lnTo>
                    <a:pt x="61355" y="150842"/>
                  </a:lnTo>
                  <a:lnTo>
                    <a:pt x="67229" y="151110"/>
                  </a:lnTo>
                  <a:lnTo>
                    <a:pt x="79046" y="151407"/>
                  </a:lnTo>
                  <a:lnTo>
                    <a:pt x="102801" y="151599"/>
                  </a:lnTo>
                  <a:lnTo>
                    <a:pt x="107758" y="150622"/>
                  </a:lnTo>
                  <a:lnTo>
                    <a:pt x="112054" y="148979"/>
                  </a:lnTo>
                  <a:lnTo>
                    <a:pt x="115911" y="146891"/>
                  </a:lnTo>
                  <a:lnTo>
                    <a:pt x="119473" y="144507"/>
                  </a:lnTo>
                  <a:lnTo>
                    <a:pt x="122842" y="141926"/>
                  </a:lnTo>
                  <a:lnTo>
                    <a:pt x="126079" y="139213"/>
                  </a:lnTo>
                  <a:lnTo>
                    <a:pt x="129229" y="136412"/>
                  </a:lnTo>
                  <a:lnTo>
                    <a:pt x="135375" y="130654"/>
                  </a:lnTo>
                  <a:lnTo>
                    <a:pt x="144413" y="121834"/>
                  </a:lnTo>
                  <a:lnTo>
                    <a:pt x="146413" y="118873"/>
                  </a:lnTo>
                  <a:lnTo>
                    <a:pt x="147746" y="115906"/>
                  </a:lnTo>
                  <a:lnTo>
                    <a:pt x="148635" y="112936"/>
                  </a:lnTo>
                  <a:lnTo>
                    <a:pt x="149227" y="108972"/>
                  </a:lnTo>
                  <a:lnTo>
                    <a:pt x="149622" y="104345"/>
                  </a:lnTo>
                  <a:lnTo>
                    <a:pt x="149886" y="99276"/>
                  </a:lnTo>
                  <a:lnTo>
                    <a:pt x="149069" y="93912"/>
                  </a:lnTo>
                  <a:lnTo>
                    <a:pt x="147532" y="88352"/>
                  </a:lnTo>
                  <a:lnTo>
                    <a:pt x="145516" y="82661"/>
                  </a:lnTo>
                  <a:lnTo>
                    <a:pt x="142187" y="75890"/>
                  </a:lnTo>
                  <a:lnTo>
                    <a:pt x="137984" y="68400"/>
                  </a:lnTo>
                  <a:lnTo>
                    <a:pt x="133197" y="60430"/>
                  </a:lnTo>
                  <a:lnTo>
                    <a:pt x="129013" y="53132"/>
                  </a:lnTo>
                  <a:lnTo>
                    <a:pt x="121719" y="39731"/>
                  </a:lnTo>
                  <a:lnTo>
                    <a:pt x="117393" y="34372"/>
                  </a:lnTo>
                  <a:lnTo>
                    <a:pt x="112525" y="29807"/>
                  </a:lnTo>
                  <a:lnTo>
                    <a:pt x="107294" y="25772"/>
                  </a:lnTo>
                  <a:lnTo>
                    <a:pt x="101823" y="22089"/>
                  </a:lnTo>
                  <a:lnTo>
                    <a:pt x="96192" y="18642"/>
                  </a:lnTo>
                  <a:lnTo>
                    <a:pt x="90453" y="15351"/>
                  </a:lnTo>
                  <a:lnTo>
                    <a:pt x="78785" y="9049"/>
                  </a:lnTo>
                  <a:lnTo>
                    <a:pt x="72895" y="5980"/>
                  </a:lnTo>
                  <a:lnTo>
                    <a:pt x="66984" y="3933"/>
                  </a:lnTo>
                  <a:lnTo>
                    <a:pt x="61059" y="2569"/>
                  </a:lnTo>
                  <a:lnTo>
                    <a:pt x="55125" y="1660"/>
                  </a:lnTo>
                  <a:lnTo>
                    <a:pt x="50176" y="1053"/>
                  </a:lnTo>
                  <a:lnTo>
                    <a:pt x="45885" y="649"/>
                  </a:lnTo>
                  <a:lnTo>
                    <a:pt x="42032" y="380"/>
                  </a:lnTo>
                  <a:lnTo>
                    <a:pt x="38471" y="200"/>
                  </a:lnTo>
                  <a:lnTo>
                    <a:pt x="31869" y="0"/>
                  </a:lnTo>
                  <a:lnTo>
                    <a:pt x="29712" y="940"/>
                  </a:lnTo>
                  <a:lnTo>
                    <a:pt x="28273" y="2558"/>
                  </a:lnTo>
                  <a:lnTo>
                    <a:pt x="27315" y="4629"/>
                  </a:lnTo>
                  <a:lnTo>
                    <a:pt x="25683" y="7001"/>
                  </a:lnTo>
                  <a:lnTo>
                    <a:pt x="23604" y="9575"/>
                  </a:lnTo>
                  <a:lnTo>
                    <a:pt x="21225" y="12284"/>
                  </a:lnTo>
                  <a:lnTo>
                    <a:pt x="19639" y="15081"/>
                  </a:lnTo>
                  <a:lnTo>
                    <a:pt x="18581" y="17939"/>
                  </a:lnTo>
                  <a:lnTo>
                    <a:pt x="17877" y="20836"/>
                  </a:lnTo>
                  <a:lnTo>
                    <a:pt x="18399" y="23759"/>
                  </a:lnTo>
                  <a:lnTo>
                    <a:pt x="19739" y="26701"/>
                  </a:lnTo>
                  <a:lnTo>
                    <a:pt x="21625" y="29654"/>
                  </a:lnTo>
                  <a:lnTo>
                    <a:pt x="22882" y="32615"/>
                  </a:lnTo>
                  <a:lnTo>
                    <a:pt x="23721" y="35581"/>
                  </a:lnTo>
                  <a:lnTo>
                    <a:pt x="25397" y="444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8" name="SMARTInkAnnotation161"/>
            <p:cNvSpPr/>
            <p:nvPr/>
          </p:nvSpPr>
          <p:spPr>
            <a:xfrm>
              <a:off x="4089797" y="3848854"/>
              <a:ext cx="133946" cy="178436"/>
            </a:xfrm>
            <a:custGeom>
              <a:avLst/>
              <a:gdLst/>
              <a:ahLst/>
              <a:cxnLst/>
              <a:rect l="0" t="0" r="0" b="0"/>
              <a:pathLst>
                <a:path w="133946" h="178436">
                  <a:moveTo>
                    <a:pt x="0" y="80209"/>
                  </a:moveTo>
                  <a:lnTo>
                    <a:pt x="0" y="87897"/>
                  </a:lnTo>
                  <a:lnTo>
                    <a:pt x="992" y="90295"/>
                  </a:lnTo>
                  <a:lnTo>
                    <a:pt x="2645" y="93878"/>
                  </a:lnTo>
                  <a:lnTo>
                    <a:pt x="4740" y="98251"/>
                  </a:lnTo>
                  <a:lnTo>
                    <a:pt x="6136" y="102159"/>
                  </a:lnTo>
                  <a:lnTo>
                    <a:pt x="7068" y="105756"/>
                  </a:lnTo>
                  <a:lnTo>
                    <a:pt x="7688" y="109147"/>
                  </a:lnTo>
                  <a:lnTo>
                    <a:pt x="9094" y="113391"/>
                  </a:lnTo>
                  <a:lnTo>
                    <a:pt x="11024" y="118205"/>
                  </a:lnTo>
                  <a:lnTo>
                    <a:pt x="13302" y="123399"/>
                  </a:lnTo>
                  <a:lnTo>
                    <a:pt x="14821" y="127854"/>
                  </a:lnTo>
                  <a:lnTo>
                    <a:pt x="15834" y="131816"/>
                  </a:lnTo>
                  <a:lnTo>
                    <a:pt x="16509" y="135449"/>
                  </a:lnTo>
                  <a:lnTo>
                    <a:pt x="17951" y="138864"/>
                  </a:lnTo>
                  <a:lnTo>
                    <a:pt x="19905" y="142132"/>
                  </a:lnTo>
                  <a:lnTo>
                    <a:pt x="22200" y="145303"/>
                  </a:lnTo>
                  <a:lnTo>
                    <a:pt x="23729" y="148410"/>
                  </a:lnTo>
                  <a:lnTo>
                    <a:pt x="24749" y="151473"/>
                  </a:lnTo>
                  <a:lnTo>
                    <a:pt x="25429" y="154507"/>
                  </a:lnTo>
                  <a:lnTo>
                    <a:pt x="26875" y="156530"/>
                  </a:lnTo>
                  <a:lnTo>
                    <a:pt x="28830" y="157879"/>
                  </a:lnTo>
                  <a:lnTo>
                    <a:pt x="35599" y="160529"/>
                  </a:lnTo>
                  <a:lnTo>
                    <a:pt x="30943" y="155821"/>
                  </a:lnTo>
                  <a:lnTo>
                    <a:pt x="29558" y="153437"/>
                  </a:lnTo>
                  <a:lnTo>
                    <a:pt x="28020" y="148142"/>
                  </a:lnTo>
                  <a:lnTo>
                    <a:pt x="27609" y="144349"/>
                  </a:lnTo>
                  <a:lnTo>
                    <a:pt x="27336" y="139837"/>
                  </a:lnTo>
                  <a:lnTo>
                    <a:pt x="27154" y="134843"/>
                  </a:lnTo>
                  <a:lnTo>
                    <a:pt x="26040" y="130522"/>
                  </a:lnTo>
                  <a:lnTo>
                    <a:pt x="24305" y="126649"/>
                  </a:lnTo>
                  <a:lnTo>
                    <a:pt x="22157" y="123075"/>
                  </a:lnTo>
                  <a:lnTo>
                    <a:pt x="20724" y="118708"/>
                  </a:lnTo>
                  <a:lnTo>
                    <a:pt x="19769" y="113812"/>
                  </a:lnTo>
                  <a:lnTo>
                    <a:pt x="19132" y="108564"/>
                  </a:lnTo>
                  <a:lnTo>
                    <a:pt x="18708" y="103081"/>
                  </a:lnTo>
                  <a:lnTo>
                    <a:pt x="18425" y="97441"/>
                  </a:lnTo>
                  <a:lnTo>
                    <a:pt x="18236" y="91697"/>
                  </a:lnTo>
                  <a:lnTo>
                    <a:pt x="17119" y="85883"/>
                  </a:lnTo>
                  <a:lnTo>
                    <a:pt x="15381" y="80022"/>
                  </a:lnTo>
                  <a:lnTo>
                    <a:pt x="13230" y="74132"/>
                  </a:lnTo>
                  <a:lnTo>
                    <a:pt x="11797" y="68220"/>
                  </a:lnTo>
                  <a:lnTo>
                    <a:pt x="10841" y="62294"/>
                  </a:lnTo>
                  <a:lnTo>
                    <a:pt x="10204" y="56360"/>
                  </a:lnTo>
                  <a:lnTo>
                    <a:pt x="9779" y="50418"/>
                  </a:lnTo>
                  <a:lnTo>
                    <a:pt x="9495" y="44473"/>
                  </a:lnTo>
                  <a:lnTo>
                    <a:pt x="9307" y="38526"/>
                  </a:lnTo>
                  <a:lnTo>
                    <a:pt x="10173" y="33569"/>
                  </a:lnTo>
                  <a:lnTo>
                    <a:pt x="11743" y="29271"/>
                  </a:lnTo>
                  <a:lnTo>
                    <a:pt x="13782" y="25415"/>
                  </a:lnTo>
                  <a:lnTo>
                    <a:pt x="16133" y="21851"/>
                  </a:lnTo>
                  <a:lnTo>
                    <a:pt x="18693" y="18484"/>
                  </a:lnTo>
                  <a:lnTo>
                    <a:pt x="21392" y="15246"/>
                  </a:lnTo>
                  <a:lnTo>
                    <a:pt x="23191" y="12095"/>
                  </a:lnTo>
                  <a:lnTo>
                    <a:pt x="24390" y="9003"/>
                  </a:lnTo>
                  <a:lnTo>
                    <a:pt x="25190" y="5949"/>
                  </a:lnTo>
                  <a:lnTo>
                    <a:pt x="27707" y="3914"/>
                  </a:lnTo>
                  <a:lnTo>
                    <a:pt x="31370" y="2556"/>
                  </a:lnTo>
                  <a:lnTo>
                    <a:pt x="35796" y="1651"/>
                  </a:lnTo>
                  <a:lnTo>
                    <a:pt x="39739" y="1048"/>
                  </a:lnTo>
                  <a:lnTo>
                    <a:pt x="43360" y="646"/>
                  </a:lnTo>
                  <a:lnTo>
                    <a:pt x="46766" y="377"/>
                  </a:lnTo>
                  <a:lnTo>
                    <a:pt x="50029" y="199"/>
                  </a:lnTo>
                  <a:lnTo>
                    <a:pt x="56300" y="0"/>
                  </a:lnTo>
                  <a:lnTo>
                    <a:pt x="59361" y="940"/>
                  </a:lnTo>
                  <a:lnTo>
                    <a:pt x="62395" y="2557"/>
                  </a:lnTo>
                  <a:lnTo>
                    <a:pt x="65409" y="4629"/>
                  </a:lnTo>
                  <a:lnTo>
                    <a:pt x="69403" y="7994"/>
                  </a:lnTo>
                  <a:lnTo>
                    <a:pt x="74050" y="12222"/>
                  </a:lnTo>
                  <a:lnTo>
                    <a:pt x="79132" y="17024"/>
                  </a:lnTo>
                  <a:lnTo>
                    <a:pt x="83512" y="22211"/>
                  </a:lnTo>
                  <a:lnTo>
                    <a:pt x="87425" y="27653"/>
                  </a:lnTo>
                  <a:lnTo>
                    <a:pt x="91025" y="33265"/>
                  </a:lnTo>
                  <a:lnTo>
                    <a:pt x="94418" y="38991"/>
                  </a:lnTo>
                  <a:lnTo>
                    <a:pt x="97672" y="44793"/>
                  </a:lnTo>
                  <a:lnTo>
                    <a:pt x="100833" y="50645"/>
                  </a:lnTo>
                  <a:lnTo>
                    <a:pt x="103933" y="57523"/>
                  </a:lnTo>
                  <a:lnTo>
                    <a:pt x="106992" y="65085"/>
                  </a:lnTo>
                  <a:lnTo>
                    <a:pt x="110023" y="73103"/>
                  </a:lnTo>
                  <a:lnTo>
                    <a:pt x="112044" y="80432"/>
                  </a:lnTo>
                  <a:lnTo>
                    <a:pt x="113391" y="87303"/>
                  </a:lnTo>
                  <a:lnTo>
                    <a:pt x="114289" y="93868"/>
                  </a:lnTo>
                  <a:lnTo>
                    <a:pt x="115880" y="101221"/>
                  </a:lnTo>
                  <a:lnTo>
                    <a:pt x="117933" y="109100"/>
                  </a:lnTo>
                  <a:lnTo>
                    <a:pt x="120294" y="117329"/>
                  </a:lnTo>
                  <a:lnTo>
                    <a:pt x="121868" y="123807"/>
                  </a:lnTo>
                  <a:lnTo>
                    <a:pt x="122917" y="129118"/>
                  </a:lnTo>
                  <a:lnTo>
                    <a:pt x="123616" y="133651"/>
                  </a:lnTo>
                  <a:lnTo>
                    <a:pt x="125075" y="138657"/>
                  </a:lnTo>
                  <a:lnTo>
                    <a:pt x="127039" y="143979"/>
                  </a:lnTo>
                  <a:lnTo>
                    <a:pt x="129341" y="149511"/>
                  </a:lnTo>
                  <a:lnTo>
                    <a:pt x="130876" y="154191"/>
                  </a:lnTo>
                  <a:lnTo>
                    <a:pt x="131899" y="158304"/>
                  </a:lnTo>
                  <a:lnTo>
                    <a:pt x="133541" y="167293"/>
                  </a:lnTo>
                  <a:lnTo>
                    <a:pt x="133765" y="171168"/>
                  </a:lnTo>
                  <a:lnTo>
                    <a:pt x="133945" y="1784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99" name="SMARTInkAnnotation162"/>
            <p:cNvSpPr/>
            <p:nvPr/>
          </p:nvSpPr>
          <p:spPr>
            <a:xfrm>
              <a:off x="662571" y="4223774"/>
              <a:ext cx="185549" cy="205306"/>
            </a:xfrm>
            <a:custGeom>
              <a:avLst/>
              <a:gdLst/>
              <a:ahLst/>
              <a:cxnLst/>
              <a:rect l="0" t="0" r="0" b="0"/>
              <a:pathLst>
                <a:path w="185549" h="205306">
                  <a:moveTo>
                    <a:pt x="87523" y="8898"/>
                  </a:moveTo>
                  <a:lnTo>
                    <a:pt x="87523" y="4157"/>
                  </a:lnTo>
                  <a:lnTo>
                    <a:pt x="88515" y="2761"/>
                  </a:lnTo>
                  <a:lnTo>
                    <a:pt x="90169" y="1830"/>
                  </a:lnTo>
                  <a:lnTo>
                    <a:pt x="95211" y="336"/>
                  </a:lnTo>
                  <a:lnTo>
                    <a:pt x="100825" y="77"/>
                  </a:lnTo>
                  <a:lnTo>
                    <a:pt x="104032" y="0"/>
                  </a:lnTo>
                  <a:lnTo>
                    <a:pt x="103490" y="982"/>
                  </a:lnTo>
                  <a:lnTo>
                    <a:pt x="100242" y="4718"/>
                  </a:lnTo>
                  <a:lnTo>
                    <a:pt x="97986" y="6111"/>
                  </a:lnTo>
                  <a:lnTo>
                    <a:pt x="92835" y="7660"/>
                  </a:lnTo>
                  <a:lnTo>
                    <a:pt x="87238" y="10993"/>
                  </a:lnTo>
                  <a:lnTo>
                    <a:pt x="84356" y="13272"/>
                  </a:lnTo>
                  <a:lnTo>
                    <a:pt x="80451" y="15782"/>
                  </a:lnTo>
                  <a:lnTo>
                    <a:pt x="75863" y="18448"/>
                  </a:lnTo>
                  <a:lnTo>
                    <a:pt x="70820" y="21218"/>
                  </a:lnTo>
                  <a:lnTo>
                    <a:pt x="66466" y="24056"/>
                  </a:lnTo>
                  <a:lnTo>
                    <a:pt x="62571" y="26942"/>
                  </a:lnTo>
                  <a:lnTo>
                    <a:pt x="58982" y="29857"/>
                  </a:lnTo>
                  <a:lnTo>
                    <a:pt x="54605" y="31800"/>
                  </a:lnTo>
                  <a:lnTo>
                    <a:pt x="49702" y="33096"/>
                  </a:lnTo>
                  <a:lnTo>
                    <a:pt x="44450" y="33959"/>
                  </a:lnTo>
                  <a:lnTo>
                    <a:pt x="39956" y="35527"/>
                  </a:lnTo>
                  <a:lnTo>
                    <a:pt x="35968" y="37564"/>
                  </a:lnTo>
                  <a:lnTo>
                    <a:pt x="32317" y="39915"/>
                  </a:lnTo>
                  <a:lnTo>
                    <a:pt x="28891" y="41482"/>
                  </a:lnTo>
                  <a:lnTo>
                    <a:pt x="25614" y="42527"/>
                  </a:lnTo>
                  <a:lnTo>
                    <a:pt x="22438" y="43223"/>
                  </a:lnTo>
                  <a:lnTo>
                    <a:pt x="19328" y="44680"/>
                  </a:lnTo>
                  <a:lnTo>
                    <a:pt x="16263" y="46643"/>
                  </a:lnTo>
                  <a:lnTo>
                    <a:pt x="13227" y="48944"/>
                  </a:lnTo>
                  <a:lnTo>
                    <a:pt x="10211" y="50478"/>
                  </a:lnTo>
                  <a:lnTo>
                    <a:pt x="7208" y="51501"/>
                  </a:lnTo>
                  <a:lnTo>
                    <a:pt x="4214" y="52182"/>
                  </a:lnTo>
                  <a:lnTo>
                    <a:pt x="2218" y="53630"/>
                  </a:lnTo>
                  <a:lnTo>
                    <a:pt x="887" y="55586"/>
                  </a:lnTo>
                  <a:lnTo>
                    <a:pt x="0" y="57882"/>
                  </a:lnTo>
                  <a:lnTo>
                    <a:pt x="401" y="59414"/>
                  </a:lnTo>
                  <a:lnTo>
                    <a:pt x="1660" y="60434"/>
                  </a:lnTo>
                  <a:lnTo>
                    <a:pt x="6070" y="62073"/>
                  </a:lnTo>
                  <a:lnTo>
                    <a:pt x="16315" y="67097"/>
                  </a:lnTo>
                  <a:lnTo>
                    <a:pt x="20207" y="68533"/>
                  </a:lnTo>
                  <a:lnTo>
                    <a:pt x="23794" y="69490"/>
                  </a:lnTo>
                  <a:lnTo>
                    <a:pt x="27178" y="70129"/>
                  </a:lnTo>
                  <a:lnTo>
                    <a:pt x="31418" y="70555"/>
                  </a:lnTo>
                  <a:lnTo>
                    <a:pt x="36229" y="70838"/>
                  </a:lnTo>
                  <a:lnTo>
                    <a:pt x="41420" y="71027"/>
                  </a:lnTo>
                  <a:lnTo>
                    <a:pt x="47858" y="72146"/>
                  </a:lnTo>
                  <a:lnTo>
                    <a:pt x="55127" y="73883"/>
                  </a:lnTo>
                  <a:lnTo>
                    <a:pt x="62949" y="76034"/>
                  </a:lnTo>
                  <a:lnTo>
                    <a:pt x="70148" y="78460"/>
                  </a:lnTo>
                  <a:lnTo>
                    <a:pt x="76932" y="81069"/>
                  </a:lnTo>
                  <a:lnTo>
                    <a:pt x="83439" y="83801"/>
                  </a:lnTo>
                  <a:lnTo>
                    <a:pt x="90753" y="85622"/>
                  </a:lnTo>
                  <a:lnTo>
                    <a:pt x="98606" y="86837"/>
                  </a:lnTo>
                  <a:lnTo>
                    <a:pt x="106818" y="87646"/>
                  </a:lnTo>
                  <a:lnTo>
                    <a:pt x="114277" y="89178"/>
                  </a:lnTo>
                  <a:lnTo>
                    <a:pt x="121234" y="91191"/>
                  </a:lnTo>
                  <a:lnTo>
                    <a:pt x="127856" y="93526"/>
                  </a:lnTo>
                  <a:lnTo>
                    <a:pt x="134256" y="97067"/>
                  </a:lnTo>
                  <a:lnTo>
                    <a:pt x="140506" y="101411"/>
                  </a:lnTo>
                  <a:lnTo>
                    <a:pt x="146658" y="106292"/>
                  </a:lnTo>
                  <a:lnTo>
                    <a:pt x="152743" y="110538"/>
                  </a:lnTo>
                  <a:lnTo>
                    <a:pt x="158784" y="114361"/>
                  </a:lnTo>
                  <a:lnTo>
                    <a:pt x="164796" y="117902"/>
                  </a:lnTo>
                  <a:lnTo>
                    <a:pt x="169796" y="121255"/>
                  </a:lnTo>
                  <a:lnTo>
                    <a:pt x="174122" y="124482"/>
                  </a:lnTo>
                  <a:lnTo>
                    <a:pt x="177998" y="127626"/>
                  </a:lnTo>
                  <a:lnTo>
                    <a:pt x="180582" y="130714"/>
                  </a:lnTo>
                  <a:lnTo>
                    <a:pt x="182304" y="133764"/>
                  </a:lnTo>
                  <a:lnTo>
                    <a:pt x="183453" y="136791"/>
                  </a:lnTo>
                  <a:lnTo>
                    <a:pt x="184218" y="140793"/>
                  </a:lnTo>
                  <a:lnTo>
                    <a:pt x="184729" y="145445"/>
                  </a:lnTo>
                  <a:lnTo>
                    <a:pt x="185069" y="150531"/>
                  </a:lnTo>
                  <a:lnTo>
                    <a:pt x="185447" y="158827"/>
                  </a:lnTo>
                  <a:lnTo>
                    <a:pt x="185548" y="162429"/>
                  </a:lnTo>
                  <a:lnTo>
                    <a:pt x="183631" y="165823"/>
                  </a:lnTo>
                  <a:lnTo>
                    <a:pt x="180368" y="169076"/>
                  </a:lnTo>
                  <a:lnTo>
                    <a:pt x="176209" y="172238"/>
                  </a:lnTo>
                  <a:lnTo>
                    <a:pt x="172444" y="175338"/>
                  </a:lnTo>
                  <a:lnTo>
                    <a:pt x="168942" y="178398"/>
                  </a:lnTo>
                  <a:lnTo>
                    <a:pt x="165614" y="181429"/>
                  </a:lnTo>
                  <a:lnTo>
                    <a:pt x="160420" y="184442"/>
                  </a:lnTo>
                  <a:lnTo>
                    <a:pt x="153980" y="187442"/>
                  </a:lnTo>
                  <a:lnTo>
                    <a:pt x="146711" y="190436"/>
                  </a:lnTo>
                  <a:lnTo>
                    <a:pt x="139880" y="193423"/>
                  </a:lnTo>
                  <a:lnTo>
                    <a:pt x="126998" y="199388"/>
                  </a:lnTo>
                  <a:lnTo>
                    <a:pt x="120785" y="201376"/>
                  </a:lnTo>
                  <a:lnTo>
                    <a:pt x="114659" y="202701"/>
                  </a:lnTo>
                  <a:lnTo>
                    <a:pt x="108590" y="203584"/>
                  </a:lnTo>
                  <a:lnTo>
                    <a:pt x="102560" y="204173"/>
                  </a:lnTo>
                  <a:lnTo>
                    <a:pt x="96555" y="204566"/>
                  </a:lnTo>
                  <a:lnTo>
                    <a:pt x="90568" y="204827"/>
                  </a:lnTo>
                  <a:lnTo>
                    <a:pt x="78624" y="205118"/>
                  </a:lnTo>
                  <a:lnTo>
                    <a:pt x="59527" y="205305"/>
                  </a:lnTo>
                  <a:lnTo>
                    <a:pt x="55961" y="204328"/>
                  </a:lnTo>
                  <a:lnTo>
                    <a:pt x="52591" y="202685"/>
                  </a:lnTo>
                  <a:lnTo>
                    <a:pt x="49352" y="200597"/>
                  </a:lnTo>
                  <a:lnTo>
                    <a:pt x="46201" y="198213"/>
                  </a:lnTo>
                  <a:lnTo>
                    <a:pt x="43107" y="195631"/>
                  </a:lnTo>
                  <a:lnTo>
                    <a:pt x="40053" y="192918"/>
                  </a:lnTo>
                  <a:lnTo>
                    <a:pt x="38017" y="190117"/>
                  </a:lnTo>
                  <a:lnTo>
                    <a:pt x="35755" y="184359"/>
                  </a:lnTo>
                  <a:lnTo>
                    <a:pt x="32103" y="178493"/>
                  </a:lnTo>
                  <a:lnTo>
                    <a:pt x="25015" y="16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0" name="SMARTInkAnnotation163"/>
            <p:cNvSpPr/>
            <p:nvPr/>
          </p:nvSpPr>
          <p:spPr>
            <a:xfrm>
              <a:off x="910828" y="4252338"/>
              <a:ext cx="169665" cy="157119"/>
            </a:xfrm>
            <a:custGeom>
              <a:avLst/>
              <a:gdLst/>
              <a:ahLst/>
              <a:cxnLst/>
              <a:rect l="0" t="0" r="0" b="0"/>
              <a:pathLst>
                <a:path w="169665" h="157119">
                  <a:moveTo>
                    <a:pt x="0" y="24982"/>
                  </a:moveTo>
                  <a:lnTo>
                    <a:pt x="0" y="38285"/>
                  </a:lnTo>
                  <a:lnTo>
                    <a:pt x="992" y="41788"/>
                  </a:lnTo>
                  <a:lnTo>
                    <a:pt x="2646" y="46108"/>
                  </a:lnTo>
                  <a:lnTo>
                    <a:pt x="4741" y="50973"/>
                  </a:lnTo>
                  <a:lnTo>
                    <a:pt x="6137" y="56200"/>
                  </a:lnTo>
                  <a:lnTo>
                    <a:pt x="7068" y="61669"/>
                  </a:lnTo>
                  <a:lnTo>
                    <a:pt x="7689" y="67299"/>
                  </a:lnTo>
                  <a:lnTo>
                    <a:pt x="8102" y="73037"/>
                  </a:lnTo>
                  <a:lnTo>
                    <a:pt x="8378" y="78847"/>
                  </a:lnTo>
                  <a:lnTo>
                    <a:pt x="8685" y="90594"/>
                  </a:lnTo>
                  <a:lnTo>
                    <a:pt x="8821" y="102430"/>
                  </a:lnTo>
                  <a:lnTo>
                    <a:pt x="9849" y="108364"/>
                  </a:lnTo>
                  <a:lnTo>
                    <a:pt x="11527" y="114304"/>
                  </a:lnTo>
                  <a:lnTo>
                    <a:pt x="13638" y="120249"/>
                  </a:lnTo>
                  <a:lnTo>
                    <a:pt x="15045" y="125204"/>
                  </a:lnTo>
                  <a:lnTo>
                    <a:pt x="15983" y="129500"/>
                  </a:lnTo>
                  <a:lnTo>
                    <a:pt x="16609" y="133356"/>
                  </a:lnTo>
                  <a:lnTo>
                    <a:pt x="18018" y="136919"/>
                  </a:lnTo>
                  <a:lnTo>
                    <a:pt x="19949" y="140287"/>
                  </a:lnTo>
                  <a:lnTo>
                    <a:pt x="22229" y="143524"/>
                  </a:lnTo>
                  <a:lnTo>
                    <a:pt x="24742" y="146674"/>
                  </a:lnTo>
                  <a:lnTo>
                    <a:pt x="27408" y="149766"/>
                  </a:lnTo>
                  <a:lnTo>
                    <a:pt x="30179" y="152820"/>
                  </a:lnTo>
                  <a:lnTo>
                    <a:pt x="33017" y="154856"/>
                  </a:lnTo>
                  <a:lnTo>
                    <a:pt x="35902" y="156213"/>
                  </a:lnTo>
                  <a:lnTo>
                    <a:pt x="38818" y="157118"/>
                  </a:lnTo>
                  <a:lnTo>
                    <a:pt x="41753" y="156729"/>
                  </a:lnTo>
                  <a:lnTo>
                    <a:pt x="44703" y="155477"/>
                  </a:lnTo>
                  <a:lnTo>
                    <a:pt x="47661" y="153651"/>
                  </a:lnTo>
                  <a:lnTo>
                    <a:pt x="50626" y="151441"/>
                  </a:lnTo>
                  <a:lnTo>
                    <a:pt x="53594" y="148976"/>
                  </a:lnTo>
                  <a:lnTo>
                    <a:pt x="56565" y="146340"/>
                  </a:lnTo>
                  <a:lnTo>
                    <a:pt x="60531" y="143591"/>
                  </a:lnTo>
                  <a:lnTo>
                    <a:pt x="65159" y="140765"/>
                  </a:lnTo>
                  <a:lnTo>
                    <a:pt x="70228" y="137890"/>
                  </a:lnTo>
                  <a:lnTo>
                    <a:pt x="74600" y="133988"/>
                  </a:lnTo>
                  <a:lnTo>
                    <a:pt x="78507" y="129403"/>
                  </a:lnTo>
                  <a:lnTo>
                    <a:pt x="82104" y="124362"/>
                  </a:lnTo>
                  <a:lnTo>
                    <a:pt x="84501" y="120008"/>
                  </a:lnTo>
                  <a:lnTo>
                    <a:pt x="86100" y="116114"/>
                  </a:lnTo>
                  <a:lnTo>
                    <a:pt x="87166" y="112526"/>
                  </a:lnTo>
                  <a:lnTo>
                    <a:pt x="88868" y="108149"/>
                  </a:lnTo>
                  <a:lnTo>
                    <a:pt x="90996" y="103247"/>
                  </a:lnTo>
                  <a:lnTo>
                    <a:pt x="93406" y="97995"/>
                  </a:lnTo>
                  <a:lnTo>
                    <a:pt x="95013" y="92509"/>
                  </a:lnTo>
                  <a:lnTo>
                    <a:pt x="96084" y="86867"/>
                  </a:lnTo>
                  <a:lnTo>
                    <a:pt x="96798" y="81122"/>
                  </a:lnTo>
                  <a:lnTo>
                    <a:pt x="98267" y="76299"/>
                  </a:lnTo>
                  <a:lnTo>
                    <a:pt x="100238" y="72092"/>
                  </a:lnTo>
                  <a:lnTo>
                    <a:pt x="102544" y="68295"/>
                  </a:lnTo>
                  <a:lnTo>
                    <a:pt x="104081" y="63780"/>
                  </a:lnTo>
                  <a:lnTo>
                    <a:pt x="105106" y="58785"/>
                  </a:lnTo>
                  <a:lnTo>
                    <a:pt x="105790" y="53470"/>
                  </a:lnTo>
                  <a:lnTo>
                    <a:pt x="106245" y="47943"/>
                  </a:lnTo>
                  <a:lnTo>
                    <a:pt x="106549" y="42274"/>
                  </a:lnTo>
                  <a:lnTo>
                    <a:pt x="106976" y="27460"/>
                  </a:lnTo>
                  <a:lnTo>
                    <a:pt x="107036" y="23657"/>
                  </a:lnTo>
                  <a:lnTo>
                    <a:pt x="106084" y="20130"/>
                  </a:lnTo>
                  <a:lnTo>
                    <a:pt x="104457" y="16787"/>
                  </a:lnTo>
                  <a:lnTo>
                    <a:pt x="102380" y="13566"/>
                  </a:lnTo>
                  <a:lnTo>
                    <a:pt x="100996" y="10426"/>
                  </a:lnTo>
                  <a:lnTo>
                    <a:pt x="100073" y="7341"/>
                  </a:lnTo>
                  <a:lnTo>
                    <a:pt x="98591" y="0"/>
                  </a:lnTo>
                  <a:lnTo>
                    <a:pt x="98470" y="390"/>
                  </a:lnTo>
                  <a:lnTo>
                    <a:pt x="98335" y="3469"/>
                  </a:lnTo>
                  <a:lnTo>
                    <a:pt x="99291" y="5679"/>
                  </a:lnTo>
                  <a:lnTo>
                    <a:pt x="100921" y="8145"/>
                  </a:lnTo>
                  <a:lnTo>
                    <a:pt x="102999" y="10780"/>
                  </a:lnTo>
                  <a:lnTo>
                    <a:pt x="104385" y="13530"/>
                  </a:lnTo>
                  <a:lnTo>
                    <a:pt x="105309" y="16356"/>
                  </a:lnTo>
                  <a:lnTo>
                    <a:pt x="105925" y="19231"/>
                  </a:lnTo>
                  <a:lnTo>
                    <a:pt x="107327" y="23132"/>
                  </a:lnTo>
                  <a:lnTo>
                    <a:pt x="109255" y="27718"/>
                  </a:lnTo>
                  <a:lnTo>
                    <a:pt x="111532" y="32759"/>
                  </a:lnTo>
                  <a:lnTo>
                    <a:pt x="116708" y="43652"/>
                  </a:lnTo>
                  <a:lnTo>
                    <a:pt x="154785" y="120237"/>
                  </a:lnTo>
                  <a:lnTo>
                    <a:pt x="156768" y="125196"/>
                  </a:lnTo>
                  <a:lnTo>
                    <a:pt x="158090" y="129495"/>
                  </a:lnTo>
                  <a:lnTo>
                    <a:pt x="158972" y="133352"/>
                  </a:lnTo>
                  <a:lnTo>
                    <a:pt x="160551" y="136917"/>
                  </a:lnTo>
                  <a:lnTo>
                    <a:pt x="162597" y="140285"/>
                  </a:lnTo>
                  <a:lnTo>
                    <a:pt x="169664" y="1499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1" name="SMARTInkAnnotation164"/>
            <p:cNvSpPr/>
            <p:nvPr/>
          </p:nvSpPr>
          <p:spPr>
            <a:xfrm>
              <a:off x="1143000" y="4241759"/>
              <a:ext cx="89298" cy="178387"/>
            </a:xfrm>
            <a:custGeom>
              <a:avLst/>
              <a:gdLst/>
              <a:ahLst/>
              <a:cxnLst/>
              <a:rect l="0" t="0" r="0" b="0"/>
              <a:pathLst>
                <a:path w="89298" h="178387">
                  <a:moveTo>
                    <a:pt x="0" y="53421"/>
                  </a:moveTo>
                  <a:lnTo>
                    <a:pt x="0" y="58161"/>
                  </a:lnTo>
                  <a:lnTo>
                    <a:pt x="992" y="60549"/>
                  </a:lnTo>
                  <a:lnTo>
                    <a:pt x="2646" y="63134"/>
                  </a:lnTo>
                  <a:lnTo>
                    <a:pt x="4741" y="65849"/>
                  </a:lnTo>
                  <a:lnTo>
                    <a:pt x="6137" y="69644"/>
                  </a:lnTo>
                  <a:lnTo>
                    <a:pt x="7068" y="74158"/>
                  </a:lnTo>
                  <a:lnTo>
                    <a:pt x="7688" y="79152"/>
                  </a:lnTo>
                  <a:lnTo>
                    <a:pt x="9094" y="84465"/>
                  </a:lnTo>
                  <a:lnTo>
                    <a:pt x="11024" y="89992"/>
                  </a:lnTo>
                  <a:lnTo>
                    <a:pt x="13302" y="95661"/>
                  </a:lnTo>
                  <a:lnTo>
                    <a:pt x="15813" y="101425"/>
                  </a:lnTo>
                  <a:lnTo>
                    <a:pt x="21250" y="113120"/>
                  </a:lnTo>
                  <a:lnTo>
                    <a:pt x="23096" y="119017"/>
                  </a:lnTo>
                  <a:lnTo>
                    <a:pt x="24327" y="124933"/>
                  </a:lnTo>
                  <a:lnTo>
                    <a:pt x="25148" y="130861"/>
                  </a:lnTo>
                  <a:lnTo>
                    <a:pt x="26687" y="136798"/>
                  </a:lnTo>
                  <a:lnTo>
                    <a:pt x="28706" y="142740"/>
                  </a:lnTo>
                  <a:lnTo>
                    <a:pt x="31043" y="148686"/>
                  </a:lnTo>
                  <a:lnTo>
                    <a:pt x="33594" y="153641"/>
                  </a:lnTo>
                  <a:lnTo>
                    <a:pt x="36287" y="157938"/>
                  </a:lnTo>
                  <a:lnTo>
                    <a:pt x="39074" y="161794"/>
                  </a:lnTo>
                  <a:lnTo>
                    <a:pt x="40932" y="165357"/>
                  </a:lnTo>
                  <a:lnTo>
                    <a:pt x="42171" y="168725"/>
                  </a:lnTo>
                  <a:lnTo>
                    <a:pt x="44636" y="178386"/>
                  </a:lnTo>
                  <a:lnTo>
                    <a:pt x="44647" y="166003"/>
                  </a:lnTo>
                  <a:lnTo>
                    <a:pt x="43656" y="162210"/>
                  </a:lnTo>
                  <a:lnTo>
                    <a:pt x="42002" y="157696"/>
                  </a:lnTo>
                  <a:lnTo>
                    <a:pt x="39908" y="152704"/>
                  </a:lnTo>
                  <a:lnTo>
                    <a:pt x="37519" y="147391"/>
                  </a:lnTo>
                  <a:lnTo>
                    <a:pt x="32219" y="136195"/>
                  </a:lnTo>
                  <a:lnTo>
                    <a:pt x="23658" y="118736"/>
                  </a:lnTo>
                  <a:lnTo>
                    <a:pt x="21725" y="112840"/>
                  </a:lnTo>
                  <a:lnTo>
                    <a:pt x="20436" y="106924"/>
                  </a:lnTo>
                  <a:lnTo>
                    <a:pt x="19577" y="100996"/>
                  </a:lnTo>
                  <a:lnTo>
                    <a:pt x="18012" y="95059"/>
                  </a:lnTo>
                  <a:lnTo>
                    <a:pt x="15977" y="89117"/>
                  </a:lnTo>
                  <a:lnTo>
                    <a:pt x="13628" y="83171"/>
                  </a:lnTo>
                  <a:lnTo>
                    <a:pt x="12062" y="77223"/>
                  </a:lnTo>
                  <a:lnTo>
                    <a:pt x="11018" y="71273"/>
                  </a:lnTo>
                  <a:lnTo>
                    <a:pt x="10322" y="65322"/>
                  </a:lnTo>
                  <a:lnTo>
                    <a:pt x="8866" y="60363"/>
                  </a:lnTo>
                  <a:lnTo>
                    <a:pt x="6903" y="56064"/>
                  </a:lnTo>
                  <a:lnTo>
                    <a:pt x="4602" y="52207"/>
                  </a:lnTo>
                  <a:lnTo>
                    <a:pt x="4060" y="47650"/>
                  </a:lnTo>
                  <a:lnTo>
                    <a:pt x="4691" y="42629"/>
                  </a:lnTo>
                  <a:lnTo>
                    <a:pt x="6104" y="37296"/>
                  </a:lnTo>
                  <a:lnTo>
                    <a:pt x="8038" y="32749"/>
                  </a:lnTo>
                  <a:lnTo>
                    <a:pt x="10320" y="28725"/>
                  </a:lnTo>
                  <a:lnTo>
                    <a:pt x="12833" y="25051"/>
                  </a:lnTo>
                  <a:lnTo>
                    <a:pt x="15501" y="21609"/>
                  </a:lnTo>
                  <a:lnTo>
                    <a:pt x="18271" y="18322"/>
                  </a:lnTo>
                  <a:lnTo>
                    <a:pt x="21110" y="15139"/>
                  </a:lnTo>
                  <a:lnTo>
                    <a:pt x="26911" y="8957"/>
                  </a:lnTo>
                  <a:lnTo>
                    <a:pt x="29847" y="5919"/>
                  </a:lnTo>
                  <a:lnTo>
                    <a:pt x="32796" y="3893"/>
                  </a:lnTo>
                  <a:lnTo>
                    <a:pt x="35755" y="2543"/>
                  </a:lnTo>
                  <a:lnTo>
                    <a:pt x="38719" y="1642"/>
                  </a:lnTo>
                  <a:lnTo>
                    <a:pt x="42680" y="1042"/>
                  </a:lnTo>
                  <a:lnTo>
                    <a:pt x="47305" y="643"/>
                  </a:lnTo>
                  <a:lnTo>
                    <a:pt x="56743" y="198"/>
                  </a:lnTo>
                  <a:lnTo>
                    <a:pt x="64245" y="0"/>
                  </a:lnTo>
                  <a:lnTo>
                    <a:pt x="67635" y="940"/>
                  </a:lnTo>
                  <a:lnTo>
                    <a:pt x="70887" y="2558"/>
                  </a:lnTo>
                  <a:lnTo>
                    <a:pt x="74047" y="4630"/>
                  </a:lnTo>
                  <a:lnTo>
                    <a:pt x="77146" y="6010"/>
                  </a:lnTo>
                  <a:lnTo>
                    <a:pt x="80204" y="6931"/>
                  </a:lnTo>
                  <a:lnTo>
                    <a:pt x="89297" y="87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2" name="SMARTInkAnnotation165"/>
            <p:cNvSpPr/>
            <p:nvPr/>
          </p:nvSpPr>
          <p:spPr>
            <a:xfrm>
              <a:off x="1321594" y="4219049"/>
              <a:ext cx="98227" cy="197256"/>
            </a:xfrm>
            <a:custGeom>
              <a:avLst/>
              <a:gdLst/>
              <a:ahLst/>
              <a:cxnLst/>
              <a:rect l="0" t="0" r="0" b="0"/>
              <a:pathLst>
                <a:path w="98227" h="197256">
                  <a:moveTo>
                    <a:pt x="0" y="67201"/>
                  </a:moveTo>
                  <a:lnTo>
                    <a:pt x="0" y="71941"/>
                  </a:lnTo>
                  <a:lnTo>
                    <a:pt x="992" y="74330"/>
                  </a:lnTo>
                  <a:lnTo>
                    <a:pt x="2646" y="76914"/>
                  </a:lnTo>
                  <a:lnTo>
                    <a:pt x="4740" y="79630"/>
                  </a:lnTo>
                  <a:lnTo>
                    <a:pt x="6136" y="83424"/>
                  </a:lnTo>
                  <a:lnTo>
                    <a:pt x="7067" y="87938"/>
                  </a:lnTo>
                  <a:lnTo>
                    <a:pt x="7688" y="92933"/>
                  </a:lnTo>
                  <a:lnTo>
                    <a:pt x="9094" y="98246"/>
                  </a:lnTo>
                  <a:lnTo>
                    <a:pt x="11024" y="103772"/>
                  </a:lnTo>
                  <a:lnTo>
                    <a:pt x="13302" y="109441"/>
                  </a:lnTo>
                  <a:lnTo>
                    <a:pt x="14821" y="114213"/>
                  </a:lnTo>
                  <a:lnTo>
                    <a:pt x="15834" y="118386"/>
                  </a:lnTo>
                  <a:lnTo>
                    <a:pt x="16509" y="122160"/>
                  </a:lnTo>
                  <a:lnTo>
                    <a:pt x="17951" y="126661"/>
                  </a:lnTo>
                  <a:lnTo>
                    <a:pt x="19905" y="131646"/>
                  </a:lnTo>
                  <a:lnTo>
                    <a:pt x="22199" y="136953"/>
                  </a:lnTo>
                  <a:lnTo>
                    <a:pt x="23729" y="142476"/>
                  </a:lnTo>
                  <a:lnTo>
                    <a:pt x="24749" y="148142"/>
                  </a:lnTo>
                  <a:lnTo>
                    <a:pt x="25429" y="153904"/>
                  </a:lnTo>
                  <a:lnTo>
                    <a:pt x="26874" y="158737"/>
                  </a:lnTo>
                  <a:lnTo>
                    <a:pt x="28830" y="162952"/>
                  </a:lnTo>
                  <a:lnTo>
                    <a:pt x="31126" y="166753"/>
                  </a:lnTo>
                  <a:lnTo>
                    <a:pt x="32657" y="170280"/>
                  </a:lnTo>
                  <a:lnTo>
                    <a:pt x="33678" y="173624"/>
                  </a:lnTo>
                  <a:lnTo>
                    <a:pt x="34358" y="176845"/>
                  </a:lnTo>
                  <a:lnTo>
                    <a:pt x="34811" y="179984"/>
                  </a:lnTo>
                  <a:lnTo>
                    <a:pt x="35315" y="186119"/>
                  </a:lnTo>
                  <a:lnTo>
                    <a:pt x="35683" y="191681"/>
                  </a:lnTo>
                  <a:lnTo>
                    <a:pt x="38349" y="194624"/>
                  </a:lnTo>
                  <a:lnTo>
                    <a:pt x="40448" y="196799"/>
                  </a:lnTo>
                  <a:lnTo>
                    <a:pt x="41848" y="197255"/>
                  </a:lnTo>
                  <a:lnTo>
                    <a:pt x="42782" y="196568"/>
                  </a:lnTo>
                  <a:lnTo>
                    <a:pt x="43404" y="195118"/>
                  </a:lnTo>
                  <a:lnTo>
                    <a:pt x="42826" y="194151"/>
                  </a:lnTo>
                  <a:lnTo>
                    <a:pt x="41449" y="193506"/>
                  </a:lnTo>
                  <a:lnTo>
                    <a:pt x="39539" y="193076"/>
                  </a:lnTo>
                  <a:lnTo>
                    <a:pt x="38265" y="191798"/>
                  </a:lnTo>
                  <a:lnTo>
                    <a:pt x="37416" y="189953"/>
                  </a:lnTo>
                  <a:lnTo>
                    <a:pt x="36473" y="185257"/>
                  </a:lnTo>
                  <a:lnTo>
                    <a:pt x="36054" y="179863"/>
                  </a:lnTo>
                  <a:lnTo>
                    <a:pt x="35868" y="174159"/>
                  </a:lnTo>
                  <a:lnTo>
                    <a:pt x="35818" y="171248"/>
                  </a:lnTo>
                  <a:lnTo>
                    <a:pt x="34793" y="167324"/>
                  </a:lnTo>
                  <a:lnTo>
                    <a:pt x="33117" y="162723"/>
                  </a:lnTo>
                  <a:lnTo>
                    <a:pt x="31007" y="157671"/>
                  </a:lnTo>
                  <a:lnTo>
                    <a:pt x="29601" y="152319"/>
                  </a:lnTo>
                  <a:lnTo>
                    <a:pt x="28664" y="146767"/>
                  </a:lnTo>
                  <a:lnTo>
                    <a:pt x="28039" y="141081"/>
                  </a:lnTo>
                  <a:lnTo>
                    <a:pt x="27622" y="135306"/>
                  </a:lnTo>
                  <a:lnTo>
                    <a:pt x="27344" y="129472"/>
                  </a:lnTo>
                  <a:lnTo>
                    <a:pt x="27159" y="123598"/>
                  </a:lnTo>
                  <a:lnTo>
                    <a:pt x="26043" y="116705"/>
                  </a:lnTo>
                  <a:lnTo>
                    <a:pt x="24308" y="109133"/>
                  </a:lnTo>
                  <a:lnTo>
                    <a:pt x="22158" y="101109"/>
                  </a:lnTo>
                  <a:lnTo>
                    <a:pt x="19733" y="93775"/>
                  </a:lnTo>
                  <a:lnTo>
                    <a:pt x="17124" y="86902"/>
                  </a:lnTo>
                  <a:lnTo>
                    <a:pt x="14392" y="80334"/>
                  </a:lnTo>
                  <a:lnTo>
                    <a:pt x="12571" y="73972"/>
                  </a:lnTo>
                  <a:lnTo>
                    <a:pt x="11358" y="67747"/>
                  </a:lnTo>
                  <a:lnTo>
                    <a:pt x="10548" y="61611"/>
                  </a:lnTo>
                  <a:lnTo>
                    <a:pt x="10009" y="55537"/>
                  </a:lnTo>
                  <a:lnTo>
                    <a:pt x="9649" y="49504"/>
                  </a:lnTo>
                  <a:lnTo>
                    <a:pt x="9249" y="37507"/>
                  </a:lnTo>
                  <a:lnTo>
                    <a:pt x="8971" y="12419"/>
                  </a:lnTo>
                  <a:lnTo>
                    <a:pt x="9950" y="9844"/>
                  </a:lnTo>
                  <a:lnTo>
                    <a:pt x="11594" y="8127"/>
                  </a:lnTo>
                  <a:lnTo>
                    <a:pt x="13682" y="6982"/>
                  </a:lnTo>
                  <a:lnTo>
                    <a:pt x="16067" y="5227"/>
                  </a:lnTo>
                  <a:lnTo>
                    <a:pt x="18649" y="3065"/>
                  </a:lnTo>
                  <a:lnTo>
                    <a:pt x="21362" y="631"/>
                  </a:lnTo>
                  <a:lnTo>
                    <a:pt x="24163" y="0"/>
                  </a:lnTo>
                  <a:lnTo>
                    <a:pt x="27023" y="573"/>
                  </a:lnTo>
                  <a:lnTo>
                    <a:pt x="29921" y="1946"/>
                  </a:lnTo>
                  <a:lnTo>
                    <a:pt x="32846" y="2862"/>
                  </a:lnTo>
                  <a:lnTo>
                    <a:pt x="35788" y="3472"/>
                  </a:lnTo>
                  <a:lnTo>
                    <a:pt x="38741" y="3879"/>
                  </a:lnTo>
                  <a:lnTo>
                    <a:pt x="41702" y="5143"/>
                  </a:lnTo>
                  <a:lnTo>
                    <a:pt x="44669" y="6978"/>
                  </a:lnTo>
                  <a:lnTo>
                    <a:pt x="47638" y="9193"/>
                  </a:lnTo>
                  <a:lnTo>
                    <a:pt x="51603" y="11661"/>
                  </a:lnTo>
                  <a:lnTo>
                    <a:pt x="56230" y="14300"/>
                  </a:lnTo>
                  <a:lnTo>
                    <a:pt x="61299" y="17050"/>
                  </a:lnTo>
                  <a:lnTo>
                    <a:pt x="65670" y="20869"/>
                  </a:lnTo>
                  <a:lnTo>
                    <a:pt x="69577" y="25399"/>
                  </a:lnTo>
                  <a:lnTo>
                    <a:pt x="73174" y="30403"/>
                  </a:lnTo>
                  <a:lnTo>
                    <a:pt x="76564" y="34732"/>
                  </a:lnTo>
                  <a:lnTo>
                    <a:pt x="79816" y="38609"/>
                  </a:lnTo>
                  <a:lnTo>
                    <a:pt x="82976" y="42187"/>
                  </a:lnTo>
                  <a:lnTo>
                    <a:pt x="86075" y="44571"/>
                  </a:lnTo>
                  <a:lnTo>
                    <a:pt x="89133" y="46161"/>
                  </a:lnTo>
                  <a:lnTo>
                    <a:pt x="98226" y="493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3" name="SMARTInkAnnotation166"/>
            <p:cNvSpPr/>
            <p:nvPr/>
          </p:nvSpPr>
          <p:spPr>
            <a:xfrm>
              <a:off x="1473552" y="4234559"/>
              <a:ext cx="140913" cy="165958"/>
            </a:xfrm>
            <a:custGeom>
              <a:avLst/>
              <a:gdLst/>
              <a:ahLst/>
              <a:cxnLst/>
              <a:rect l="0" t="0" r="0" b="0"/>
              <a:pathLst>
                <a:path w="140913" h="165958">
                  <a:moveTo>
                    <a:pt x="44495" y="15972"/>
                  </a:moveTo>
                  <a:lnTo>
                    <a:pt x="39754" y="15972"/>
                  </a:lnTo>
                  <a:lnTo>
                    <a:pt x="38358" y="16964"/>
                  </a:lnTo>
                  <a:lnTo>
                    <a:pt x="37427" y="18618"/>
                  </a:lnTo>
                  <a:lnTo>
                    <a:pt x="36806" y="20713"/>
                  </a:lnTo>
                  <a:lnTo>
                    <a:pt x="35400" y="24093"/>
                  </a:lnTo>
                  <a:lnTo>
                    <a:pt x="33471" y="28331"/>
                  </a:lnTo>
                  <a:lnTo>
                    <a:pt x="31192" y="33141"/>
                  </a:lnTo>
                  <a:lnTo>
                    <a:pt x="28681" y="37340"/>
                  </a:lnTo>
                  <a:lnTo>
                    <a:pt x="26015" y="41132"/>
                  </a:lnTo>
                  <a:lnTo>
                    <a:pt x="23245" y="44652"/>
                  </a:lnTo>
                  <a:lnTo>
                    <a:pt x="20406" y="49974"/>
                  </a:lnTo>
                  <a:lnTo>
                    <a:pt x="17522" y="56500"/>
                  </a:lnTo>
                  <a:lnTo>
                    <a:pt x="14607" y="63826"/>
                  </a:lnTo>
                  <a:lnTo>
                    <a:pt x="11671" y="70695"/>
                  </a:lnTo>
                  <a:lnTo>
                    <a:pt x="5763" y="83619"/>
                  </a:lnTo>
                  <a:lnTo>
                    <a:pt x="3791" y="90836"/>
                  </a:lnTo>
                  <a:lnTo>
                    <a:pt x="2476" y="98624"/>
                  </a:lnTo>
                  <a:lnTo>
                    <a:pt x="1599" y="106792"/>
                  </a:lnTo>
                  <a:lnTo>
                    <a:pt x="1015" y="114222"/>
                  </a:lnTo>
                  <a:lnTo>
                    <a:pt x="625" y="121160"/>
                  </a:lnTo>
                  <a:lnTo>
                    <a:pt x="192" y="133167"/>
                  </a:lnTo>
                  <a:lnTo>
                    <a:pt x="0" y="141811"/>
                  </a:lnTo>
                  <a:lnTo>
                    <a:pt x="941" y="145505"/>
                  </a:lnTo>
                  <a:lnTo>
                    <a:pt x="2561" y="148961"/>
                  </a:lnTo>
                  <a:lnTo>
                    <a:pt x="4632" y="152256"/>
                  </a:lnTo>
                  <a:lnTo>
                    <a:pt x="7998" y="155445"/>
                  </a:lnTo>
                  <a:lnTo>
                    <a:pt x="12226" y="158564"/>
                  </a:lnTo>
                  <a:lnTo>
                    <a:pt x="17029" y="161635"/>
                  </a:lnTo>
                  <a:lnTo>
                    <a:pt x="22216" y="163682"/>
                  </a:lnTo>
                  <a:lnTo>
                    <a:pt x="27658" y="165046"/>
                  </a:lnTo>
                  <a:lnTo>
                    <a:pt x="33270" y="165957"/>
                  </a:lnTo>
                  <a:lnTo>
                    <a:pt x="38996" y="165571"/>
                  </a:lnTo>
                  <a:lnTo>
                    <a:pt x="44798" y="164322"/>
                  </a:lnTo>
                  <a:lnTo>
                    <a:pt x="50650" y="162497"/>
                  </a:lnTo>
                  <a:lnTo>
                    <a:pt x="56536" y="161280"/>
                  </a:lnTo>
                  <a:lnTo>
                    <a:pt x="62444" y="160469"/>
                  </a:lnTo>
                  <a:lnTo>
                    <a:pt x="68367" y="159929"/>
                  </a:lnTo>
                  <a:lnTo>
                    <a:pt x="74300" y="158576"/>
                  </a:lnTo>
                  <a:lnTo>
                    <a:pt x="80240" y="156682"/>
                  </a:lnTo>
                  <a:lnTo>
                    <a:pt x="86184" y="154427"/>
                  </a:lnTo>
                  <a:lnTo>
                    <a:pt x="92132" y="151932"/>
                  </a:lnTo>
                  <a:lnTo>
                    <a:pt x="98081" y="149276"/>
                  </a:lnTo>
                  <a:lnTo>
                    <a:pt x="104031" y="146513"/>
                  </a:lnTo>
                  <a:lnTo>
                    <a:pt x="108990" y="142687"/>
                  </a:lnTo>
                  <a:lnTo>
                    <a:pt x="113289" y="138152"/>
                  </a:lnTo>
                  <a:lnTo>
                    <a:pt x="117146" y="133144"/>
                  </a:lnTo>
                  <a:lnTo>
                    <a:pt x="120710" y="128813"/>
                  </a:lnTo>
                  <a:lnTo>
                    <a:pt x="124079" y="124934"/>
                  </a:lnTo>
                  <a:lnTo>
                    <a:pt x="127316" y="121355"/>
                  </a:lnTo>
                  <a:lnTo>
                    <a:pt x="130467" y="116986"/>
                  </a:lnTo>
                  <a:lnTo>
                    <a:pt x="133559" y="112088"/>
                  </a:lnTo>
                  <a:lnTo>
                    <a:pt x="136613" y="106838"/>
                  </a:lnTo>
                  <a:lnTo>
                    <a:pt x="138649" y="101354"/>
                  </a:lnTo>
                  <a:lnTo>
                    <a:pt x="140007" y="95714"/>
                  </a:lnTo>
                  <a:lnTo>
                    <a:pt x="140912" y="89970"/>
                  </a:lnTo>
                  <a:lnTo>
                    <a:pt x="140523" y="84155"/>
                  </a:lnTo>
                  <a:lnTo>
                    <a:pt x="139271" y="78294"/>
                  </a:lnTo>
                  <a:lnTo>
                    <a:pt x="137445" y="72403"/>
                  </a:lnTo>
                  <a:lnTo>
                    <a:pt x="135235" y="66491"/>
                  </a:lnTo>
                  <a:lnTo>
                    <a:pt x="132769" y="60566"/>
                  </a:lnTo>
                  <a:lnTo>
                    <a:pt x="130134" y="54631"/>
                  </a:lnTo>
                  <a:lnTo>
                    <a:pt x="126392" y="49682"/>
                  </a:lnTo>
                  <a:lnTo>
                    <a:pt x="121913" y="45391"/>
                  </a:lnTo>
                  <a:lnTo>
                    <a:pt x="116943" y="41538"/>
                  </a:lnTo>
                  <a:lnTo>
                    <a:pt x="111645" y="36985"/>
                  </a:lnTo>
                  <a:lnTo>
                    <a:pt x="106129" y="31965"/>
                  </a:lnTo>
                  <a:lnTo>
                    <a:pt x="100467" y="26634"/>
                  </a:lnTo>
                  <a:lnTo>
                    <a:pt x="94708" y="22088"/>
                  </a:lnTo>
                  <a:lnTo>
                    <a:pt x="88884" y="18065"/>
                  </a:lnTo>
                  <a:lnTo>
                    <a:pt x="83017" y="14391"/>
                  </a:lnTo>
                  <a:lnTo>
                    <a:pt x="77122" y="10949"/>
                  </a:lnTo>
                  <a:lnTo>
                    <a:pt x="71207" y="7663"/>
                  </a:lnTo>
                  <a:lnTo>
                    <a:pt x="65280" y="4479"/>
                  </a:lnTo>
                  <a:lnTo>
                    <a:pt x="59344" y="2358"/>
                  </a:lnTo>
                  <a:lnTo>
                    <a:pt x="53402" y="943"/>
                  </a:lnTo>
                  <a:lnTo>
                    <a:pt x="47456" y="0"/>
                  </a:lnTo>
                  <a:lnTo>
                    <a:pt x="42500" y="363"/>
                  </a:lnTo>
                  <a:lnTo>
                    <a:pt x="38204" y="1597"/>
                  </a:lnTo>
                  <a:lnTo>
                    <a:pt x="34348" y="3412"/>
                  </a:lnTo>
                  <a:lnTo>
                    <a:pt x="30785" y="5614"/>
                  </a:lnTo>
                  <a:lnTo>
                    <a:pt x="27417" y="8075"/>
                  </a:lnTo>
                  <a:lnTo>
                    <a:pt x="24180" y="10707"/>
                  </a:lnTo>
                  <a:lnTo>
                    <a:pt x="21030" y="13454"/>
                  </a:lnTo>
                  <a:lnTo>
                    <a:pt x="17937" y="16278"/>
                  </a:lnTo>
                  <a:lnTo>
                    <a:pt x="14884" y="19153"/>
                  </a:lnTo>
                  <a:lnTo>
                    <a:pt x="12848" y="22061"/>
                  </a:lnTo>
                  <a:lnTo>
                    <a:pt x="11490" y="24992"/>
                  </a:lnTo>
                  <a:lnTo>
                    <a:pt x="10586" y="27939"/>
                  </a:lnTo>
                  <a:lnTo>
                    <a:pt x="9982" y="30895"/>
                  </a:lnTo>
                  <a:lnTo>
                    <a:pt x="9580" y="33858"/>
                  </a:lnTo>
                  <a:lnTo>
                    <a:pt x="8776" y="427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4" name="SMARTInkAnnotation167"/>
            <p:cNvSpPr/>
            <p:nvPr/>
          </p:nvSpPr>
          <p:spPr>
            <a:xfrm>
              <a:off x="1687711" y="4268916"/>
              <a:ext cx="142876" cy="142351"/>
            </a:xfrm>
            <a:custGeom>
              <a:avLst/>
              <a:gdLst/>
              <a:ahLst/>
              <a:cxnLst/>
              <a:rect l="0" t="0" r="0" b="0"/>
              <a:pathLst>
                <a:path w="142876" h="142351">
                  <a:moveTo>
                    <a:pt x="0" y="8404"/>
                  </a:moveTo>
                  <a:lnTo>
                    <a:pt x="0" y="85852"/>
                  </a:lnTo>
                  <a:lnTo>
                    <a:pt x="992" y="90793"/>
                  </a:lnTo>
                  <a:lnTo>
                    <a:pt x="2646" y="95080"/>
                  </a:lnTo>
                  <a:lnTo>
                    <a:pt x="4740" y="98931"/>
                  </a:lnTo>
                  <a:lnTo>
                    <a:pt x="6137" y="103481"/>
                  </a:lnTo>
                  <a:lnTo>
                    <a:pt x="7068" y="108501"/>
                  </a:lnTo>
                  <a:lnTo>
                    <a:pt x="7688" y="113830"/>
                  </a:lnTo>
                  <a:lnTo>
                    <a:pt x="9094" y="117384"/>
                  </a:lnTo>
                  <a:lnTo>
                    <a:pt x="11024" y="119753"/>
                  </a:lnTo>
                  <a:lnTo>
                    <a:pt x="13302" y="121332"/>
                  </a:lnTo>
                  <a:lnTo>
                    <a:pt x="16806" y="122384"/>
                  </a:lnTo>
                  <a:lnTo>
                    <a:pt x="21126" y="123087"/>
                  </a:lnTo>
                  <a:lnTo>
                    <a:pt x="25990" y="123555"/>
                  </a:lnTo>
                  <a:lnTo>
                    <a:pt x="30225" y="123866"/>
                  </a:lnTo>
                  <a:lnTo>
                    <a:pt x="34040" y="124075"/>
                  </a:lnTo>
                  <a:lnTo>
                    <a:pt x="37577" y="124213"/>
                  </a:lnTo>
                  <a:lnTo>
                    <a:pt x="40926" y="123313"/>
                  </a:lnTo>
                  <a:lnTo>
                    <a:pt x="44151" y="121721"/>
                  </a:lnTo>
                  <a:lnTo>
                    <a:pt x="47294" y="119668"/>
                  </a:lnTo>
                  <a:lnTo>
                    <a:pt x="50381" y="116314"/>
                  </a:lnTo>
                  <a:lnTo>
                    <a:pt x="53431" y="112094"/>
                  </a:lnTo>
                  <a:lnTo>
                    <a:pt x="56456" y="107297"/>
                  </a:lnTo>
                  <a:lnTo>
                    <a:pt x="59466" y="103106"/>
                  </a:lnTo>
                  <a:lnTo>
                    <a:pt x="62464" y="99320"/>
                  </a:lnTo>
                  <a:lnTo>
                    <a:pt x="65455" y="95804"/>
                  </a:lnTo>
                  <a:lnTo>
                    <a:pt x="68441" y="92467"/>
                  </a:lnTo>
                  <a:lnTo>
                    <a:pt x="74405" y="86115"/>
                  </a:lnTo>
                  <a:lnTo>
                    <a:pt x="77385" y="82039"/>
                  </a:lnTo>
                  <a:lnTo>
                    <a:pt x="80363" y="77338"/>
                  </a:lnTo>
                  <a:lnTo>
                    <a:pt x="83341" y="72220"/>
                  </a:lnTo>
                  <a:lnTo>
                    <a:pt x="85326" y="67815"/>
                  </a:lnTo>
                  <a:lnTo>
                    <a:pt x="86650" y="63887"/>
                  </a:lnTo>
                  <a:lnTo>
                    <a:pt x="87532" y="60275"/>
                  </a:lnTo>
                  <a:lnTo>
                    <a:pt x="88120" y="55883"/>
                  </a:lnTo>
                  <a:lnTo>
                    <a:pt x="88512" y="50971"/>
                  </a:lnTo>
                  <a:lnTo>
                    <a:pt x="88948" y="41214"/>
                  </a:lnTo>
                  <a:lnTo>
                    <a:pt x="89142" y="33569"/>
                  </a:lnTo>
                  <a:lnTo>
                    <a:pt x="88201" y="30142"/>
                  </a:lnTo>
                  <a:lnTo>
                    <a:pt x="86582" y="26864"/>
                  </a:lnTo>
                  <a:lnTo>
                    <a:pt x="84510" y="23688"/>
                  </a:lnTo>
                  <a:lnTo>
                    <a:pt x="83129" y="20578"/>
                  </a:lnTo>
                  <a:lnTo>
                    <a:pt x="82209" y="17512"/>
                  </a:lnTo>
                  <a:lnTo>
                    <a:pt x="81595" y="14476"/>
                  </a:lnTo>
                  <a:lnTo>
                    <a:pt x="81185" y="11460"/>
                  </a:lnTo>
                  <a:lnTo>
                    <a:pt x="80913" y="8457"/>
                  </a:lnTo>
                  <a:lnTo>
                    <a:pt x="80731" y="5463"/>
                  </a:lnTo>
                  <a:lnTo>
                    <a:pt x="79617" y="3467"/>
                  </a:lnTo>
                  <a:lnTo>
                    <a:pt x="77883" y="2136"/>
                  </a:lnTo>
                  <a:lnTo>
                    <a:pt x="72711" y="0"/>
                  </a:lnTo>
                  <a:lnTo>
                    <a:pt x="72286" y="1810"/>
                  </a:lnTo>
                  <a:lnTo>
                    <a:pt x="72003" y="5000"/>
                  </a:lnTo>
                  <a:lnTo>
                    <a:pt x="71815" y="9111"/>
                  </a:lnTo>
                  <a:lnTo>
                    <a:pt x="72681" y="12844"/>
                  </a:lnTo>
                  <a:lnTo>
                    <a:pt x="74251" y="16326"/>
                  </a:lnTo>
                  <a:lnTo>
                    <a:pt x="76290" y="19638"/>
                  </a:lnTo>
                  <a:lnTo>
                    <a:pt x="77649" y="23831"/>
                  </a:lnTo>
                  <a:lnTo>
                    <a:pt x="78555" y="28611"/>
                  </a:lnTo>
                  <a:lnTo>
                    <a:pt x="79159" y="33781"/>
                  </a:lnTo>
                  <a:lnTo>
                    <a:pt x="80554" y="40205"/>
                  </a:lnTo>
                  <a:lnTo>
                    <a:pt x="82476" y="47464"/>
                  </a:lnTo>
                  <a:lnTo>
                    <a:pt x="87257" y="63467"/>
                  </a:lnTo>
                  <a:lnTo>
                    <a:pt x="92690" y="80502"/>
                  </a:lnTo>
                  <a:lnTo>
                    <a:pt x="96520" y="88219"/>
                  </a:lnTo>
                  <a:lnTo>
                    <a:pt x="101058" y="95349"/>
                  </a:lnTo>
                  <a:lnTo>
                    <a:pt x="106067" y="102086"/>
                  </a:lnTo>
                  <a:lnTo>
                    <a:pt x="110399" y="107570"/>
                  </a:lnTo>
                  <a:lnTo>
                    <a:pt x="114279" y="112218"/>
                  </a:lnTo>
                  <a:lnTo>
                    <a:pt x="117858" y="116309"/>
                  </a:lnTo>
                  <a:lnTo>
                    <a:pt x="121236" y="121020"/>
                  </a:lnTo>
                  <a:lnTo>
                    <a:pt x="124480" y="126146"/>
                  </a:lnTo>
                  <a:lnTo>
                    <a:pt x="127635" y="131547"/>
                  </a:lnTo>
                  <a:lnTo>
                    <a:pt x="130731" y="135148"/>
                  </a:lnTo>
                  <a:lnTo>
                    <a:pt x="133787" y="137548"/>
                  </a:lnTo>
                  <a:lnTo>
                    <a:pt x="142875" y="1423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5" name="SMARTInkAnnotation168"/>
            <p:cNvSpPr/>
            <p:nvPr/>
          </p:nvSpPr>
          <p:spPr>
            <a:xfrm>
              <a:off x="1857375" y="4277892"/>
              <a:ext cx="142876" cy="160164"/>
            </a:xfrm>
            <a:custGeom>
              <a:avLst/>
              <a:gdLst/>
              <a:ahLst/>
              <a:cxnLst/>
              <a:rect l="0" t="0" r="0" b="0"/>
              <a:pathLst>
                <a:path w="142876" h="160164">
                  <a:moveTo>
                    <a:pt x="0" y="17288"/>
                  </a:moveTo>
                  <a:lnTo>
                    <a:pt x="0" y="22028"/>
                  </a:lnTo>
                  <a:lnTo>
                    <a:pt x="992" y="24416"/>
                  </a:lnTo>
                  <a:lnTo>
                    <a:pt x="2646" y="27001"/>
                  </a:lnTo>
                  <a:lnTo>
                    <a:pt x="4740" y="29716"/>
                  </a:lnTo>
                  <a:lnTo>
                    <a:pt x="6137" y="32519"/>
                  </a:lnTo>
                  <a:lnTo>
                    <a:pt x="7068" y="35379"/>
                  </a:lnTo>
                  <a:lnTo>
                    <a:pt x="7688" y="38278"/>
                  </a:lnTo>
                  <a:lnTo>
                    <a:pt x="9094" y="43188"/>
                  </a:lnTo>
                  <a:lnTo>
                    <a:pt x="13302" y="56580"/>
                  </a:lnTo>
                  <a:lnTo>
                    <a:pt x="14821" y="63326"/>
                  </a:lnTo>
                  <a:lnTo>
                    <a:pt x="15834" y="69809"/>
                  </a:lnTo>
                  <a:lnTo>
                    <a:pt x="16509" y="76114"/>
                  </a:lnTo>
                  <a:lnTo>
                    <a:pt x="17952" y="82302"/>
                  </a:lnTo>
                  <a:lnTo>
                    <a:pt x="19905" y="88412"/>
                  </a:lnTo>
                  <a:lnTo>
                    <a:pt x="22200" y="94470"/>
                  </a:lnTo>
                  <a:lnTo>
                    <a:pt x="23729" y="100492"/>
                  </a:lnTo>
                  <a:lnTo>
                    <a:pt x="24749" y="106492"/>
                  </a:lnTo>
                  <a:lnTo>
                    <a:pt x="25429" y="112476"/>
                  </a:lnTo>
                  <a:lnTo>
                    <a:pt x="25883" y="117457"/>
                  </a:lnTo>
                  <a:lnTo>
                    <a:pt x="26185" y="121770"/>
                  </a:lnTo>
                  <a:lnTo>
                    <a:pt x="26386" y="125638"/>
                  </a:lnTo>
                  <a:lnTo>
                    <a:pt x="27513" y="129209"/>
                  </a:lnTo>
                  <a:lnTo>
                    <a:pt x="29256" y="132581"/>
                  </a:lnTo>
                  <a:lnTo>
                    <a:pt x="35686" y="142253"/>
                  </a:lnTo>
                  <a:lnTo>
                    <a:pt x="35719" y="29550"/>
                  </a:lnTo>
                  <a:lnTo>
                    <a:pt x="36711" y="24470"/>
                  </a:lnTo>
                  <a:lnTo>
                    <a:pt x="38365" y="20092"/>
                  </a:lnTo>
                  <a:lnTo>
                    <a:pt x="40459" y="16180"/>
                  </a:lnTo>
                  <a:lnTo>
                    <a:pt x="42848" y="12581"/>
                  </a:lnTo>
                  <a:lnTo>
                    <a:pt x="45432" y="9189"/>
                  </a:lnTo>
                  <a:lnTo>
                    <a:pt x="48147" y="5935"/>
                  </a:lnTo>
                  <a:lnTo>
                    <a:pt x="50950" y="3766"/>
                  </a:lnTo>
                  <a:lnTo>
                    <a:pt x="53810" y="2320"/>
                  </a:lnTo>
                  <a:lnTo>
                    <a:pt x="56710" y="1356"/>
                  </a:lnTo>
                  <a:lnTo>
                    <a:pt x="59635" y="714"/>
                  </a:lnTo>
                  <a:lnTo>
                    <a:pt x="62577" y="285"/>
                  </a:lnTo>
                  <a:lnTo>
                    <a:pt x="65530" y="0"/>
                  </a:lnTo>
                  <a:lnTo>
                    <a:pt x="69484" y="801"/>
                  </a:lnTo>
                  <a:lnTo>
                    <a:pt x="74104" y="2328"/>
                  </a:lnTo>
                  <a:lnTo>
                    <a:pt x="79168" y="4338"/>
                  </a:lnTo>
                  <a:lnTo>
                    <a:pt x="83536" y="6670"/>
                  </a:lnTo>
                  <a:lnTo>
                    <a:pt x="87441" y="9217"/>
                  </a:lnTo>
                  <a:lnTo>
                    <a:pt x="91036" y="11907"/>
                  </a:lnTo>
                  <a:lnTo>
                    <a:pt x="95417" y="15685"/>
                  </a:lnTo>
                  <a:lnTo>
                    <a:pt x="100322" y="20188"/>
                  </a:lnTo>
                  <a:lnTo>
                    <a:pt x="105577" y="25174"/>
                  </a:lnTo>
                  <a:lnTo>
                    <a:pt x="110072" y="30483"/>
                  </a:lnTo>
                  <a:lnTo>
                    <a:pt x="114061" y="36007"/>
                  </a:lnTo>
                  <a:lnTo>
                    <a:pt x="117713" y="41673"/>
                  </a:lnTo>
                  <a:lnTo>
                    <a:pt x="121139" y="48427"/>
                  </a:lnTo>
                  <a:lnTo>
                    <a:pt x="124416" y="55907"/>
                  </a:lnTo>
                  <a:lnTo>
                    <a:pt x="127592" y="63870"/>
                  </a:lnTo>
                  <a:lnTo>
                    <a:pt x="129710" y="71163"/>
                  </a:lnTo>
                  <a:lnTo>
                    <a:pt x="131122" y="78009"/>
                  </a:lnTo>
                  <a:lnTo>
                    <a:pt x="132063" y="84558"/>
                  </a:lnTo>
                  <a:lnTo>
                    <a:pt x="133683" y="91900"/>
                  </a:lnTo>
                  <a:lnTo>
                    <a:pt x="135754" y="99772"/>
                  </a:lnTo>
                  <a:lnTo>
                    <a:pt x="138128" y="107996"/>
                  </a:lnTo>
                  <a:lnTo>
                    <a:pt x="139710" y="115463"/>
                  </a:lnTo>
                  <a:lnTo>
                    <a:pt x="140765" y="122425"/>
                  </a:lnTo>
                  <a:lnTo>
                    <a:pt x="141468" y="129051"/>
                  </a:lnTo>
                  <a:lnTo>
                    <a:pt x="141937" y="134461"/>
                  </a:lnTo>
                  <a:lnTo>
                    <a:pt x="142250" y="139059"/>
                  </a:lnTo>
                  <a:lnTo>
                    <a:pt x="142597" y="146815"/>
                  </a:lnTo>
                  <a:lnTo>
                    <a:pt x="142875" y="160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6" name="SMARTInkAnnotation169"/>
            <p:cNvSpPr/>
            <p:nvPr/>
          </p:nvSpPr>
          <p:spPr>
            <a:xfrm>
              <a:off x="2023171" y="4172097"/>
              <a:ext cx="137814" cy="239170"/>
            </a:xfrm>
            <a:custGeom>
              <a:avLst/>
              <a:gdLst/>
              <a:ahLst/>
              <a:cxnLst/>
              <a:rect l="0" t="0" r="0" b="0"/>
              <a:pathLst>
                <a:path w="137814" h="239170">
                  <a:moveTo>
                    <a:pt x="111024" y="140942"/>
                  </a:moveTo>
                  <a:lnTo>
                    <a:pt x="111024" y="128513"/>
                  </a:lnTo>
                  <a:lnTo>
                    <a:pt x="110032" y="125711"/>
                  </a:lnTo>
                  <a:lnTo>
                    <a:pt x="106284" y="119951"/>
                  </a:lnTo>
                  <a:lnTo>
                    <a:pt x="102903" y="117026"/>
                  </a:lnTo>
                  <a:lnTo>
                    <a:pt x="98665" y="114084"/>
                  </a:lnTo>
                  <a:lnTo>
                    <a:pt x="93855" y="111131"/>
                  </a:lnTo>
                  <a:lnTo>
                    <a:pt x="89656" y="109161"/>
                  </a:lnTo>
                  <a:lnTo>
                    <a:pt x="85865" y="107849"/>
                  </a:lnTo>
                  <a:lnTo>
                    <a:pt x="82345" y="106974"/>
                  </a:lnTo>
                  <a:lnTo>
                    <a:pt x="78014" y="107382"/>
                  </a:lnTo>
                  <a:lnTo>
                    <a:pt x="73143" y="108647"/>
                  </a:lnTo>
                  <a:lnTo>
                    <a:pt x="67910" y="110482"/>
                  </a:lnTo>
                  <a:lnTo>
                    <a:pt x="62438" y="112698"/>
                  </a:lnTo>
                  <a:lnTo>
                    <a:pt x="56805" y="115168"/>
                  </a:lnTo>
                  <a:lnTo>
                    <a:pt x="51066" y="117805"/>
                  </a:lnTo>
                  <a:lnTo>
                    <a:pt x="45255" y="121549"/>
                  </a:lnTo>
                  <a:lnTo>
                    <a:pt x="39397" y="126029"/>
                  </a:lnTo>
                  <a:lnTo>
                    <a:pt x="33507" y="131000"/>
                  </a:lnTo>
                  <a:lnTo>
                    <a:pt x="28588" y="137290"/>
                  </a:lnTo>
                  <a:lnTo>
                    <a:pt x="24317" y="144460"/>
                  </a:lnTo>
                  <a:lnTo>
                    <a:pt x="1043" y="191227"/>
                  </a:lnTo>
                  <a:lnTo>
                    <a:pt x="0" y="197286"/>
                  </a:lnTo>
                  <a:lnTo>
                    <a:pt x="297" y="203309"/>
                  </a:lnTo>
                  <a:lnTo>
                    <a:pt x="1488" y="209310"/>
                  </a:lnTo>
                  <a:lnTo>
                    <a:pt x="3273" y="214302"/>
                  </a:lnTo>
                  <a:lnTo>
                    <a:pt x="5456" y="218622"/>
                  </a:lnTo>
                  <a:lnTo>
                    <a:pt x="7903" y="222494"/>
                  </a:lnTo>
                  <a:lnTo>
                    <a:pt x="10527" y="226068"/>
                  </a:lnTo>
                  <a:lnTo>
                    <a:pt x="13268" y="229442"/>
                  </a:lnTo>
                  <a:lnTo>
                    <a:pt x="16088" y="232685"/>
                  </a:lnTo>
                  <a:lnTo>
                    <a:pt x="19952" y="234846"/>
                  </a:lnTo>
                  <a:lnTo>
                    <a:pt x="24513" y="236287"/>
                  </a:lnTo>
                  <a:lnTo>
                    <a:pt x="29537" y="237247"/>
                  </a:lnTo>
                  <a:lnTo>
                    <a:pt x="34872" y="237888"/>
                  </a:lnTo>
                  <a:lnTo>
                    <a:pt x="40412" y="238315"/>
                  </a:lnTo>
                  <a:lnTo>
                    <a:pt x="46090" y="238600"/>
                  </a:lnTo>
                  <a:lnTo>
                    <a:pt x="52852" y="237797"/>
                  </a:lnTo>
                  <a:lnTo>
                    <a:pt x="60336" y="236270"/>
                  </a:lnTo>
                  <a:lnTo>
                    <a:pt x="68303" y="234260"/>
                  </a:lnTo>
                  <a:lnTo>
                    <a:pt x="74606" y="231927"/>
                  </a:lnTo>
                  <a:lnTo>
                    <a:pt x="79800" y="229380"/>
                  </a:lnTo>
                  <a:lnTo>
                    <a:pt x="84255" y="226690"/>
                  </a:lnTo>
                  <a:lnTo>
                    <a:pt x="89209" y="223904"/>
                  </a:lnTo>
                  <a:lnTo>
                    <a:pt x="100006" y="218163"/>
                  </a:lnTo>
                  <a:lnTo>
                    <a:pt x="104671" y="214251"/>
                  </a:lnTo>
                  <a:lnTo>
                    <a:pt x="108773" y="209658"/>
                  </a:lnTo>
                  <a:lnTo>
                    <a:pt x="112500" y="204612"/>
                  </a:lnTo>
                  <a:lnTo>
                    <a:pt x="115977" y="199264"/>
                  </a:lnTo>
                  <a:lnTo>
                    <a:pt x="119287" y="193714"/>
                  </a:lnTo>
                  <a:lnTo>
                    <a:pt x="122486" y="188029"/>
                  </a:lnTo>
                  <a:lnTo>
                    <a:pt x="124618" y="182256"/>
                  </a:lnTo>
                  <a:lnTo>
                    <a:pt x="126040" y="176422"/>
                  </a:lnTo>
                  <a:lnTo>
                    <a:pt x="126988" y="170548"/>
                  </a:lnTo>
                  <a:lnTo>
                    <a:pt x="127620" y="163657"/>
                  </a:lnTo>
                  <a:lnTo>
                    <a:pt x="128041" y="156085"/>
                  </a:lnTo>
                  <a:lnTo>
                    <a:pt x="128322" y="148061"/>
                  </a:lnTo>
                  <a:lnTo>
                    <a:pt x="127517" y="139735"/>
                  </a:lnTo>
                  <a:lnTo>
                    <a:pt x="125988" y="131207"/>
                  </a:lnTo>
                  <a:lnTo>
                    <a:pt x="123977" y="122546"/>
                  </a:lnTo>
                  <a:lnTo>
                    <a:pt x="122636" y="113796"/>
                  </a:lnTo>
                  <a:lnTo>
                    <a:pt x="121742" y="104985"/>
                  </a:lnTo>
                  <a:lnTo>
                    <a:pt x="121146" y="96135"/>
                  </a:lnTo>
                  <a:lnTo>
                    <a:pt x="119756" y="87258"/>
                  </a:lnTo>
                  <a:lnTo>
                    <a:pt x="117838" y="78363"/>
                  </a:lnTo>
                  <a:lnTo>
                    <a:pt x="115567" y="69457"/>
                  </a:lnTo>
                  <a:lnTo>
                    <a:pt x="113060" y="61536"/>
                  </a:lnTo>
                  <a:lnTo>
                    <a:pt x="110397" y="54270"/>
                  </a:lnTo>
                  <a:lnTo>
                    <a:pt x="107630" y="47442"/>
                  </a:lnTo>
                  <a:lnTo>
                    <a:pt x="104793" y="40906"/>
                  </a:lnTo>
                  <a:lnTo>
                    <a:pt x="98994" y="28351"/>
                  </a:lnTo>
                  <a:lnTo>
                    <a:pt x="96059" y="23217"/>
                  </a:lnTo>
                  <a:lnTo>
                    <a:pt x="93110" y="18803"/>
                  </a:lnTo>
                  <a:lnTo>
                    <a:pt x="90152" y="14868"/>
                  </a:lnTo>
                  <a:lnTo>
                    <a:pt x="86865" y="7849"/>
                  </a:lnTo>
                  <a:lnTo>
                    <a:pt x="84755" y="0"/>
                  </a:lnTo>
                  <a:lnTo>
                    <a:pt x="84581" y="347"/>
                  </a:lnTo>
                  <a:lnTo>
                    <a:pt x="84338" y="5578"/>
                  </a:lnTo>
                  <a:lnTo>
                    <a:pt x="84249" y="23848"/>
                  </a:lnTo>
                  <a:lnTo>
                    <a:pt x="85236" y="30138"/>
                  </a:lnTo>
                  <a:lnTo>
                    <a:pt x="86887" y="37307"/>
                  </a:lnTo>
                  <a:lnTo>
                    <a:pt x="88980" y="45063"/>
                  </a:lnTo>
                  <a:lnTo>
                    <a:pt x="90375" y="54202"/>
                  </a:lnTo>
                  <a:lnTo>
                    <a:pt x="91305" y="64264"/>
                  </a:lnTo>
                  <a:lnTo>
                    <a:pt x="91925" y="74941"/>
                  </a:lnTo>
                  <a:lnTo>
                    <a:pt x="93330" y="85035"/>
                  </a:lnTo>
                  <a:lnTo>
                    <a:pt x="95259" y="94741"/>
                  </a:lnTo>
                  <a:lnTo>
                    <a:pt x="105485" y="136446"/>
                  </a:lnTo>
                  <a:lnTo>
                    <a:pt x="108324" y="146874"/>
                  </a:lnTo>
                  <a:lnTo>
                    <a:pt x="114124" y="166399"/>
                  </a:lnTo>
                  <a:lnTo>
                    <a:pt x="122967" y="194126"/>
                  </a:lnTo>
                  <a:lnTo>
                    <a:pt x="125931" y="202195"/>
                  </a:lnTo>
                  <a:lnTo>
                    <a:pt x="128900" y="209558"/>
                  </a:lnTo>
                  <a:lnTo>
                    <a:pt x="131871" y="216452"/>
                  </a:lnTo>
                  <a:lnTo>
                    <a:pt x="133852" y="222040"/>
                  </a:lnTo>
                  <a:lnTo>
                    <a:pt x="135172" y="226757"/>
                  </a:lnTo>
                  <a:lnTo>
                    <a:pt x="137813" y="2391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7" name="SMARTInkAnnotation170"/>
            <p:cNvSpPr/>
            <p:nvPr/>
          </p:nvSpPr>
          <p:spPr>
            <a:xfrm>
              <a:off x="2232422" y="4251960"/>
              <a:ext cx="94065" cy="150377"/>
            </a:xfrm>
            <a:custGeom>
              <a:avLst/>
              <a:gdLst/>
              <a:ahLst/>
              <a:cxnLst/>
              <a:rect l="0" t="0" r="0" b="0"/>
              <a:pathLst>
                <a:path w="94065" h="150377">
                  <a:moveTo>
                    <a:pt x="0" y="70009"/>
                  </a:moveTo>
                  <a:lnTo>
                    <a:pt x="7688" y="77697"/>
                  </a:lnTo>
                  <a:lnTo>
                    <a:pt x="10086" y="78111"/>
                  </a:lnTo>
                  <a:lnTo>
                    <a:pt x="13670" y="78387"/>
                  </a:lnTo>
                  <a:lnTo>
                    <a:pt x="21950" y="78693"/>
                  </a:lnTo>
                  <a:lnTo>
                    <a:pt x="28938" y="78830"/>
                  </a:lnTo>
                  <a:lnTo>
                    <a:pt x="43190" y="78906"/>
                  </a:lnTo>
                  <a:lnTo>
                    <a:pt x="48637" y="77925"/>
                  </a:lnTo>
                  <a:lnTo>
                    <a:pt x="54253" y="76279"/>
                  </a:lnTo>
                  <a:lnTo>
                    <a:pt x="59981" y="74188"/>
                  </a:lnTo>
                  <a:lnTo>
                    <a:pt x="64792" y="71803"/>
                  </a:lnTo>
                  <a:lnTo>
                    <a:pt x="68991" y="69221"/>
                  </a:lnTo>
                  <a:lnTo>
                    <a:pt x="72783" y="66507"/>
                  </a:lnTo>
                  <a:lnTo>
                    <a:pt x="76303" y="63705"/>
                  </a:lnTo>
                  <a:lnTo>
                    <a:pt x="79642" y="60845"/>
                  </a:lnTo>
                  <a:lnTo>
                    <a:pt x="82861" y="57947"/>
                  </a:lnTo>
                  <a:lnTo>
                    <a:pt x="85006" y="55022"/>
                  </a:lnTo>
                  <a:lnTo>
                    <a:pt x="86436" y="52080"/>
                  </a:lnTo>
                  <a:lnTo>
                    <a:pt x="87390" y="49127"/>
                  </a:lnTo>
                  <a:lnTo>
                    <a:pt x="89018" y="46166"/>
                  </a:lnTo>
                  <a:lnTo>
                    <a:pt x="91095" y="43199"/>
                  </a:lnTo>
                  <a:lnTo>
                    <a:pt x="93472" y="40230"/>
                  </a:lnTo>
                  <a:lnTo>
                    <a:pt x="94064" y="36266"/>
                  </a:lnTo>
                  <a:lnTo>
                    <a:pt x="93468" y="31638"/>
                  </a:lnTo>
                  <a:lnTo>
                    <a:pt x="92077" y="26569"/>
                  </a:lnTo>
                  <a:lnTo>
                    <a:pt x="91150" y="22197"/>
                  </a:lnTo>
                  <a:lnTo>
                    <a:pt x="90533" y="18291"/>
                  </a:lnTo>
                  <a:lnTo>
                    <a:pt x="90120" y="14694"/>
                  </a:lnTo>
                  <a:lnTo>
                    <a:pt x="88854" y="12297"/>
                  </a:lnTo>
                  <a:lnTo>
                    <a:pt x="87017" y="10698"/>
                  </a:lnTo>
                  <a:lnTo>
                    <a:pt x="72200" y="3392"/>
                  </a:lnTo>
                  <a:lnTo>
                    <a:pt x="67977" y="1785"/>
                  </a:lnTo>
                  <a:lnTo>
                    <a:pt x="64170" y="714"/>
                  </a:lnTo>
                  <a:lnTo>
                    <a:pt x="60639" y="0"/>
                  </a:lnTo>
                  <a:lnTo>
                    <a:pt x="57293" y="516"/>
                  </a:lnTo>
                  <a:lnTo>
                    <a:pt x="54070" y="1852"/>
                  </a:lnTo>
                  <a:lnTo>
                    <a:pt x="50930" y="3735"/>
                  </a:lnTo>
                  <a:lnTo>
                    <a:pt x="47844" y="6975"/>
                  </a:lnTo>
                  <a:lnTo>
                    <a:pt x="44794" y="11119"/>
                  </a:lnTo>
                  <a:lnTo>
                    <a:pt x="41769" y="15866"/>
                  </a:lnTo>
                  <a:lnTo>
                    <a:pt x="38760" y="21015"/>
                  </a:lnTo>
                  <a:lnTo>
                    <a:pt x="35762" y="26433"/>
                  </a:lnTo>
                  <a:lnTo>
                    <a:pt x="29785" y="37743"/>
                  </a:lnTo>
                  <a:lnTo>
                    <a:pt x="23821" y="49385"/>
                  </a:lnTo>
                  <a:lnTo>
                    <a:pt x="20841" y="56259"/>
                  </a:lnTo>
                  <a:lnTo>
                    <a:pt x="17863" y="63819"/>
                  </a:lnTo>
                  <a:lnTo>
                    <a:pt x="14885" y="71835"/>
                  </a:lnTo>
                  <a:lnTo>
                    <a:pt x="13892" y="79164"/>
                  </a:lnTo>
                  <a:lnTo>
                    <a:pt x="14222" y="86034"/>
                  </a:lnTo>
                  <a:lnTo>
                    <a:pt x="15435" y="92598"/>
                  </a:lnTo>
                  <a:lnTo>
                    <a:pt x="16243" y="98959"/>
                  </a:lnTo>
                  <a:lnTo>
                    <a:pt x="16782" y="105184"/>
                  </a:lnTo>
                  <a:lnTo>
                    <a:pt x="17141" y="111319"/>
                  </a:lnTo>
                  <a:lnTo>
                    <a:pt x="19365" y="116400"/>
                  </a:lnTo>
                  <a:lnTo>
                    <a:pt x="22831" y="120780"/>
                  </a:lnTo>
                  <a:lnTo>
                    <a:pt x="27127" y="124693"/>
                  </a:lnTo>
                  <a:lnTo>
                    <a:pt x="31975" y="128292"/>
                  </a:lnTo>
                  <a:lnTo>
                    <a:pt x="37192" y="131685"/>
                  </a:lnTo>
                  <a:lnTo>
                    <a:pt x="42654" y="134939"/>
                  </a:lnTo>
                  <a:lnTo>
                    <a:pt x="48280" y="138100"/>
                  </a:lnTo>
                  <a:lnTo>
                    <a:pt x="59822" y="144258"/>
                  </a:lnTo>
                  <a:lnTo>
                    <a:pt x="64686" y="146298"/>
                  </a:lnTo>
                  <a:lnTo>
                    <a:pt x="68921" y="147657"/>
                  </a:lnTo>
                  <a:lnTo>
                    <a:pt x="80367" y="1503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8" name="SMARTInkAnnotation171"/>
            <p:cNvSpPr/>
            <p:nvPr/>
          </p:nvSpPr>
          <p:spPr>
            <a:xfrm>
              <a:off x="2350326" y="4161806"/>
              <a:ext cx="194636" cy="285179"/>
            </a:xfrm>
            <a:custGeom>
              <a:avLst/>
              <a:gdLst/>
              <a:ahLst/>
              <a:cxnLst/>
              <a:rect l="0" t="0" r="0" b="0"/>
              <a:pathLst>
                <a:path w="194636" h="285179">
                  <a:moveTo>
                    <a:pt x="123197" y="142303"/>
                  </a:moveTo>
                  <a:lnTo>
                    <a:pt x="123197" y="134615"/>
                  </a:lnTo>
                  <a:lnTo>
                    <a:pt x="118457" y="129001"/>
                  </a:lnTo>
                  <a:lnTo>
                    <a:pt x="115076" y="126490"/>
                  </a:lnTo>
                  <a:lnTo>
                    <a:pt x="110838" y="123823"/>
                  </a:lnTo>
                  <a:lnTo>
                    <a:pt x="106028" y="121054"/>
                  </a:lnTo>
                  <a:lnTo>
                    <a:pt x="101829" y="118215"/>
                  </a:lnTo>
                  <a:lnTo>
                    <a:pt x="98038" y="115330"/>
                  </a:lnTo>
                  <a:lnTo>
                    <a:pt x="94518" y="112415"/>
                  </a:lnTo>
                  <a:lnTo>
                    <a:pt x="90187" y="110471"/>
                  </a:lnTo>
                  <a:lnTo>
                    <a:pt x="85316" y="109176"/>
                  </a:lnTo>
                  <a:lnTo>
                    <a:pt x="80084" y="108313"/>
                  </a:lnTo>
                  <a:lnTo>
                    <a:pt x="73619" y="107736"/>
                  </a:lnTo>
                  <a:lnTo>
                    <a:pt x="66333" y="107353"/>
                  </a:lnTo>
                  <a:lnTo>
                    <a:pt x="58499" y="107097"/>
                  </a:lnTo>
                  <a:lnTo>
                    <a:pt x="51292" y="108910"/>
                  </a:lnTo>
                  <a:lnTo>
                    <a:pt x="44503" y="112104"/>
                  </a:lnTo>
                  <a:lnTo>
                    <a:pt x="37992" y="116217"/>
                  </a:lnTo>
                  <a:lnTo>
                    <a:pt x="32659" y="120944"/>
                  </a:lnTo>
                  <a:lnTo>
                    <a:pt x="28112" y="126080"/>
                  </a:lnTo>
                  <a:lnTo>
                    <a:pt x="24089" y="131487"/>
                  </a:lnTo>
                  <a:lnTo>
                    <a:pt x="20414" y="137077"/>
                  </a:lnTo>
                  <a:lnTo>
                    <a:pt x="16972" y="142788"/>
                  </a:lnTo>
                  <a:lnTo>
                    <a:pt x="13685" y="148579"/>
                  </a:lnTo>
                  <a:lnTo>
                    <a:pt x="7387" y="160306"/>
                  </a:lnTo>
                  <a:lnTo>
                    <a:pt x="4319" y="166212"/>
                  </a:lnTo>
                  <a:lnTo>
                    <a:pt x="2273" y="172133"/>
                  </a:lnTo>
                  <a:lnTo>
                    <a:pt x="910" y="178065"/>
                  </a:lnTo>
                  <a:lnTo>
                    <a:pt x="0" y="184004"/>
                  </a:lnTo>
                  <a:lnTo>
                    <a:pt x="386" y="189947"/>
                  </a:lnTo>
                  <a:lnTo>
                    <a:pt x="1636" y="195894"/>
                  </a:lnTo>
                  <a:lnTo>
                    <a:pt x="3461" y="201843"/>
                  </a:lnTo>
                  <a:lnTo>
                    <a:pt x="5670" y="206801"/>
                  </a:lnTo>
                  <a:lnTo>
                    <a:pt x="10770" y="214956"/>
                  </a:lnTo>
                  <a:lnTo>
                    <a:pt x="14512" y="218520"/>
                  </a:lnTo>
                  <a:lnTo>
                    <a:pt x="18990" y="221888"/>
                  </a:lnTo>
                  <a:lnTo>
                    <a:pt x="23960" y="225125"/>
                  </a:lnTo>
                  <a:lnTo>
                    <a:pt x="29258" y="227284"/>
                  </a:lnTo>
                  <a:lnTo>
                    <a:pt x="34774" y="228723"/>
                  </a:lnTo>
                  <a:lnTo>
                    <a:pt x="40436" y="229682"/>
                  </a:lnTo>
                  <a:lnTo>
                    <a:pt x="46195" y="230322"/>
                  </a:lnTo>
                  <a:lnTo>
                    <a:pt x="52019" y="230748"/>
                  </a:lnTo>
                  <a:lnTo>
                    <a:pt x="57886" y="231032"/>
                  </a:lnTo>
                  <a:lnTo>
                    <a:pt x="63781" y="230229"/>
                  </a:lnTo>
                  <a:lnTo>
                    <a:pt x="69696" y="228702"/>
                  </a:lnTo>
                  <a:lnTo>
                    <a:pt x="75624" y="226691"/>
                  </a:lnTo>
                  <a:lnTo>
                    <a:pt x="80568" y="223367"/>
                  </a:lnTo>
                  <a:lnTo>
                    <a:pt x="84856" y="219166"/>
                  </a:lnTo>
                  <a:lnTo>
                    <a:pt x="88707" y="214381"/>
                  </a:lnTo>
                  <a:lnTo>
                    <a:pt x="93258" y="210199"/>
                  </a:lnTo>
                  <a:lnTo>
                    <a:pt x="98277" y="206419"/>
                  </a:lnTo>
                  <a:lnTo>
                    <a:pt x="103607" y="202907"/>
                  </a:lnTo>
                  <a:lnTo>
                    <a:pt x="107161" y="198580"/>
                  </a:lnTo>
                  <a:lnTo>
                    <a:pt x="109529" y="193712"/>
                  </a:lnTo>
                  <a:lnTo>
                    <a:pt x="111109" y="188482"/>
                  </a:lnTo>
                  <a:lnTo>
                    <a:pt x="113154" y="183011"/>
                  </a:lnTo>
                  <a:lnTo>
                    <a:pt x="115510" y="177379"/>
                  </a:lnTo>
                  <a:lnTo>
                    <a:pt x="118072" y="171641"/>
                  </a:lnTo>
                  <a:lnTo>
                    <a:pt x="119781" y="165831"/>
                  </a:lnTo>
                  <a:lnTo>
                    <a:pt x="120920" y="159972"/>
                  </a:lnTo>
                  <a:lnTo>
                    <a:pt x="121679" y="154083"/>
                  </a:lnTo>
                  <a:lnTo>
                    <a:pt x="121193" y="148172"/>
                  </a:lnTo>
                  <a:lnTo>
                    <a:pt x="119877" y="142248"/>
                  </a:lnTo>
                  <a:lnTo>
                    <a:pt x="110635" y="113739"/>
                  </a:lnTo>
                  <a:lnTo>
                    <a:pt x="107877" y="106393"/>
                  </a:lnTo>
                  <a:lnTo>
                    <a:pt x="105046" y="99512"/>
                  </a:lnTo>
                  <a:lnTo>
                    <a:pt x="102167" y="92940"/>
                  </a:lnTo>
                  <a:lnTo>
                    <a:pt x="99255" y="85582"/>
                  </a:lnTo>
                  <a:lnTo>
                    <a:pt x="93374" y="69469"/>
                  </a:lnTo>
                  <a:lnTo>
                    <a:pt x="90417" y="61997"/>
                  </a:lnTo>
                  <a:lnTo>
                    <a:pt x="87453" y="55032"/>
                  </a:lnTo>
                  <a:lnTo>
                    <a:pt x="81514" y="42000"/>
                  </a:lnTo>
                  <a:lnTo>
                    <a:pt x="75568" y="29594"/>
                  </a:lnTo>
                  <a:lnTo>
                    <a:pt x="72592" y="24500"/>
                  </a:lnTo>
                  <a:lnTo>
                    <a:pt x="66641" y="16194"/>
                  </a:lnTo>
                  <a:lnTo>
                    <a:pt x="63335" y="9195"/>
                  </a:lnTo>
                  <a:lnTo>
                    <a:pt x="60845" y="0"/>
                  </a:lnTo>
                  <a:lnTo>
                    <a:pt x="60720" y="7663"/>
                  </a:lnTo>
                  <a:lnTo>
                    <a:pt x="60703" y="16648"/>
                  </a:lnTo>
                  <a:lnTo>
                    <a:pt x="61691" y="21822"/>
                  </a:lnTo>
                  <a:lnTo>
                    <a:pt x="63342" y="27257"/>
                  </a:lnTo>
                  <a:lnTo>
                    <a:pt x="65434" y="32863"/>
                  </a:lnTo>
                  <a:lnTo>
                    <a:pt x="68814" y="40570"/>
                  </a:lnTo>
                  <a:lnTo>
                    <a:pt x="77860" y="59716"/>
                  </a:lnTo>
                  <a:lnTo>
                    <a:pt x="82059" y="70378"/>
                  </a:lnTo>
                  <a:lnTo>
                    <a:pt x="85850" y="81455"/>
                  </a:lnTo>
                  <a:lnTo>
                    <a:pt x="89369" y="92808"/>
                  </a:lnTo>
                  <a:lnTo>
                    <a:pt x="95925" y="116006"/>
                  </a:lnTo>
                  <a:lnTo>
                    <a:pt x="99063" y="127749"/>
                  </a:lnTo>
                  <a:lnTo>
                    <a:pt x="103139" y="138553"/>
                  </a:lnTo>
                  <a:lnTo>
                    <a:pt x="107841" y="148733"/>
                  </a:lnTo>
                  <a:lnTo>
                    <a:pt x="112960" y="158496"/>
                  </a:lnTo>
                  <a:lnTo>
                    <a:pt x="118357" y="167981"/>
                  </a:lnTo>
                  <a:lnTo>
                    <a:pt x="123939" y="177281"/>
                  </a:lnTo>
                  <a:lnTo>
                    <a:pt x="129645" y="186458"/>
                  </a:lnTo>
                  <a:lnTo>
                    <a:pt x="134441" y="195552"/>
                  </a:lnTo>
                  <a:lnTo>
                    <a:pt x="138630" y="204592"/>
                  </a:lnTo>
                  <a:lnTo>
                    <a:pt x="142416" y="213594"/>
                  </a:lnTo>
                  <a:lnTo>
                    <a:pt x="146924" y="222573"/>
                  </a:lnTo>
                  <a:lnTo>
                    <a:pt x="151913" y="231536"/>
                  </a:lnTo>
                  <a:lnTo>
                    <a:pt x="157224" y="240487"/>
                  </a:lnTo>
                  <a:lnTo>
                    <a:pt x="161757" y="247447"/>
                  </a:lnTo>
                  <a:lnTo>
                    <a:pt x="165771" y="253079"/>
                  </a:lnTo>
                  <a:lnTo>
                    <a:pt x="169439" y="257826"/>
                  </a:lnTo>
                  <a:lnTo>
                    <a:pt x="172877" y="262974"/>
                  </a:lnTo>
                  <a:lnTo>
                    <a:pt x="176161" y="268391"/>
                  </a:lnTo>
                  <a:lnTo>
                    <a:pt x="179342" y="273987"/>
                  </a:lnTo>
                  <a:lnTo>
                    <a:pt x="182455" y="277717"/>
                  </a:lnTo>
                  <a:lnTo>
                    <a:pt x="185523" y="280204"/>
                  </a:lnTo>
                  <a:lnTo>
                    <a:pt x="194635" y="2851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09" name="SMARTInkAnnotation172"/>
            <p:cNvSpPr/>
            <p:nvPr/>
          </p:nvSpPr>
          <p:spPr>
            <a:xfrm>
              <a:off x="2750344" y="4179094"/>
              <a:ext cx="160578" cy="223228"/>
            </a:xfrm>
            <a:custGeom>
              <a:avLst/>
              <a:gdLst/>
              <a:ahLst/>
              <a:cxnLst/>
              <a:rect l="0" t="0" r="0" b="0"/>
              <a:pathLst>
                <a:path w="160578" h="223228">
                  <a:moveTo>
                    <a:pt x="0" y="0"/>
                  </a:moveTo>
                  <a:lnTo>
                    <a:pt x="0" y="12428"/>
                  </a:lnTo>
                  <a:lnTo>
                    <a:pt x="992" y="16223"/>
                  </a:lnTo>
                  <a:lnTo>
                    <a:pt x="2646" y="20737"/>
                  </a:lnTo>
                  <a:lnTo>
                    <a:pt x="4740" y="25732"/>
                  </a:lnTo>
                  <a:lnTo>
                    <a:pt x="6137" y="32037"/>
                  </a:lnTo>
                  <a:lnTo>
                    <a:pt x="7068" y="39217"/>
                  </a:lnTo>
                  <a:lnTo>
                    <a:pt x="7688" y="46981"/>
                  </a:lnTo>
                  <a:lnTo>
                    <a:pt x="9094" y="55132"/>
                  </a:lnTo>
                  <a:lnTo>
                    <a:pt x="11023" y="63544"/>
                  </a:lnTo>
                  <a:lnTo>
                    <a:pt x="13302" y="72128"/>
                  </a:lnTo>
                  <a:lnTo>
                    <a:pt x="15813" y="79836"/>
                  </a:lnTo>
                  <a:lnTo>
                    <a:pt x="18479" y="86958"/>
                  </a:lnTo>
                  <a:lnTo>
                    <a:pt x="21249" y="93691"/>
                  </a:lnTo>
                  <a:lnTo>
                    <a:pt x="24088" y="101156"/>
                  </a:lnTo>
                  <a:lnTo>
                    <a:pt x="29888" y="117387"/>
                  </a:lnTo>
                  <a:lnTo>
                    <a:pt x="38731" y="143260"/>
                  </a:lnTo>
                  <a:lnTo>
                    <a:pt x="41696" y="151069"/>
                  </a:lnTo>
                  <a:lnTo>
                    <a:pt x="44665" y="158259"/>
                  </a:lnTo>
                  <a:lnTo>
                    <a:pt x="47635" y="165037"/>
                  </a:lnTo>
                  <a:lnTo>
                    <a:pt x="49616" y="170548"/>
                  </a:lnTo>
                  <a:lnTo>
                    <a:pt x="50937" y="175214"/>
                  </a:lnTo>
                  <a:lnTo>
                    <a:pt x="51817" y="179317"/>
                  </a:lnTo>
                  <a:lnTo>
                    <a:pt x="53396" y="184037"/>
                  </a:lnTo>
                  <a:lnTo>
                    <a:pt x="55441" y="189168"/>
                  </a:lnTo>
                  <a:lnTo>
                    <a:pt x="57796" y="194573"/>
                  </a:lnTo>
                  <a:lnTo>
                    <a:pt x="59367" y="199168"/>
                  </a:lnTo>
                  <a:lnTo>
                    <a:pt x="60414" y="203224"/>
                  </a:lnTo>
                  <a:lnTo>
                    <a:pt x="61112" y="206920"/>
                  </a:lnTo>
                  <a:lnTo>
                    <a:pt x="62569" y="209384"/>
                  </a:lnTo>
                  <a:lnTo>
                    <a:pt x="64533" y="211027"/>
                  </a:lnTo>
                  <a:lnTo>
                    <a:pt x="71033" y="214120"/>
                  </a:lnTo>
                  <a:lnTo>
                    <a:pt x="71357" y="207145"/>
                  </a:lnTo>
                  <a:lnTo>
                    <a:pt x="71426" y="188576"/>
                  </a:lnTo>
                  <a:lnTo>
                    <a:pt x="72422" y="183264"/>
                  </a:lnTo>
                  <a:lnTo>
                    <a:pt x="74079" y="177739"/>
                  </a:lnTo>
                  <a:lnTo>
                    <a:pt x="76175" y="172071"/>
                  </a:lnTo>
                  <a:lnTo>
                    <a:pt x="77572" y="166307"/>
                  </a:lnTo>
                  <a:lnTo>
                    <a:pt x="78504" y="160480"/>
                  </a:lnTo>
                  <a:lnTo>
                    <a:pt x="79125" y="154612"/>
                  </a:lnTo>
                  <a:lnTo>
                    <a:pt x="79539" y="149708"/>
                  </a:lnTo>
                  <a:lnTo>
                    <a:pt x="79815" y="145446"/>
                  </a:lnTo>
                  <a:lnTo>
                    <a:pt x="79999" y="141612"/>
                  </a:lnTo>
                  <a:lnTo>
                    <a:pt x="81114" y="137072"/>
                  </a:lnTo>
                  <a:lnTo>
                    <a:pt x="82849" y="132061"/>
                  </a:lnTo>
                  <a:lnTo>
                    <a:pt x="84998" y="126735"/>
                  </a:lnTo>
                  <a:lnTo>
                    <a:pt x="87423" y="122193"/>
                  </a:lnTo>
                  <a:lnTo>
                    <a:pt x="90032" y="118173"/>
                  </a:lnTo>
                  <a:lnTo>
                    <a:pt x="92763" y="114501"/>
                  </a:lnTo>
                  <a:lnTo>
                    <a:pt x="95577" y="112052"/>
                  </a:lnTo>
                  <a:lnTo>
                    <a:pt x="98444" y="110421"/>
                  </a:lnTo>
                  <a:lnTo>
                    <a:pt x="101348" y="109332"/>
                  </a:lnTo>
                  <a:lnTo>
                    <a:pt x="104276" y="108607"/>
                  </a:lnTo>
                  <a:lnTo>
                    <a:pt x="107221" y="108123"/>
                  </a:lnTo>
                  <a:lnTo>
                    <a:pt x="110176" y="107801"/>
                  </a:lnTo>
                  <a:lnTo>
                    <a:pt x="114130" y="107585"/>
                  </a:lnTo>
                  <a:lnTo>
                    <a:pt x="123815" y="107347"/>
                  </a:lnTo>
                  <a:lnTo>
                    <a:pt x="128184" y="109268"/>
                  </a:lnTo>
                  <a:lnTo>
                    <a:pt x="132089" y="112533"/>
                  </a:lnTo>
                  <a:lnTo>
                    <a:pt x="135684" y="116693"/>
                  </a:lnTo>
                  <a:lnTo>
                    <a:pt x="139073" y="120460"/>
                  </a:lnTo>
                  <a:lnTo>
                    <a:pt x="145485" y="127290"/>
                  </a:lnTo>
                  <a:lnTo>
                    <a:pt x="148583" y="131493"/>
                  </a:lnTo>
                  <a:lnTo>
                    <a:pt x="151641" y="136279"/>
                  </a:lnTo>
                  <a:lnTo>
                    <a:pt x="154672" y="141454"/>
                  </a:lnTo>
                  <a:lnTo>
                    <a:pt x="156693" y="146888"/>
                  </a:lnTo>
                  <a:lnTo>
                    <a:pt x="158040" y="152495"/>
                  </a:lnTo>
                  <a:lnTo>
                    <a:pt x="158938" y="158219"/>
                  </a:lnTo>
                  <a:lnTo>
                    <a:pt x="159537" y="164018"/>
                  </a:lnTo>
                  <a:lnTo>
                    <a:pt x="159936" y="169868"/>
                  </a:lnTo>
                  <a:lnTo>
                    <a:pt x="160202" y="175754"/>
                  </a:lnTo>
                  <a:lnTo>
                    <a:pt x="160498" y="187583"/>
                  </a:lnTo>
                  <a:lnTo>
                    <a:pt x="160577" y="193517"/>
                  </a:lnTo>
                  <a:lnTo>
                    <a:pt x="159637" y="198464"/>
                  </a:lnTo>
                  <a:lnTo>
                    <a:pt x="158018" y="202755"/>
                  </a:lnTo>
                  <a:lnTo>
                    <a:pt x="155947" y="206607"/>
                  </a:lnTo>
                  <a:lnTo>
                    <a:pt x="153646" y="213534"/>
                  </a:lnTo>
                  <a:lnTo>
                    <a:pt x="153032" y="216770"/>
                  </a:lnTo>
                  <a:lnTo>
                    <a:pt x="150638" y="218927"/>
                  </a:lnTo>
                  <a:lnTo>
                    <a:pt x="147058" y="220366"/>
                  </a:lnTo>
                  <a:lnTo>
                    <a:pt x="142687" y="221324"/>
                  </a:lnTo>
                  <a:lnTo>
                    <a:pt x="138781" y="221964"/>
                  </a:lnTo>
                  <a:lnTo>
                    <a:pt x="135185" y="222390"/>
                  </a:lnTo>
                  <a:lnTo>
                    <a:pt x="131795" y="222674"/>
                  </a:lnTo>
                  <a:lnTo>
                    <a:pt x="128543" y="222863"/>
                  </a:lnTo>
                  <a:lnTo>
                    <a:pt x="122284" y="223074"/>
                  </a:lnTo>
                  <a:lnTo>
                    <a:pt x="96513" y="223227"/>
                  </a:lnTo>
                  <a:lnTo>
                    <a:pt x="93115" y="222240"/>
                  </a:lnTo>
                  <a:lnTo>
                    <a:pt x="89858" y="220589"/>
                  </a:lnTo>
                  <a:lnTo>
                    <a:pt x="86694" y="218497"/>
                  </a:lnTo>
                  <a:lnTo>
                    <a:pt x="83593" y="217102"/>
                  </a:lnTo>
                  <a:lnTo>
                    <a:pt x="80533" y="216172"/>
                  </a:lnTo>
                  <a:lnTo>
                    <a:pt x="71437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0" name="SMARTInkAnnotation173"/>
            <p:cNvSpPr/>
            <p:nvPr/>
          </p:nvSpPr>
          <p:spPr>
            <a:xfrm>
              <a:off x="2955727" y="4304109"/>
              <a:ext cx="89297" cy="71439"/>
            </a:xfrm>
            <a:custGeom>
              <a:avLst/>
              <a:gdLst/>
              <a:ahLst/>
              <a:cxnLst/>
              <a:rect l="0" t="0" r="0" b="0"/>
              <a:pathLst>
                <a:path w="89297" h="71439">
                  <a:moveTo>
                    <a:pt x="0" y="0"/>
                  </a:moveTo>
                  <a:lnTo>
                    <a:pt x="7688" y="7689"/>
                  </a:lnTo>
                  <a:lnTo>
                    <a:pt x="9094" y="10087"/>
                  </a:lnTo>
                  <a:lnTo>
                    <a:pt x="13302" y="18043"/>
                  </a:lnTo>
                  <a:lnTo>
                    <a:pt x="15813" y="21951"/>
                  </a:lnTo>
                  <a:lnTo>
                    <a:pt x="18479" y="25548"/>
                  </a:lnTo>
                  <a:lnTo>
                    <a:pt x="21249" y="28939"/>
                  </a:lnTo>
                  <a:lnTo>
                    <a:pt x="24088" y="32191"/>
                  </a:lnTo>
                  <a:lnTo>
                    <a:pt x="26973" y="35351"/>
                  </a:lnTo>
                  <a:lnTo>
                    <a:pt x="32823" y="41509"/>
                  </a:lnTo>
                  <a:lnTo>
                    <a:pt x="47635" y="56533"/>
                  </a:lnTo>
                  <a:lnTo>
                    <a:pt x="50608" y="58525"/>
                  </a:lnTo>
                  <a:lnTo>
                    <a:pt x="53583" y="59853"/>
                  </a:lnTo>
                  <a:lnTo>
                    <a:pt x="56558" y="60738"/>
                  </a:lnTo>
                  <a:lnTo>
                    <a:pt x="59533" y="62320"/>
                  </a:lnTo>
                  <a:lnTo>
                    <a:pt x="62509" y="64367"/>
                  </a:lnTo>
                  <a:lnTo>
                    <a:pt x="65485" y="66724"/>
                  </a:lnTo>
                  <a:lnTo>
                    <a:pt x="68461" y="68295"/>
                  </a:lnTo>
                  <a:lnTo>
                    <a:pt x="71437" y="69343"/>
                  </a:lnTo>
                  <a:lnTo>
                    <a:pt x="74414" y="70041"/>
                  </a:lnTo>
                  <a:lnTo>
                    <a:pt x="77390" y="70507"/>
                  </a:lnTo>
                  <a:lnTo>
                    <a:pt x="80367" y="70817"/>
                  </a:lnTo>
                  <a:lnTo>
                    <a:pt x="89296" y="714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1" name="SMARTInkAnnotation174"/>
            <p:cNvSpPr/>
            <p:nvPr/>
          </p:nvSpPr>
          <p:spPr>
            <a:xfrm>
              <a:off x="3018248" y="4286250"/>
              <a:ext cx="80355" cy="241103"/>
            </a:xfrm>
            <a:custGeom>
              <a:avLst/>
              <a:gdLst/>
              <a:ahLst/>
              <a:cxnLst/>
              <a:rect l="0" t="0" r="0" b="0"/>
              <a:pathLst>
                <a:path w="80355" h="241103">
                  <a:moveTo>
                    <a:pt x="80354" y="0"/>
                  </a:moveTo>
                  <a:lnTo>
                    <a:pt x="80354" y="4740"/>
                  </a:lnTo>
                  <a:lnTo>
                    <a:pt x="79361" y="7129"/>
                  </a:lnTo>
                  <a:lnTo>
                    <a:pt x="77708" y="9713"/>
                  </a:lnTo>
                  <a:lnTo>
                    <a:pt x="75613" y="12429"/>
                  </a:lnTo>
                  <a:lnTo>
                    <a:pt x="74217" y="15231"/>
                  </a:lnTo>
                  <a:lnTo>
                    <a:pt x="72665" y="20991"/>
                  </a:lnTo>
                  <a:lnTo>
                    <a:pt x="71975" y="26858"/>
                  </a:lnTo>
                  <a:lnTo>
                    <a:pt x="71791" y="29811"/>
                  </a:lnTo>
                  <a:lnTo>
                    <a:pt x="70677" y="33765"/>
                  </a:lnTo>
                  <a:lnTo>
                    <a:pt x="68941" y="38384"/>
                  </a:lnTo>
                  <a:lnTo>
                    <a:pt x="66792" y="43449"/>
                  </a:lnTo>
                  <a:lnTo>
                    <a:pt x="64367" y="49802"/>
                  </a:lnTo>
                  <a:lnTo>
                    <a:pt x="59027" y="64798"/>
                  </a:lnTo>
                  <a:lnTo>
                    <a:pt x="56214" y="71973"/>
                  </a:lnTo>
                  <a:lnTo>
                    <a:pt x="53346" y="78740"/>
                  </a:lnTo>
                  <a:lnTo>
                    <a:pt x="47514" y="91550"/>
                  </a:lnTo>
                  <a:lnTo>
                    <a:pt x="35686" y="115943"/>
                  </a:lnTo>
                  <a:lnTo>
                    <a:pt x="32716" y="121944"/>
                  </a:lnTo>
                  <a:lnTo>
                    <a:pt x="29743" y="128921"/>
                  </a:lnTo>
                  <a:lnTo>
                    <a:pt x="26770" y="136549"/>
                  </a:lnTo>
                  <a:lnTo>
                    <a:pt x="23795" y="144611"/>
                  </a:lnTo>
                  <a:lnTo>
                    <a:pt x="20820" y="151969"/>
                  </a:lnTo>
                  <a:lnTo>
                    <a:pt x="17844" y="158860"/>
                  </a:lnTo>
                  <a:lnTo>
                    <a:pt x="11892" y="171808"/>
                  </a:lnTo>
                  <a:lnTo>
                    <a:pt x="5939" y="184177"/>
                  </a:lnTo>
                  <a:lnTo>
                    <a:pt x="3955" y="190253"/>
                  </a:lnTo>
                  <a:lnTo>
                    <a:pt x="2632" y="196289"/>
                  </a:lnTo>
                  <a:lnTo>
                    <a:pt x="1750" y="202296"/>
                  </a:lnTo>
                  <a:lnTo>
                    <a:pt x="1162" y="207294"/>
                  </a:lnTo>
                  <a:lnTo>
                    <a:pt x="770" y="211618"/>
                  </a:lnTo>
                  <a:lnTo>
                    <a:pt x="334" y="219068"/>
                  </a:lnTo>
                  <a:lnTo>
                    <a:pt x="141" y="225686"/>
                  </a:lnTo>
                  <a:lnTo>
                    <a:pt x="0" y="239291"/>
                  </a:lnTo>
                  <a:lnTo>
                    <a:pt x="987" y="239895"/>
                  </a:lnTo>
                  <a:lnTo>
                    <a:pt x="2638" y="240297"/>
                  </a:lnTo>
                  <a:lnTo>
                    <a:pt x="8916" y="241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2" name="SMARTInkAnnotation175"/>
            <p:cNvSpPr/>
            <p:nvPr/>
          </p:nvSpPr>
          <p:spPr>
            <a:xfrm>
              <a:off x="3349036" y="4161234"/>
              <a:ext cx="177620" cy="178595"/>
            </a:xfrm>
            <a:custGeom>
              <a:avLst/>
              <a:gdLst/>
              <a:ahLst/>
              <a:cxnLst/>
              <a:rect l="0" t="0" r="0" b="0"/>
              <a:pathLst>
                <a:path w="177620" h="178595">
                  <a:moveTo>
                    <a:pt x="26386" y="0"/>
                  </a:moveTo>
                  <a:lnTo>
                    <a:pt x="26386" y="7689"/>
                  </a:lnTo>
                  <a:lnTo>
                    <a:pt x="23740" y="11025"/>
                  </a:lnTo>
                  <a:lnTo>
                    <a:pt x="21645" y="13303"/>
                  </a:lnTo>
                  <a:lnTo>
                    <a:pt x="20249" y="15814"/>
                  </a:lnTo>
                  <a:lnTo>
                    <a:pt x="18698" y="21250"/>
                  </a:lnTo>
                  <a:lnTo>
                    <a:pt x="17292" y="25081"/>
                  </a:lnTo>
                  <a:lnTo>
                    <a:pt x="15362" y="29619"/>
                  </a:lnTo>
                  <a:lnTo>
                    <a:pt x="13084" y="34629"/>
                  </a:lnTo>
                  <a:lnTo>
                    <a:pt x="11564" y="39953"/>
                  </a:lnTo>
                  <a:lnTo>
                    <a:pt x="10552" y="45488"/>
                  </a:lnTo>
                  <a:lnTo>
                    <a:pt x="9877" y="51161"/>
                  </a:lnTo>
                  <a:lnTo>
                    <a:pt x="8435" y="56928"/>
                  </a:lnTo>
                  <a:lnTo>
                    <a:pt x="6481" y="62757"/>
                  </a:lnTo>
                  <a:lnTo>
                    <a:pt x="4186" y="68627"/>
                  </a:lnTo>
                  <a:lnTo>
                    <a:pt x="2656" y="74525"/>
                  </a:lnTo>
                  <a:lnTo>
                    <a:pt x="1636" y="80441"/>
                  </a:lnTo>
                  <a:lnTo>
                    <a:pt x="957" y="86370"/>
                  </a:lnTo>
                  <a:lnTo>
                    <a:pt x="503" y="92306"/>
                  </a:lnTo>
                  <a:lnTo>
                    <a:pt x="201" y="98249"/>
                  </a:lnTo>
                  <a:lnTo>
                    <a:pt x="0" y="104195"/>
                  </a:lnTo>
                  <a:lnTo>
                    <a:pt x="858" y="110143"/>
                  </a:lnTo>
                  <a:lnTo>
                    <a:pt x="2422" y="116093"/>
                  </a:lnTo>
                  <a:lnTo>
                    <a:pt x="4457" y="122044"/>
                  </a:lnTo>
                  <a:lnTo>
                    <a:pt x="7797" y="127003"/>
                  </a:lnTo>
                  <a:lnTo>
                    <a:pt x="12009" y="131302"/>
                  </a:lnTo>
                  <a:lnTo>
                    <a:pt x="16802" y="135160"/>
                  </a:lnTo>
                  <a:lnTo>
                    <a:pt x="21981" y="138724"/>
                  </a:lnTo>
                  <a:lnTo>
                    <a:pt x="27418" y="142092"/>
                  </a:lnTo>
                  <a:lnTo>
                    <a:pt x="33027" y="145329"/>
                  </a:lnTo>
                  <a:lnTo>
                    <a:pt x="44551" y="151573"/>
                  </a:lnTo>
                  <a:lnTo>
                    <a:pt x="50402" y="154627"/>
                  </a:lnTo>
                  <a:lnTo>
                    <a:pt x="56287" y="156663"/>
                  </a:lnTo>
                  <a:lnTo>
                    <a:pt x="62195" y="158021"/>
                  </a:lnTo>
                  <a:lnTo>
                    <a:pt x="68118" y="158925"/>
                  </a:lnTo>
                  <a:lnTo>
                    <a:pt x="74051" y="159528"/>
                  </a:lnTo>
                  <a:lnTo>
                    <a:pt x="79991" y="159931"/>
                  </a:lnTo>
                  <a:lnTo>
                    <a:pt x="85935" y="160198"/>
                  </a:lnTo>
                  <a:lnTo>
                    <a:pt x="92874" y="159385"/>
                  </a:lnTo>
                  <a:lnTo>
                    <a:pt x="100477" y="157850"/>
                  </a:lnTo>
                  <a:lnTo>
                    <a:pt x="108522" y="155835"/>
                  </a:lnTo>
                  <a:lnTo>
                    <a:pt x="115870" y="154492"/>
                  </a:lnTo>
                  <a:lnTo>
                    <a:pt x="122753" y="153596"/>
                  </a:lnTo>
                  <a:lnTo>
                    <a:pt x="129326" y="152999"/>
                  </a:lnTo>
                  <a:lnTo>
                    <a:pt x="135692" y="151609"/>
                  </a:lnTo>
                  <a:lnTo>
                    <a:pt x="141921" y="149690"/>
                  </a:lnTo>
                  <a:lnTo>
                    <a:pt x="148058" y="147419"/>
                  </a:lnTo>
                  <a:lnTo>
                    <a:pt x="153141" y="145904"/>
                  </a:lnTo>
                  <a:lnTo>
                    <a:pt x="157522" y="144895"/>
                  </a:lnTo>
                  <a:lnTo>
                    <a:pt x="161435" y="144222"/>
                  </a:lnTo>
                  <a:lnTo>
                    <a:pt x="165036" y="142781"/>
                  </a:lnTo>
                  <a:lnTo>
                    <a:pt x="168428" y="140828"/>
                  </a:lnTo>
                  <a:lnTo>
                    <a:pt x="171682" y="138534"/>
                  </a:lnTo>
                  <a:lnTo>
                    <a:pt x="173852" y="135020"/>
                  </a:lnTo>
                  <a:lnTo>
                    <a:pt x="175298" y="130694"/>
                  </a:lnTo>
                  <a:lnTo>
                    <a:pt x="176262" y="125825"/>
                  </a:lnTo>
                  <a:lnTo>
                    <a:pt x="176905" y="121586"/>
                  </a:lnTo>
                  <a:lnTo>
                    <a:pt x="177333" y="117768"/>
                  </a:lnTo>
                  <a:lnTo>
                    <a:pt x="177619" y="114231"/>
                  </a:lnTo>
                  <a:lnTo>
                    <a:pt x="176817" y="110881"/>
                  </a:lnTo>
                  <a:lnTo>
                    <a:pt x="175291" y="107655"/>
                  </a:lnTo>
                  <a:lnTo>
                    <a:pt x="173281" y="104513"/>
                  </a:lnTo>
                  <a:lnTo>
                    <a:pt x="169956" y="101425"/>
                  </a:lnTo>
                  <a:lnTo>
                    <a:pt x="165756" y="98374"/>
                  </a:lnTo>
                  <a:lnTo>
                    <a:pt x="160971" y="95349"/>
                  </a:lnTo>
                  <a:lnTo>
                    <a:pt x="156789" y="92339"/>
                  </a:lnTo>
                  <a:lnTo>
                    <a:pt x="153009" y="89341"/>
                  </a:lnTo>
                  <a:lnTo>
                    <a:pt x="149496" y="86350"/>
                  </a:lnTo>
                  <a:lnTo>
                    <a:pt x="145170" y="83364"/>
                  </a:lnTo>
                  <a:lnTo>
                    <a:pt x="140302" y="80380"/>
                  </a:lnTo>
                  <a:lnTo>
                    <a:pt x="135072" y="77400"/>
                  </a:lnTo>
                  <a:lnTo>
                    <a:pt x="130593" y="76405"/>
                  </a:lnTo>
                  <a:lnTo>
                    <a:pt x="126615" y="76733"/>
                  </a:lnTo>
                  <a:lnTo>
                    <a:pt x="122971" y="77945"/>
                  </a:lnTo>
                  <a:lnTo>
                    <a:pt x="119549" y="79745"/>
                  </a:lnTo>
                  <a:lnTo>
                    <a:pt x="116276" y="81937"/>
                  </a:lnTo>
                  <a:lnTo>
                    <a:pt x="113102" y="84390"/>
                  </a:lnTo>
                  <a:lnTo>
                    <a:pt x="109001" y="87018"/>
                  </a:lnTo>
                  <a:lnTo>
                    <a:pt x="104283" y="89763"/>
                  </a:lnTo>
                  <a:lnTo>
                    <a:pt x="99153" y="92583"/>
                  </a:lnTo>
                  <a:lnTo>
                    <a:pt x="95734" y="95457"/>
                  </a:lnTo>
                  <a:lnTo>
                    <a:pt x="93453" y="98365"/>
                  </a:lnTo>
                  <a:lnTo>
                    <a:pt x="85054" y="114901"/>
                  </a:lnTo>
                  <a:lnTo>
                    <a:pt x="83357" y="119264"/>
                  </a:lnTo>
                  <a:lnTo>
                    <a:pt x="82226" y="123166"/>
                  </a:lnTo>
                  <a:lnTo>
                    <a:pt x="81472" y="126760"/>
                  </a:lnTo>
                  <a:lnTo>
                    <a:pt x="80969" y="131139"/>
                  </a:lnTo>
                  <a:lnTo>
                    <a:pt x="80635" y="136044"/>
                  </a:lnTo>
                  <a:lnTo>
                    <a:pt x="80411" y="141297"/>
                  </a:lnTo>
                  <a:lnTo>
                    <a:pt x="81254" y="145792"/>
                  </a:lnTo>
                  <a:lnTo>
                    <a:pt x="82808" y="149781"/>
                  </a:lnTo>
                  <a:lnTo>
                    <a:pt x="84837" y="153432"/>
                  </a:lnTo>
                  <a:lnTo>
                    <a:pt x="87181" y="156858"/>
                  </a:lnTo>
                  <a:lnTo>
                    <a:pt x="89736" y="160135"/>
                  </a:lnTo>
                  <a:lnTo>
                    <a:pt x="96226" y="167782"/>
                  </a:lnTo>
                  <a:lnTo>
                    <a:pt x="99759" y="171474"/>
                  </a:lnTo>
                  <a:lnTo>
                    <a:pt x="106753" y="178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3" name="SMARTInkAnnotation176"/>
            <p:cNvSpPr/>
            <p:nvPr/>
          </p:nvSpPr>
          <p:spPr>
            <a:xfrm>
              <a:off x="3348633" y="4357688"/>
              <a:ext cx="294677" cy="26790"/>
            </a:xfrm>
            <a:custGeom>
              <a:avLst/>
              <a:gdLst/>
              <a:ahLst/>
              <a:cxnLst/>
              <a:rect l="0" t="0" r="0" b="0"/>
              <a:pathLst>
                <a:path w="294677" h="26790">
                  <a:moveTo>
                    <a:pt x="0" y="26789"/>
                  </a:moveTo>
                  <a:lnTo>
                    <a:pt x="42317" y="26789"/>
                  </a:lnTo>
                  <a:lnTo>
                    <a:pt x="49047" y="25796"/>
                  </a:lnTo>
                  <a:lnTo>
                    <a:pt x="56510" y="24143"/>
                  </a:lnTo>
                  <a:lnTo>
                    <a:pt x="64463" y="22048"/>
                  </a:lnTo>
                  <a:lnTo>
                    <a:pt x="71749" y="20652"/>
                  </a:lnTo>
                  <a:lnTo>
                    <a:pt x="78590" y="19720"/>
                  </a:lnTo>
                  <a:lnTo>
                    <a:pt x="85135" y="19100"/>
                  </a:lnTo>
                  <a:lnTo>
                    <a:pt x="92476" y="17694"/>
                  </a:lnTo>
                  <a:lnTo>
                    <a:pt x="100346" y="15764"/>
                  </a:lnTo>
                  <a:lnTo>
                    <a:pt x="108569" y="13486"/>
                  </a:lnTo>
                  <a:lnTo>
                    <a:pt x="118020" y="11967"/>
                  </a:lnTo>
                  <a:lnTo>
                    <a:pt x="128289" y="10954"/>
                  </a:lnTo>
                  <a:lnTo>
                    <a:pt x="139104" y="10279"/>
                  </a:lnTo>
                  <a:lnTo>
                    <a:pt x="159059" y="9529"/>
                  </a:lnTo>
                  <a:lnTo>
                    <a:pt x="168547" y="9329"/>
                  </a:lnTo>
                  <a:lnTo>
                    <a:pt x="177849" y="8204"/>
                  </a:lnTo>
                  <a:lnTo>
                    <a:pt x="187027" y="6461"/>
                  </a:lnTo>
                  <a:lnTo>
                    <a:pt x="196122" y="4307"/>
                  </a:lnTo>
                  <a:lnTo>
                    <a:pt x="205162" y="2871"/>
                  </a:lnTo>
                  <a:lnTo>
                    <a:pt x="214165" y="1914"/>
                  </a:lnTo>
                  <a:lnTo>
                    <a:pt x="223144" y="1276"/>
                  </a:lnTo>
                  <a:lnTo>
                    <a:pt x="232106" y="850"/>
                  </a:lnTo>
                  <a:lnTo>
                    <a:pt x="256957" y="251"/>
                  </a:lnTo>
                  <a:lnTo>
                    <a:pt x="294313" y="0"/>
                  </a:lnTo>
                  <a:lnTo>
                    <a:pt x="294516" y="0"/>
                  </a:lnTo>
                  <a:lnTo>
                    <a:pt x="294571" y="992"/>
                  </a:lnTo>
                  <a:lnTo>
                    <a:pt x="294676" y="8561"/>
                  </a:lnTo>
                  <a:lnTo>
                    <a:pt x="293685" y="9676"/>
                  </a:lnTo>
                  <a:lnTo>
                    <a:pt x="285750" y="178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4" name="SMARTInkAnnotation177"/>
            <p:cNvSpPr/>
            <p:nvPr/>
          </p:nvSpPr>
          <p:spPr>
            <a:xfrm>
              <a:off x="3781398" y="4207646"/>
              <a:ext cx="147666" cy="132051"/>
            </a:xfrm>
            <a:custGeom>
              <a:avLst/>
              <a:gdLst/>
              <a:ahLst/>
              <a:cxnLst/>
              <a:rect l="0" t="0" r="0" b="0"/>
              <a:pathLst>
                <a:path w="147666" h="132051">
                  <a:moveTo>
                    <a:pt x="22649" y="78604"/>
                  </a:moveTo>
                  <a:lnTo>
                    <a:pt x="35077" y="78604"/>
                  </a:lnTo>
                  <a:lnTo>
                    <a:pt x="37880" y="77612"/>
                  </a:lnTo>
                  <a:lnTo>
                    <a:pt x="40740" y="75958"/>
                  </a:lnTo>
                  <a:lnTo>
                    <a:pt x="43639" y="73864"/>
                  </a:lnTo>
                  <a:lnTo>
                    <a:pt x="46564" y="71475"/>
                  </a:lnTo>
                  <a:lnTo>
                    <a:pt x="49507" y="68890"/>
                  </a:lnTo>
                  <a:lnTo>
                    <a:pt x="52460" y="66175"/>
                  </a:lnTo>
                  <a:lnTo>
                    <a:pt x="56414" y="64365"/>
                  </a:lnTo>
                  <a:lnTo>
                    <a:pt x="61034" y="63158"/>
                  </a:lnTo>
                  <a:lnTo>
                    <a:pt x="66098" y="62354"/>
                  </a:lnTo>
                  <a:lnTo>
                    <a:pt x="70466" y="60825"/>
                  </a:lnTo>
                  <a:lnTo>
                    <a:pt x="74371" y="58814"/>
                  </a:lnTo>
                  <a:lnTo>
                    <a:pt x="77966" y="56481"/>
                  </a:lnTo>
                  <a:lnTo>
                    <a:pt x="80363" y="53934"/>
                  </a:lnTo>
                  <a:lnTo>
                    <a:pt x="81961" y="51243"/>
                  </a:lnTo>
                  <a:lnTo>
                    <a:pt x="83026" y="48457"/>
                  </a:lnTo>
                  <a:lnTo>
                    <a:pt x="84728" y="45608"/>
                  </a:lnTo>
                  <a:lnTo>
                    <a:pt x="86855" y="42716"/>
                  </a:lnTo>
                  <a:lnTo>
                    <a:pt x="89266" y="39796"/>
                  </a:lnTo>
                  <a:lnTo>
                    <a:pt x="90873" y="36857"/>
                  </a:lnTo>
                  <a:lnTo>
                    <a:pt x="91944" y="33905"/>
                  </a:lnTo>
                  <a:lnTo>
                    <a:pt x="92658" y="30945"/>
                  </a:lnTo>
                  <a:lnTo>
                    <a:pt x="92142" y="27980"/>
                  </a:lnTo>
                  <a:lnTo>
                    <a:pt x="90806" y="25011"/>
                  </a:lnTo>
                  <a:lnTo>
                    <a:pt x="88923" y="22040"/>
                  </a:lnTo>
                  <a:lnTo>
                    <a:pt x="86675" y="19066"/>
                  </a:lnTo>
                  <a:lnTo>
                    <a:pt x="84184" y="16092"/>
                  </a:lnTo>
                  <a:lnTo>
                    <a:pt x="81532" y="13117"/>
                  </a:lnTo>
                  <a:lnTo>
                    <a:pt x="77779" y="10142"/>
                  </a:lnTo>
                  <a:lnTo>
                    <a:pt x="73293" y="7165"/>
                  </a:lnTo>
                  <a:lnTo>
                    <a:pt x="68318" y="4189"/>
                  </a:lnTo>
                  <a:lnTo>
                    <a:pt x="64009" y="2205"/>
                  </a:lnTo>
                  <a:lnTo>
                    <a:pt x="60144" y="882"/>
                  </a:lnTo>
                  <a:lnTo>
                    <a:pt x="56575" y="0"/>
                  </a:lnTo>
                  <a:lnTo>
                    <a:pt x="52212" y="405"/>
                  </a:lnTo>
                  <a:lnTo>
                    <a:pt x="47318" y="1666"/>
                  </a:lnTo>
                  <a:lnTo>
                    <a:pt x="42072" y="3500"/>
                  </a:lnTo>
                  <a:lnTo>
                    <a:pt x="37582" y="5714"/>
                  </a:lnTo>
                  <a:lnTo>
                    <a:pt x="33596" y="8182"/>
                  </a:lnTo>
                  <a:lnTo>
                    <a:pt x="29947" y="10821"/>
                  </a:lnTo>
                  <a:lnTo>
                    <a:pt x="26522" y="13571"/>
                  </a:lnTo>
                  <a:lnTo>
                    <a:pt x="23247" y="16397"/>
                  </a:lnTo>
                  <a:lnTo>
                    <a:pt x="20071" y="19274"/>
                  </a:lnTo>
                  <a:lnTo>
                    <a:pt x="16961" y="23175"/>
                  </a:lnTo>
                  <a:lnTo>
                    <a:pt x="13896" y="27761"/>
                  </a:lnTo>
                  <a:lnTo>
                    <a:pt x="10860" y="32803"/>
                  </a:lnTo>
                  <a:lnTo>
                    <a:pt x="8837" y="38148"/>
                  </a:lnTo>
                  <a:lnTo>
                    <a:pt x="7487" y="43696"/>
                  </a:lnTo>
                  <a:lnTo>
                    <a:pt x="6588" y="49379"/>
                  </a:lnTo>
                  <a:lnTo>
                    <a:pt x="4996" y="55152"/>
                  </a:lnTo>
                  <a:lnTo>
                    <a:pt x="2943" y="60985"/>
                  </a:lnTo>
                  <a:lnTo>
                    <a:pt x="582" y="66858"/>
                  </a:lnTo>
                  <a:lnTo>
                    <a:pt x="0" y="71766"/>
                  </a:lnTo>
                  <a:lnTo>
                    <a:pt x="604" y="76030"/>
                  </a:lnTo>
                  <a:lnTo>
                    <a:pt x="1999" y="79865"/>
                  </a:lnTo>
                  <a:lnTo>
                    <a:pt x="3921" y="83413"/>
                  </a:lnTo>
                  <a:lnTo>
                    <a:pt x="6195" y="86771"/>
                  </a:lnTo>
                  <a:lnTo>
                    <a:pt x="8703" y="90002"/>
                  </a:lnTo>
                  <a:lnTo>
                    <a:pt x="12360" y="93148"/>
                  </a:lnTo>
                  <a:lnTo>
                    <a:pt x="16781" y="96237"/>
                  </a:lnTo>
                  <a:lnTo>
                    <a:pt x="21714" y="99289"/>
                  </a:lnTo>
                  <a:lnTo>
                    <a:pt x="26986" y="103308"/>
                  </a:lnTo>
                  <a:lnTo>
                    <a:pt x="32486" y="107972"/>
                  </a:lnTo>
                  <a:lnTo>
                    <a:pt x="38136" y="113065"/>
                  </a:lnTo>
                  <a:lnTo>
                    <a:pt x="43888" y="116461"/>
                  </a:lnTo>
                  <a:lnTo>
                    <a:pt x="49707" y="118725"/>
                  </a:lnTo>
                  <a:lnTo>
                    <a:pt x="55570" y="120234"/>
                  </a:lnTo>
                  <a:lnTo>
                    <a:pt x="61464" y="122232"/>
                  </a:lnTo>
                  <a:lnTo>
                    <a:pt x="67377" y="124557"/>
                  </a:lnTo>
                  <a:lnTo>
                    <a:pt x="73304" y="127098"/>
                  </a:lnTo>
                  <a:lnTo>
                    <a:pt x="79239" y="128793"/>
                  </a:lnTo>
                  <a:lnTo>
                    <a:pt x="85180" y="129923"/>
                  </a:lnTo>
                  <a:lnTo>
                    <a:pt x="91125" y="130676"/>
                  </a:lnTo>
                  <a:lnTo>
                    <a:pt x="97073" y="131178"/>
                  </a:lnTo>
                  <a:lnTo>
                    <a:pt x="103023" y="131513"/>
                  </a:lnTo>
                  <a:lnTo>
                    <a:pt x="114925" y="131884"/>
                  </a:lnTo>
                  <a:lnTo>
                    <a:pt x="126830" y="132050"/>
                  </a:lnTo>
                  <a:lnTo>
                    <a:pt x="131790" y="131102"/>
                  </a:lnTo>
                  <a:lnTo>
                    <a:pt x="136090" y="129477"/>
                  </a:lnTo>
                  <a:lnTo>
                    <a:pt x="145378" y="124482"/>
                  </a:lnTo>
                  <a:lnTo>
                    <a:pt x="146140" y="123080"/>
                  </a:lnTo>
                  <a:lnTo>
                    <a:pt x="146648" y="121153"/>
                  </a:lnTo>
                  <a:lnTo>
                    <a:pt x="147665" y="1143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5" name="SMARTInkAnnotation178"/>
            <p:cNvSpPr/>
            <p:nvPr/>
          </p:nvSpPr>
          <p:spPr>
            <a:xfrm>
              <a:off x="3929063" y="4134445"/>
              <a:ext cx="35719" cy="196454"/>
            </a:xfrm>
            <a:custGeom>
              <a:avLst/>
              <a:gdLst/>
              <a:ahLst/>
              <a:cxnLst/>
              <a:rect l="0" t="0" r="0" b="0"/>
              <a:pathLst>
                <a:path w="35719" h="196454">
                  <a:moveTo>
                    <a:pt x="0" y="0"/>
                  </a:moveTo>
                  <a:lnTo>
                    <a:pt x="4740" y="4741"/>
                  </a:lnTo>
                  <a:lnTo>
                    <a:pt x="6137" y="7129"/>
                  </a:lnTo>
                  <a:lnTo>
                    <a:pt x="7067" y="9714"/>
                  </a:lnTo>
                  <a:lnTo>
                    <a:pt x="8102" y="15232"/>
                  </a:lnTo>
                  <a:lnTo>
                    <a:pt x="8561" y="20991"/>
                  </a:lnTo>
                  <a:lnTo>
                    <a:pt x="9676" y="24908"/>
                  </a:lnTo>
                  <a:lnTo>
                    <a:pt x="11411" y="29504"/>
                  </a:lnTo>
                  <a:lnTo>
                    <a:pt x="13561" y="34552"/>
                  </a:lnTo>
                  <a:lnTo>
                    <a:pt x="14994" y="39902"/>
                  </a:lnTo>
                  <a:lnTo>
                    <a:pt x="15948" y="45453"/>
                  </a:lnTo>
                  <a:lnTo>
                    <a:pt x="16585" y="51138"/>
                  </a:lnTo>
                  <a:lnTo>
                    <a:pt x="17010" y="56912"/>
                  </a:lnTo>
                  <a:lnTo>
                    <a:pt x="17293" y="62747"/>
                  </a:lnTo>
                  <a:lnTo>
                    <a:pt x="17482" y="68620"/>
                  </a:lnTo>
                  <a:lnTo>
                    <a:pt x="18599" y="75512"/>
                  </a:lnTo>
                  <a:lnTo>
                    <a:pt x="20337" y="83084"/>
                  </a:lnTo>
                  <a:lnTo>
                    <a:pt x="22488" y="91108"/>
                  </a:lnTo>
                  <a:lnTo>
                    <a:pt x="23921" y="98442"/>
                  </a:lnTo>
                  <a:lnTo>
                    <a:pt x="24877" y="105315"/>
                  </a:lnTo>
                  <a:lnTo>
                    <a:pt x="25514" y="111883"/>
                  </a:lnTo>
                  <a:lnTo>
                    <a:pt x="25939" y="119236"/>
                  </a:lnTo>
                  <a:lnTo>
                    <a:pt x="26411" y="135346"/>
                  </a:lnTo>
                  <a:lnTo>
                    <a:pt x="26677" y="156409"/>
                  </a:lnTo>
                  <a:lnTo>
                    <a:pt x="27706" y="161820"/>
                  </a:lnTo>
                  <a:lnTo>
                    <a:pt x="29385" y="166419"/>
                  </a:lnTo>
                  <a:lnTo>
                    <a:pt x="31496" y="170477"/>
                  </a:lnTo>
                  <a:lnTo>
                    <a:pt x="32903" y="175167"/>
                  </a:lnTo>
                  <a:lnTo>
                    <a:pt x="33842" y="180278"/>
                  </a:lnTo>
                  <a:lnTo>
                    <a:pt x="35718" y="196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6" name="SMARTInkAnnotation179"/>
            <p:cNvSpPr/>
            <p:nvPr/>
          </p:nvSpPr>
          <p:spPr>
            <a:xfrm>
              <a:off x="4009430" y="4210014"/>
              <a:ext cx="96460" cy="129815"/>
            </a:xfrm>
            <a:custGeom>
              <a:avLst/>
              <a:gdLst/>
              <a:ahLst/>
              <a:cxnLst/>
              <a:rect l="0" t="0" r="0" b="0"/>
              <a:pathLst>
                <a:path w="96460" h="129815">
                  <a:moveTo>
                    <a:pt x="0" y="49447"/>
                  </a:moveTo>
                  <a:lnTo>
                    <a:pt x="55326" y="49447"/>
                  </a:lnTo>
                  <a:lnTo>
                    <a:pt x="58712" y="48455"/>
                  </a:lnTo>
                  <a:lnTo>
                    <a:pt x="61961" y="46801"/>
                  </a:lnTo>
                  <a:lnTo>
                    <a:pt x="65120" y="44707"/>
                  </a:lnTo>
                  <a:lnTo>
                    <a:pt x="68218" y="43310"/>
                  </a:lnTo>
                  <a:lnTo>
                    <a:pt x="71275" y="42379"/>
                  </a:lnTo>
                  <a:lnTo>
                    <a:pt x="74305" y="41759"/>
                  </a:lnTo>
                  <a:lnTo>
                    <a:pt x="77318" y="40353"/>
                  </a:lnTo>
                  <a:lnTo>
                    <a:pt x="80318" y="38423"/>
                  </a:lnTo>
                  <a:lnTo>
                    <a:pt x="83311" y="36145"/>
                  </a:lnTo>
                  <a:lnTo>
                    <a:pt x="86298" y="33634"/>
                  </a:lnTo>
                  <a:lnTo>
                    <a:pt x="89282" y="30967"/>
                  </a:lnTo>
                  <a:lnTo>
                    <a:pt x="92263" y="28197"/>
                  </a:lnTo>
                  <a:lnTo>
                    <a:pt x="94251" y="25358"/>
                  </a:lnTo>
                  <a:lnTo>
                    <a:pt x="95576" y="22474"/>
                  </a:lnTo>
                  <a:lnTo>
                    <a:pt x="96459" y="19559"/>
                  </a:lnTo>
                  <a:lnTo>
                    <a:pt x="96056" y="16623"/>
                  </a:lnTo>
                  <a:lnTo>
                    <a:pt x="94795" y="13673"/>
                  </a:lnTo>
                  <a:lnTo>
                    <a:pt x="92962" y="10715"/>
                  </a:lnTo>
                  <a:lnTo>
                    <a:pt x="90748" y="8743"/>
                  </a:lnTo>
                  <a:lnTo>
                    <a:pt x="88280" y="7429"/>
                  </a:lnTo>
                  <a:lnTo>
                    <a:pt x="85642" y="6551"/>
                  </a:lnTo>
                  <a:lnTo>
                    <a:pt x="81899" y="4975"/>
                  </a:lnTo>
                  <a:lnTo>
                    <a:pt x="77420" y="2932"/>
                  </a:lnTo>
                  <a:lnTo>
                    <a:pt x="72449" y="578"/>
                  </a:lnTo>
                  <a:lnTo>
                    <a:pt x="68143" y="0"/>
                  </a:lnTo>
                  <a:lnTo>
                    <a:pt x="64280" y="607"/>
                  </a:lnTo>
                  <a:lnTo>
                    <a:pt x="60713" y="2004"/>
                  </a:lnTo>
                  <a:lnTo>
                    <a:pt x="56350" y="2936"/>
                  </a:lnTo>
                  <a:lnTo>
                    <a:pt x="51457" y="3557"/>
                  </a:lnTo>
                  <a:lnTo>
                    <a:pt x="46211" y="3971"/>
                  </a:lnTo>
                  <a:lnTo>
                    <a:pt x="41721" y="6231"/>
                  </a:lnTo>
                  <a:lnTo>
                    <a:pt x="37736" y="9722"/>
                  </a:lnTo>
                  <a:lnTo>
                    <a:pt x="34087" y="14034"/>
                  </a:lnTo>
                  <a:lnTo>
                    <a:pt x="30662" y="17901"/>
                  </a:lnTo>
                  <a:lnTo>
                    <a:pt x="24211" y="24843"/>
                  </a:lnTo>
                  <a:lnTo>
                    <a:pt x="21102" y="29076"/>
                  </a:lnTo>
                  <a:lnTo>
                    <a:pt x="18036" y="33882"/>
                  </a:lnTo>
                  <a:lnTo>
                    <a:pt x="15001" y="39070"/>
                  </a:lnTo>
                  <a:lnTo>
                    <a:pt x="11985" y="44514"/>
                  </a:lnTo>
                  <a:lnTo>
                    <a:pt x="5988" y="55853"/>
                  </a:lnTo>
                  <a:lnTo>
                    <a:pt x="3992" y="61655"/>
                  </a:lnTo>
                  <a:lnTo>
                    <a:pt x="2661" y="67508"/>
                  </a:lnTo>
                  <a:lnTo>
                    <a:pt x="1774" y="73394"/>
                  </a:lnTo>
                  <a:lnTo>
                    <a:pt x="2175" y="79302"/>
                  </a:lnTo>
                  <a:lnTo>
                    <a:pt x="3434" y="85225"/>
                  </a:lnTo>
                  <a:lnTo>
                    <a:pt x="5266" y="91158"/>
                  </a:lnTo>
                  <a:lnTo>
                    <a:pt x="7479" y="96106"/>
                  </a:lnTo>
                  <a:lnTo>
                    <a:pt x="9947" y="100397"/>
                  </a:lnTo>
                  <a:lnTo>
                    <a:pt x="12585" y="104249"/>
                  </a:lnTo>
                  <a:lnTo>
                    <a:pt x="16327" y="107810"/>
                  </a:lnTo>
                  <a:lnTo>
                    <a:pt x="20806" y="111177"/>
                  </a:lnTo>
                  <a:lnTo>
                    <a:pt x="25777" y="114412"/>
                  </a:lnTo>
                  <a:lnTo>
                    <a:pt x="31075" y="117562"/>
                  </a:lnTo>
                  <a:lnTo>
                    <a:pt x="36591" y="120654"/>
                  </a:lnTo>
                  <a:lnTo>
                    <a:pt x="42254" y="123707"/>
                  </a:lnTo>
                  <a:lnTo>
                    <a:pt x="47020" y="125743"/>
                  </a:lnTo>
                  <a:lnTo>
                    <a:pt x="51190" y="127100"/>
                  </a:lnTo>
                  <a:lnTo>
                    <a:pt x="62508" y="1298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7" name="SMARTInkAnnotation180"/>
            <p:cNvSpPr/>
            <p:nvPr/>
          </p:nvSpPr>
          <p:spPr>
            <a:xfrm>
              <a:off x="4214813" y="3741539"/>
              <a:ext cx="62508" cy="214314"/>
            </a:xfrm>
            <a:custGeom>
              <a:avLst/>
              <a:gdLst/>
              <a:ahLst/>
              <a:cxnLst/>
              <a:rect l="0" t="0" r="0" b="0"/>
              <a:pathLst>
                <a:path w="62508" h="214314">
                  <a:moveTo>
                    <a:pt x="0" y="0"/>
                  </a:moveTo>
                  <a:lnTo>
                    <a:pt x="12428" y="12429"/>
                  </a:lnTo>
                  <a:lnTo>
                    <a:pt x="15231" y="17216"/>
                  </a:lnTo>
                  <a:lnTo>
                    <a:pt x="18091" y="23383"/>
                  </a:lnTo>
                  <a:lnTo>
                    <a:pt x="20990" y="30471"/>
                  </a:lnTo>
                  <a:lnTo>
                    <a:pt x="23915" y="37182"/>
                  </a:lnTo>
                  <a:lnTo>
                    <a:pt x="29811" y="49929"/>
                  </a:lnTo>
                  <a:lnTo>
                    <a:pt x="31780" y="57099"/>
                  </a:lnTo>
                  <a:lnTo>
                    <a:pt x="33092" y="64855"/>
                  </a:lnTo>
                  <a:lnTo>
                    <a:pt x="33968" y="73002"/>
                  </a:lnTo>
                  <a:lnTo>
                    <a:pt x="35543" y="81410"/>
                  </a:lnTo>
                  <a:lnTo>
                    <a:pt x="37586" y="89993"/>
                  </a:lnTo>
                  <a:lnTo>
                    <a:pt x="39940" y="98690"/>
                  </a:lnTo>
                  <a:lnTo>
                    <a:pt x="45201" y="116292"/>
                  </a:lnTo>
                  <a:lnTo>
                    <a:pt x="47993" y="125153"/>
                  </a:lnTo>
                  <a:lnTo>
                    <a:pt x="49855" y="134037"/>
                  </a:lnTo>
                  <a:lnTo>
                    <a:pt x="51096" y="142936"/>
                  </a:lnTo>
                  <a:lnTo>
                    <a:pt x="51923" y="151845"/>
                  </a:lnTo>
                  <a:lnTo>
                    <a:pt x="53466" y="159770"/>
                  </a:lnTo>
                  <a:lnTo>
                    <a:pt x="55488" y="167036"/>
                  </a:lnTo>
                  <a:lnTo>
                    <a:pt x="57828" y="173865"/>
                  </a:lnTo>
                  <a:lnTo>
                    <a:pt x="59387" y="180403"/>
                  </a:lnTo>
                  <a:lnTo>
                    <a:pt x="60427" y="186745"/>
                  </a:lnTo>
                  <a:lnTo>
                    <a:pt x="61121" y="192958"/>
                  </a:lnTo>
                  <a:lnTo>
                    <a:pt x="61583" y="198091"/>
                  </a:lnTo>
                  <a:lnTo>
                    <a:pt x="61891" y="202506"/>
                  </a:lnTo>
                  <a:lnTo>
                    <a:pt x="62507" y="214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8" name="SMARTInkAnnotation181"/>
            <p:cNvSpPr/>
            <p:nvPr/>
          </p:nvSpPr>
          <p:spPr>
            <a:xfrm>
              <a:off x="4304109" y="3888199"/>
              <a:ext cx="91592" cy="71212"/>
            </a:xfrm>
            <a:custGeom>
              <a:avLst/>
              <a:gdLst/>
              <a:ahLst/>
              <a:cxnLst/>
              <a:rect l="0" t="0" r="0" b="0"/>
              <a:pathLst>
                <a:path w="91592" h="71212">
                  <a:moveTo>
                    <a:pt x="0" y="5145"/>
                  </a:moveTo>
                  <a:lnTo>
                    <a:pt x="0" y="0"/>
                  </a:lnTo>
                  <a:lnTo>
                    <a:pt x="0" y="4272"/>
                  </a:lnTo>
                  <a:lnTo>
                    <a:pt x="993" y="4563"/>
                  </a:lnTo>
                  <a:lnTo>
                    <a:pt x="2646" y="4756"/>
                  </a:lnTo>
                  <a:lnTo>
                    <a:pt x="4741" y="4886"/>
                  </a:lnTo>
                  <a:lnTo>
                    <a:pt x="6137" y="5964"/>
                  </a:lnTo>
                  <a:lnTo>
                    <a:pt x="7068" y="7676"/>
                  </a:lnTo>
                  <a:lnTo>
                    <a:pt x="7689" y="9809"/>
                  </a:lnTo>
                  <a:lnTo>
                    <a:pt x="10087" y="12223"/>
                  </a:lnTo>
                  <a:lnTo>
                    <a:pt x="13670" y="14824"/>
                  </a:lnTo>
                  <a:lnTo>
                    <a:pt x="18043" y="17551"/>
                  </a:lnTo>
                  <a:lnTo>
                    <a:pt x="21951" y="20361"/>
                  </a:lnTo>
                  <a:lnTo>
                    <a:pt x="25548" y="23226"/>
                  </a:lnTo>
                  <a:lnTo>
                    <a:pt x="28939" y="26129"/>
                  </a:lnTo>
                  <a:lnTo>
                    <a:pt x="33183" y="30048"/>
                  </a:lnTo>
                  <a:lnTo>
                    <a:pt x="43191" y="39695"/>
                  </a:lnTo>
                  <a:lnTo>
                    <a:pt x="48638" y="44053"/>
                  </a:lnTo>
                  <a:lnTo>
                    <a:pt x="54253" y="47951"/>
                  </a:lnTo>
                  <a:lnTo>
                    <a:pt x="59981" y="51541"/>
                  </a:lnTo>
                  <a:lnTo>
                    <a:pt x="65784" y="54927"/>
                  </a:lnTo>
                  <a:lnTo>
                    <a:pt x="71637" y="58177"/>
                  </a:lnTo>
                  <a:lnTo>
                    <a:pt x="77524" y="61336"/>
                  </a:lnTo>
                  <a:lnTo>
                    <a:pt x="82441" y="64433"/>
                  </a:lnTo>
                  <a:lnTo>
                    <a:pt x="86711" y="67491"/>
                  </a:lnTo>
                  <a:lnTo>
                    <a:pt x="90549" y="70521"/>
                  </a:lnTo>
                  <a:lnTo>
                    <a:pt x="91591" y="71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19" name="SMARTInkAnnotation182"/>
            <p:cNvSpPr/>
            <p:nvPr/>
          </p:nvSpPr>
          <p:spPr>
            <a:xfrm>
              <a:off x="4439954" y="3866555"/>
              <a:ext cx="15961" cy="57963"/>
            </a:xfrm>
            <a:custGeom>
              <a:avLst/>
              <a:gdLst/>
              <a:ahLst/>
              <a:cxnLst/>
              <a:rect l="0" t="0" r="0" b="0"/>
              <a:pathLst>
                <a:path w="15961" h="57963">
                  <a:moveTo>
                    <a:pt x="15960" y="0"/>
                  </a:moveTo>
                  <a:lnTo>
                    <a:pt x="15960" y="4740"/>
                  </a:lnTo>
                  <a:lnTo>
                    <a:pt x="14968" y="7129"/>
                  </a:lnTo>
                  <a:lnTo>
                    <a:pt x="13314" y="9713"/>
                  </a:lnTo>
                  <a:lnTo>
                    <a:pt x="11220" y="12428"/>
                  </a:lnTo>
                  <a:lnTo>
                    <a:pt x="9823" y="16223"/>
                  </a:lnTo>
                  <a:lnTo>
                    <a:pt x="8892" y="20737"/>
                  </a:lnTo>
                  <a:lnTo>
                    <a:pt x="8272" y="25731"/>
                  </a:lnTo>
                  <a:lnTo>
                    <a:pt x="6866" y="31044"/>
                  </a:lnTo>
                  <a:lnTo>
                    <a:pt x="4936" y="36571"/>
                  </a:lnTo>
                  <a:lnTo>
                    <a:pt x="2658" y="42240"/>
                  </a:lnTo>
                  <a:lnTo>
                    <a:pt x="1139" y="48996"/>
                  </a:lnTo>
                  <a:lnTo>
                    <a:pt x="126" y="56476"/>
                  </a:lnTo>
                  <a:lnTo>
                    <a:pt x="0" y="579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0" name="SMARTInkAnnotation183"/>
            <p:cNvSpPr/>
            <p:nvPr/>
          </p:nvSpPr>
          <p:spPr>
            <a:xfrm>
              <a:off x="4143897" y="4232672"/>
              <a:ext cx="127439" cy="124825"/>
            </a:xfrm>
            <a:custGeom>
              <a:avLst/>
              <a:gdLst/>
              <a:ahLst/>
              <a:cxnLst/>
              <a:rect l="0" t="0" r="0" b="0"/>
              <a:pathLst>
                <a:path w="127439" h="124825">
                  <a:moveTo>
                    <a:pt x="53056" y="0"/>
                  </a:moveTo>
                  <a:lnTo>
                    <a:pt x="39754" y="0"/>
                  </a:lnTo>
                  <a:lnTo>
                    <a:pt x="37243" y="992"/>
                  </a:lnTo>
                  <a:lnTo>
                    <a:pt x="34576" y="2645"/>
                  </a:lnTo>
                  <a:lnTo>
                    <a:pt x="31807" y="4740"/>
                  </a:lnTo>
                  <a:lnTo>
                    <a:pt x="28968" y="7129"/>
                  </a:lnTo>
                  <a:lnTo>
                    <a:pt x="26083" y="9713"/>
                  </a:lnTo>
                  <a:lnTo>
                    <a:pt x="23168" y="12429"/>
                  </a:lnTo>
                  <a:lnTo>
                    <a:pt x="20232" y="16223"/>
                  </a:lnTo>
                  <a:lnTo>
                    <a:pt x="17282" y="20737"/>
                  </a:lnTo>
                  <a:lnTo>
                    <a:pt x="14324" y="25732"/>
                  </a:lnTo>
                  <a:lnTo>
                    <a:pt x="11360" y="31045"/>
                  </a:lnTo>
                  <a:lnTo>
                    <a:pt x="5420" y="42240"/>
                  </a:lnTo>
                  <a:lnTo>
                    <a:pt x="3439" y="48004"/>
                  </a:lnTo>
                  <a:lnTo>
                    <a:pt x="2119" y="53830"/>
                  </a:lnTo>
                  <a:lnTo>
                    <a:pt x="1239" y="59699"/>
                  </a:lnTo>
                  <a:lnTo>
                    <a:pt x="652" y="65596"/>
                  </a:lnTo>
                  <a:lnTo>
                    <a:pt x="260" y="71512"/>
                  </a:lnTo>
                  <a:lnTo>
                    <a:pt x="0" y="77440"/>
                  </a:lnTo>
                  <a:lnTo>
                    <a:pt x="818" y="82384"/>
                  </a:lnTo>
                  <a:lnTo>
                    <a:pt x="2356" y="86673"/>
                  </a:lnTo>
                  <a:lnTo>
                    <a:pt x="4373" y="90524"/>
                  </a:lnTo>
                  <a:lnTo>
                    <a:pt x="7703" y="95076"/>
                  </a:lnTo>
                  <a:lnTo>
                    <a:pt x="11906" y="100095"/>
                  </a:lnTo>
                  <a:lnTo>
                    <a:pt x="16693" y="105426"/>
                  </a:lnTo>
                  <a:lnTo>
                    <a:pt x="21869" y="109971"/>
                  </a:lnTo>
                  <a:lnTo>
                    <a:pt x="27304" y="113993"/>
                  </a:lnTo>
                  <a:lnTo>
                    <a:pt x="32912" y="117667"/>
                  </a:lnTo>
                  <a:lnTo>
                    <a:pt x="38634" y="120117"/>
                  </a:lnTo>
                  <a:lnTo>
                    <a:pt x="44434" y="121749"/>
                  </a:lnTo>
                  <a:lnTo>
                    <a:pt x="50285" y="122839"/>
                  </a:lnTo>
                  <a:lnTo>
                    <a:pt x="56170" y="123564"/>
                  </a:lnTo>
                  <a:lnTo>
                    <a:pt x="62077" y="124048"/>
                  </a:lnTo>
                  <a:lnTo>
                    <a:pt x="68000" y="124370"/>
                  </a:lnTo>
                  <a:lnTo>
                    <a:pt x="82518" y="124729"/>
                  </a:lnTo>
                  <a:lnTo>
                    <a:pt x="90557" y="124824"/>
                  </a:lnTo>
                  <a:lnTo>
                    <a:pt x="97900" y="123896"/>
                  </a:lnTo>
                  <a:lnTo>
                    <a:pt x="104780" y="122285"/>
                  </a:lnTo>
                  <a:lnTo>
                    <a:pt x="111351" y="120218"/>
                  </a:lnTo>
                  <a:lnTo>
                    <a:pt x="116724" y="118841"/>
                  </a:lnTo>
                  <a:lnTo>
                    <a:pt x="121298" y="117923"/>
                  </a:lnTo>
                  <a:lnTo>
                    <a:pt x="127438" y="1169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1" name="SMARTInkAnnotation184"/>
            <p:cNvSpPr/>
            <p:nvPr/>
          </p:nvSpPr>
          <p:spPr>
            <a:xfrm>
              <a:off x="4268391" y="4098727"/>
              <a:ext cx="7267" cy="57412"/>
            </a:xfrm>
            <a:custGeom>
              <a:avLst/>
              <a:gdLst/>
              <a:ahLst/>
              <a:cxnLst/>
              <a:rect l="0" t="0" r="0" b="0"/>
              <a:pathLst>
                <a:path w="7267" h="57412">
                  <a:moveTo>
                    <a:pt x="0" y="0"/>
                  </a:moveTo>
                  <a:lnTo>
                    <a:pt x="0" y="17169"/>
                  </a:lnTo>
                  <a:lnTo>
                    <a:pt x="992" y="23352"/>
                  </a:lnTo>
                  <a:lnTo>
                    <a:pt x="2645" y="30451"/>
                  </a:lnTo>
                  <a:lnTo>
                    <a:pt x="4740" y="38160"/>
                  </a:lnTo>
                  <a:lnTo>
                    <a:pt x="6136" y="46275"/>
                  </a:lnTo>
                  <a:lnTo>
                    <a:pt x="7067" y="54663"/>
                  </a:lnTo>
                  <a:lnTo>
                    <a:pt x="7266" y="574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2" name="SMARTInkAnnotation185"/>
            <p:cNvSpPr/>
            <p:nvPr/>
          </p:nvSpPr>
          <p:spPr>
            <a:xfrm>
              <a:off x="4241602" y="4223742"/>
              <a:ext cx="21671" cy="2881"/>
            </a:xfrm>
            <a:custGeom>
              <a:avLst/>
              <a:gdLst/>
              <a:ahLst/>
              <a:cxnLst/>
              <a:rect l="0" t="0" r="0" b="0"/>
              <a:pathLst>
                <a:path w="21671" h="2881">
                  <a:moveTo>
                    <a:pt x="0" y="0"/>
                  </a:moveTo>
                  <a:lnTo>
                    <a:pt x="13302" y="0"/>
                  </a:lnTo>
                  <a:lnTo>
                    <a:pt x="16806" y="992"/>
                  </a:lnTo>
                  <a:lnTo>
                    <a:pt x="21125" y="2646"/>
                  </a:lnTo>
                  <a:lnTo>
                    <a:pt x="21670" y="28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3" name="SMARTInkAnnotation186"/>
            <p:cNvSpPr/>
            <p:nvPr/>
          </p:nvSpPr>
          <p:spPr>
            <a:xfrm>
              <a:off x="4259461" y="4098727"/>
              <a:ext cx="107157" cy="285751"/>
            </a:xfrm>
            <a:custGeom>
              <a:avLst/>
              <a:gdLst/>
              <a:ahLst/>
              <a:cxnLst/>
              <a:rect l="0" t="0" r="0" b="0"/>
              <a:pathLst>
                <a:path w="107157" h="285751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8" y="2645"/>
                  </a:lnTo>
                  <a:lnTo>
                    <a:pt x="8103" y="7128"/>
                  </a:lnTo>
                  <a:lnTo>
                    <a:pt x="8684" y="15231"/>
                  </a:lnTo>
                  <a:lnTo>
                    <a:pt x="8857" y="23915"/>
                  </a:lnTo>
                  <a:lnTo>
                    <a:pt x="8930" y="96613"/>
                  </a:lnTo>
                  <a:lnTo>
                    <a:pt x="9922" y="102112"/>
                  </a:lnTo>
                  <a:lnTo>
                    <a:pt x="11575" y="107762"/>
                  </a:lnTo>
                  <a:lnTo>
                    <a:pt x="13670" y="113513"/>
                  </a:lnTo>
                  <a:lnTo>
                    <a:pt x="15066" y="119331"/>
                  </a:lnTo>
                  <a:lnTo>
                    <a:pt x="15997" y="125195"/>
                  </a:lnTo>
                  <a:lnTo>
                    <a:pt x="16618" y="131088"/>
                  </a:lnTo>
                  <a:lnTo>
                    <a:pt x="17032" y="136009"/>
                  </a:lnTo>
                  <a:lnTo>
                    <a:pt x="17492" y="144123"/>
                  </a:lnTo>
                  <a:lnTo>
                    <a:pt x="17696" y="153682"/>
                  </a:lnTo>
                  <a:lnTo>
                    <a:pt x="17751" y="159009"/>
                  </a:lnTo>
                  <a:lnTo>
                    <a:pt x="18779" y="164545"/>
                  </a:lnTo>
                  <a:lnTo>
                    <a:pt x="20456" y="170220"/>
                  </a:lnTo>
                  <a:lnTo>
                    <a:pt x="22567" y="175988"/>
                  </a:lnTo>
                  <a:lnTo>
                    <a:pt x="23974" y="180825"/>
                  </a:lnTo>
                  <a:lnTo>
                    <a:pt x="25538" y="188845"/>
                  </a:lnTo>
                  <a:lnTo>
                    <a:pt x="28879" y="195717"/>
                  </a:lnTo>
                  <a:lnTo>
                    <a:pt x="31159" y="198939"/>
                  </a:lnTo>
                  <a:lnTo>
                    <a:pt x="33671" y="202079"/>
                  </a:lnTo>
                  <a:lnTo>
                    <a:pt x="36338" y="205165"/>
                  </a:lnTo>
                  <a:lnTo>
                    <a:pt x="39108" y="208214"/>
                  </a:lnTo>
                  <a:lnTo>
                    <a:pt x="40955" y="212231"/>
                  </a:lnTo>
                  <a:lnTo>
                    <a:pt x="42186" y="216893"/>
                  </a:lnTo>
                  <a:lnTo>
                    <a:pt x="43007" y="221986"/>
                  </a:lnTo>
                  <a:lnTo>
                    <a:pt x="44546" y="226374"/>
                  </a:lnTo>
                  <a:lnTo>
                    <a:pt x="46564" y="230290"/>
                  </a:lnTo>
                  <a:lnTo>
                    <a:pt x="48902" y="233894"/>
                  </a:lnTo>
                  <a:lnTo>
                    <a:pt x="51453" y="237289"/>
                  </a:lnTo>
                  <a:lnTo>
                    <a:pt x="54146" y="240543"/>
                  </a:lnTo>
                  <a:lnTo>
                    <a:pt x="56933" y="243706"/>
                  </a:lnTo>
                  <a:lnTo>
                    <a:pt x="62676" y="249866"/>
                  </a:lnTo>
                  <a:lnTo>
                    <a:pt x="78613" y="266117"/>
                  </a:lnTo>
                  <a:lnTo>
                    <a:pt x="84588" y="272105"/>
                  </a:lnTo>
                  <a:lnTo>
                    <a:pt x="87150" y="273677"/>
                  </a:lnTo>
                  <a:lnTo>
                    <a:pt x="89849" y="274724"/>
                  </a:lnTo>
                  <a:lnTo>
                    <a:pt x="96572" y="276406"/>
                  </a:lnTo>
                  <a:lnTo>
                    <a:pt x="98115" y="277536"/>
                  </a:lnTo>
                  <a:lnTo>
                    <a:pt x="100137" y="279282"/>
                  </a:lnTo>
                  <a:lnTo>
                    <a:pt x="107156" y="285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4" name="SMARTInkAnnotation187"/>
            <p:cNvSpPr/>
            <p:nvPr/>
          </p:nvSpPr>
          <p:spPr>
            <a:xfrm>
              <a:off x="4232672" y="4232672"/>
              <a:ext cx="151806" cy="8931"/>
            </a:xfrm>
            <a:custGeom>
              <a:avLst/>
              <a:gdLst/>
              <a:ahLst/>
              <a:cxnLst/>
              <a:rect l="0" t="0" r="0" b="0"/>
              <a:pathLst>
                <a:path w="151806" h="8931">
                  <a:moveTo>
                    <a:pt x="0" y="0"/>
                  </a:moveTo>
                  <a:lnTo>
                    <a:pt x="43449" y="0"/>
                  </a:lnTo>
                  <a:lnTo>
                    <a:pt x="47817" y="992"/>
                  </a:lnTo>
                  <a:lnTo>
                    <a:pt x="51722" y="2645"/>
                  </a:lnTo>
                  <a:lnTo>
                    <a:pt x="55317" y="4740"/>
                  </a:lnTo>
                  <a:lnTo>
                    <a:pt x="59698" y="6136"/>
                  </a:lnTo>
                  <a:lnTo>
                    <a:pt x="64604" y="7068"/>
                  </a:lnTo>
                  <a:lnTo>
                    <a:pt x="69858" y="7688"/>
                  </a:lnTo>
                  <a:lnTo>
                    <a:pt x="75346" y="8102"/>
                  </a:lnTo>
                  <a:lnTo>
                    <a:pt x="80988" y="8378"/>
                  </a:lnTo>
                  <a:lnTo>
                    <a:pt x="95765" y="8766"/>
                  </a:lnTo>
                  <a:lnTo>
                    <a:pt x="139624" y="8928"/>
                  </a:lnTo>
                  <a:lnTo>
                    <a:pt x="151805" y="89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5" name="SMARTInkAnnotation188"/>
            <p:cNvSpPr/>
            <p:nvPr/>
          </p:nvSpPr>
          <p:spPr>
            <a:xfrm>
              <a:off x="4429125" y="4206297"/>
              <a:ext cx="107157" cy="160274"/>
            </a:xfrm>
            <a:custGeom>
              <a:avLst/>
              <a:gdLst/>
              <a:ahLst/>
              <a:cxnLst/>
              <a:rect l="0" t="0" r="0" b="0"/>
              <a:pathLst>
                <a:path w="107157" h="160274">
                  <a:moveTo>
                    <a:pt x="0" y="62094"/>
                  </a:moveTo>
                  <a:lnTo>
                    <a:pt x="0" y="74522"/>
                  </a:lnTo>
                  <a:lnTo>
                    <a:pt x="992" y="76333"/>
                  </a:lnTo>
                  <a:lnTo>
                    <a:pt x="2646" y="77540"/>
                  </a:lnTo>
                  <a:lnTo>
                    <a:pt x="4740" y="78344"/>
                  </a:lnTo>
                  <a:lnTo>
                    <a:pt x="6136" y="80864"/>
                  </a:lnTo>
                  <a:lnTo>
                    <a:pt x="7068" y="84530"/>
                  </a:lnTo>
                  <a:lnTo>
                    <a:pt x="7688" y="88957"/>
                  </a:lnTo>
                  <a:lnTo>
                    <a:pt x="8103" y="92901"/>
                  </a:lnTo>
                  <a:lnTo>
                    <a:pt x="8378" y="96523"/>
                  </a:lnTo>
                  <a:lnTo>
                    <a:pt x="8562" y="99929"/>
                  </a:lnTo>
                  <a:lnTo>
                    <a:pt x="9677" y="103193"/>
                  </a:lnTo>
                  <a:lnTo>
                    <a:pt x="11412" y="106360"/>
                  </a:lnTo>
                  <a:lnTo>
                    <a:pt x="13562" y="109464"/>
                  </a:lnTo>
                  <a:lnTo>
                    <a:pt x="14994" y="113518"/>
                  </a:lnTo>
                  <a:lnTo>
                    <a:pt x="15949" y="118205"/>
                  </a:lnTo>
                  <a:lnTo>
                    <a:pt x="16586" y="123313"/>
                  </a:lnTo>
                  <a:lnTo>
                    <a:pt x="18002" y="127712"/>
                  </a:lnTo>
                  <a:lnTo>
                    <a:pt x="19939" y="131636"/>
                  </a:lnTo>
                  <a:lnTo>
                    <a:pt x="22223" y="135244"/>
                  </a:lnTo>
                  <a:lnTo>
                    <a:pt x="23744" y="138642"/>
                  </a:lnTo>
                  <a:lnTo>
                    <a:pt x="24759" y="141900"/>
                  </a:lnTo>
                  <a:lnTo>
                    <a:pt x="25436" y="145063"/>
                  </a:lnTo>
                  <a:lnTo>
                    <a:pt x="26879" y="148164"/>
                  </a:lnTo>
                  <a:lnTo>
                    <a:pt x="28834" y="151224"/>
                  </a:lnTo>
                  <a:lnTo>
                    <a:pt x="34359" y="158524"/>
                  </a:lnTo>
                  <a:lnTo>
                    <a:pt x="35804" y="159123"/>
                  </a:lnTo>
                  <a:lnTo>
                    <a:pt x="37760" y="159522"/>
                  </a:lnTo>
                  <a:lnTo>
                    <a:pt x="44245" y="160273"/>
                  </a:lnTo>
                  <a:lnTo>
                    <a:pt x="44529" y="155566"/>
                  </a:lnTo>
                  <a:lnTo>
                    <a:pt x="43576" y="153182"/>
                  </a:lnTo>
                  <a:lnTo>
                    <a:pt x="41949" y="150600"/>
                  </a:lnTo>
                  <a:lnTo>
                    <a:pt x="39873" y="147887"/>
                  </a:lnTo>
                  <a:lnTo>
                    <a:pt x="38488" y="145086"/>
                  </a:lnTo>
                  <a:lnTo>
                    <a:pt x="37565" y="142227"/>
                  </a:lnTo>
                  <a:lnTo>
                    <a:pt x="36950" y="139328"/>
                  </a:lnTo>
                  <a:lnTo>
                    <a:pt x="35547" y="135412"/>
                  </a:lnTo>
                  <a:lnTo>
                    <a:pt x="33620" y="130816"/>
                  </a:lnTo>
                  <a:lnTo>
                    <a:pt x="31343" y="125768"/>
                  </a:lnTo>
                  <a:lnTo>
                    <a:pt x="29825" y="121410"/>
                  </a:lnTo>
                  <a:lnTo>
                    <a:pt x="28813" y="117513"/>
                  </a:lnTo>
                  <a:lnTo>
                    <a:pt x="28139" y="113923"/>
                  </a:lnTo>
                  <a:lnTo>
                    <a:pt x="26696" y="109545"/>
                  </a:lnTo>
                  <a:lnTo>
                    <a:pt x="24743" y="104642"/>
                  </a:lnTo>
                  <a:lnTo>
                    <a:pt x="22448" y="99389"/>
                  </a:lnTo>
                  <a:lnTo>
                    <a:pt x="19927" y="94895"/>
                  </a:lnTo>
                  <a:lnTo>
                    <a:pt x="17253" y="90906"/>
                  </a:lnTo>
                  <a:lnTo>
                    <a:pt x="14479" y="87255"/>
                  </a:lnTo>
                  <a:lnTo>
                    <a:pt x="12629" y="82837"/>
                  </a:lnTo>
                  <a:lnTo>
                    <a:pt x="11396" y="77907"/>
                  </a:lnTo>
                  <a:lnTo>
                    <a:pt x="10574" y="72636"/>
                  </a:lnTo>
                  <a:lnTo>
                    <a:pt x="9034" y="67138"/>
                  </a:lnTo>
                  <a:lnTo>
                    <a:pt x="7015" y="61487"/>
                  </a:lnTo>
                  <a:lnTo>
                    <a:pt x="4676" y="55736"/>
                  </a:lnTo>
                  <a:lnTo>
                    <a:pt x="3117" y="50910"/>
                  </a:lnTo>
                  <a:lnTo>
                    <a:pt x="2079" y="46700"/>
                  </a:lnTo>
                  <a:lnTo>
                    <a:pt x="1385" y="42902"/>
                  </a:lnTo>
                  <a:lnTo>
                    <a:pt x="924" y="39377"/>
                  </a:lnTo>
                  <a:lnTo>
                    <a:pt x="616" y="36035"/>
                  </a:lnTo>
                  <a:lnTo>
                    <a:pt x="410" y="32816"/>
                  </a:lnTo>
                  <a:lnTo>
                    <a:pt x="1266" y="29676"/>
                  </a:lnTo>
                  <a:lnTo>
                    <a:pt x="2829" y="26592"/>
                  </a:lnTo>
                  <a:lnTo>
                    <a:pt x="4862" y="23543"/>
                  </a:lnTo>
                  <a:lnTo>
                    <a:pt x="6218" y="20518"/>
                  </a:lnTo>
                  <a:lnTo>
                    <a:pt x="7121" y="17510"/>
                  </a:lnTo>
                  <a:lnTo>
                    <a:pt x="7724" y="14512"/>
                  </a:lnTo>
                  <a:lnTo>
                    <a:pt x="9118" y="12513"/>
                  </a:lnTo>
                  <a:lnTo>
                    <a:pt x="11040" y="11180"/>
                  </a:lnTo>
                  <a:lnTo>
                    <a:pt x="13313" y="10292"/>
                  </a:lnTo>
                  <a:lnTo>
                    <a:pt x="15821" y="8708"/>
                  </a:lnTo>
                  <a:lnTo>
                    <a:pt x="18485" y="6659"/>
                  </a:lnTo>
                  <a:lnTo>
                    <a:pt x="21253" y="4301"/>
                  </a:lnTo>
                  <a:lnTo>
                    <a:pt x="24090" y="2729"/>
                  </a:lnTo>
                  <a:lnTo>
                    <a:pt x="26974" y="1682"/>
                  </a:lnTo>
                  <a:lnTo>
                    <a:pt x="29890" y="983"/>
                  </a:lnTo>
                  <a:lnTo>
                    <a:pt x="32824" y="518"/>
                  </a:lnTo>
                  <a:lnTo>
                    <a:pt x="35773" y="207"/>
                  </a:lnTo>
                  <a:lnTo>
                    <a:pt x="38732" y="0"/>
                  </a:lnTo>
                  <a:lnTo>
                    <a:pt x="41696" y="854"/>
                  </a:lnTo>
                  <a:lnTo>
                    <a:pt x="44664" y="2415"/>
                  </a:lnTo>
                  <a:lnTo>
                    <a:pt x="47636" y="4449"/>
                  </a:lnTo>
                  <a:lnTo>
                    <a:pt x="51601" y="5805"/>
                  </a:lnTo>
                  <a:lnTo>
                    <a:pt x="56229" y="6708"/>
                  </a:lnTo>
                  <a:lnTo>
                    <a:pt x="61298" y="7311"/>
                  </a:lnTo>
                  <a:lnTo>
                    <a:pt x="65670" y="8704"/>
                  </a:lnTo>
                  <a:lnTo>
                    <a:pt x="69577" y="10626"/>
                  </a:lnTo>
                  <a:lnTo>
                    <a:pt x="73174" y="12899"/>
                  </a:lnTo>
                  <a:lnTo>
                    <a:pt x="76564" y="15407"/>
                  </a:lnTo>
                  <a:lnTo>
                    <a:pt x="79816" y="18070"/>
                  </a:lnTo>
                  <a:lnTo>
                    <a:pt x="82976" y="20839"/>
                  </a:lnTo>
                  <a:lnTo>
                    <a:pt x="86075" y="22684"/>
                  </a:lnTo>
                  <a:lnTo>
                    <a:pt x="89133" y="23915"/>
                  </a:lnTo>
                  <a:lnTo>
                    <a:pt x="92165" y="24734"/>
                  </a:lnTo>
                  <a:lnTo>
                    <a:pt x="95178" y="26274"/>
                  </a:lnTo>
                  <a:lnTo>
                    <a:pt x="98178" y="28291"/>
                  </a:lnTo>
                  <a:lnTo>
                    <a:pt x="107156" y="353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6" name="SMARTInkAnnotation189"/>
            <p:cNvSpPr/>
            <p:nvPr/>
          </p:nvSpPr>
          <p:spPr>
            <a:xfrm>
              <a:off x="4558250" y="4214971"/>
              <a:ext cx="129310" cy="124812"/>
            </a:xfrm>
            <a:custGeom>
              <a:avLst/>
              <a:gdLst/>
              <a:ahLst/>
              <a:cxnLst/>
              <a:rect l="0" t="0" r="0" b="0"/>
              <a:pathLst>
                <a:path w="129310" h="124812">
                  <a:moveTo>
                    <a:pt x="40539" y="17701"/>
                  </a:moveTo>
                  <a:lnTo>
                    <a:pt x="27236" y="17701"/>
                  </a:lnTo>
                  <a:lnTo>
                    <a:pt x="25717" y="18693"/>
                  </a:lnTo>
                  <a:lnTo>
                    <a:pt x="24705" y="20346"/>
                  </a:lnTo>
                  <a:lnTo>
                    <a:pt x="24030" y="22441"/>
                  </a:lnTo>
                  <a:lnTo>
                    <a:pt x="22587" y="25822"/>
                  </a:lnTo>
                  <a:lnTo>
                    <a:pt x="18339" y="34870"/>
                  </a:lnTo>
                  <a:lnTo>
                    <a:pt x="15817" y="39069"/>
                  </a:lnTo>
                  <a:lnTo>
                    <a:pt x="13143" y="42861"/>
                  </a:lnTo>
                  <a:lnTo>
                    <a:pt x="10370" y="46380"/>
                  </a:lnTo>
                  <a:lnTo>
                    <a:pt x="8519" y="50711"/>
                  </a:lnTo>
                  <a:lnTo>
                    <a:pt x="7286" y="55583"/>
                  </a:lnTo>
                  <a:lnTo>
                    <a:pt x="6464" y="60815"/>
                  </a:lnTo>
                  <a:lnTo>
                    <a:pt x="4924" y="66287"/>
                  </a:lnTo>
                  <a:lnTo>
                    <a:pt x="2905" y="71920"/>
                  </a:lnTo>
                  <a:lnTo>
                    <a:pt x="567" y="77659"/>
                  </a:lnTo>
                  <a:lnTo>
                    <a:pt x="0" y="82478"/>
                  </a:lnTo>
                  <a:lnTo>
                    <a:pt x="614" y="86683"/>
                  </a:lnTo>
                  <a:lnTo>
                    <a:pt x="2016" y="90478"/>
                  </a:lnTo>
                  <a:lnTo>
                    <a:pt x="2951" y="94000"/>
                  </a:lnTo>
                  <a:lnTo>
                    <a:pt x="3574" y="97341"/>
                  </a:lnTo>
                  <a:lnTo>
                    <a:pt x="3990" y="100559"/>
                  </a:lnTo>
                  <a:lnTo>
                    <a:pt x="5259" y="103698"/>
                  </a:lnTo>
                  <a:lnTo>
                    <a:pt x="7097" y="106782"/>
                  </a:lnTo>
                  <a:lnTo>
                    <a:pt x="9315" y="109831"/>
                  </a:lnTo>
                  <a:lnTo>
                    <a:pt x="12777" y="112855"/>
                  </a:lnTo>
                  <a:lnTo>
                    <a:pt x="17070" y="115863"/>
                  </a:lnTo>
                  <a:lnTo>
                    <a:pt x="21916" y="118861"/>
                  </a:lnTo>
                  <a:lnTo>
                    <a:pt x="26140" y="120860"/>
                  </a:lnTo>
                  <a:lnTo>
                    <a:pt x="29947" y="122193"/>
                  </a:lnTo>
                  <a:lnTo>
                    <a:pt x="33477" y="123080"/>
                  </a:lnTo>
                  <a:lnTo>
                    <a:pt x="37816" y="123673"/>
                  </a:lnTo>
                  <a:lnTo>
                    <a:pt x="42692" y="124068"/>
                  </a:lnTo>
                  <a:lnTo>
                    <a:pt x="47928" y="124331"/>
                  </a:lnTo>
                  <a:lnTo>
                    <a:pt x="59036" y="124623"/>
                  </a:lnTo>
                  <a:lnTo>
                    <a:pt x="82337" y="124811"/>
                  </a:lnTo>
                  <a:lnTo>
                    <a:pt x="87256" y="123834"/>
                  </a:lnTo>
                  <a:lnTo>
                    <a:pt x="91527" y="122191"/>
                  </a:lnTo>
                  <a:lnTo>
                    <a:pt x="95367" y="120103"/>
                  </a:lnTo>
                  <a:lnTo>
                    <a:pt x="98919" y="117719"/>
                  </a:lnTo>
                  <a:lnTo>
                    <a:pt x="102279" y="115137"/>
                  </a:lnTo>
                  <a:lnTo>
                    <a:pt x="105512" y="112424"/>
                  </a:lnTo>
                  <a:lnTo>
                    <a:pt x="108659" y="109623"/>
                  </a:lnTo>
                  <a:lnTo>
                    <a:pt x="114802" y="103865"/>
                  </a:lnTo>
                  <a:lnTo>
                    <a:pt x="123838" y="95045"/>
                  </a:lnTo>
                  <a:lnTo>
                    <a:pt x="125837" y="91092"/>
                  </a:lnTo>
                  <a:lnTo>
                    <a:pt x="127169" y="86472"/>
                  </a:lnTo>
                  <a:lnTo>
                    <a:pt x="128059" y="81407"/>
                  </a:lnTo>
                  <a:lnTo>
                    <a:pt x="128651" y="77039"/>
                  </a:lnTo>
                  <a:lnTo>
                    <a:pt x="129046" y="73135"/>
                  </a:lnTo>
                  <a:lnTo>
                    <a:pt x="129309" y="69540"/>
                  </a:lnTo>
                  <a:lnTo>
                    <a:pt x="128493" y="65159"/>
                  </a:lnTo>
                  <a:lnTo>
                    <a:pt x="126955" y="60253"/>
                  </a:lnTo>
                  <a:lnTo>
                    <a:pt x="124939" y="54999"/>
                  </a:lnTo>
                  <a:lnTo>
                    <a:pt x="122602" y="49511"/>
                  </a:lnTo>
                  <a:lnTo>
                    <a:pt x="117361" y="38122"/>
                  </a:lnTo>
                  <a:lnTo>
                    <a:pt x="114574" y="33300"/>
                  </a:lnTo>
                  <a:lnTo>
                    <a:pt x="111723" y="29092"/>
                  </a:lnTo>
                  <a:lnTo>
                    <a:pt x="108831" y="25295"/>
                  </a:lnTo>
                  <a:lnTo>
                    <a:pt x="105911" y="21772"/>
                  </a:lnTo>
                  <a:lnTo>
                    <a:pt x="102972" y="18430"/>
                  </a:lnTo>
                  <a:lnTo>
                    <a:pt x="100020" y="15210"/>
                  </a:lnTo>
                  <a:lnTo>
                    <a:pt x="96068" y="12072"/>
                  </a:lnTo>
                  <a:lnTo>
                    <a:pt x="91449" y="8987"/>
                  </a:lnTo>
                  <a:lnTo>
                    <a:pt x="86385" y="5939"/>
                  </a:lnTo>
                  <a:lnTo>
                    <a:pt x="82017" y="3906"/>
                  </a:lnTo>
                  <a:lnTo>
                    <a:pt x="78113" y="2551"/>
                  </a:lnTo>
                  <a:lnTo>
                    <a:pt x="74518" y="1648"/>
                  </a:lnTo>
                  <a:lnTo>
                    <a:pt x="71129" y="1045"/>
                  </a:lnTo>
                  <a:lnTo>
                    <a:pt x="67878" y="644"/>
                  </a:lnTo>
                  <a:lnTo>
                    <a:pt x="64718" y="377"/>
                  </a:lnTo>
                  <a:lnTo>
                    <a:pt x="60627" y="198"/>
                  </a:lnTo>
                  <a:lnTo>
                    <a:pt x="50790" y="0"/>
                  </a:lnTo>
                  <a:lnTo>
                    <a:pt x="46380" y="939"/>
                  </a:lnTo>
                  <a:lnTo>
                    <a:pt x="42449" y="2558"/>
                  </a:lnTo>
                  <a:lnTo>
                    <a:pt x="38836" y="4629"/>
                  </a:lnTo>
                  <a:lnTo>
                    <a:pt x="36427" y="7002"/>
                  </a:lnTo>
                  <a:lnTo>
                    <a:pt x="34821" y="9576"/>
                  </a:lnTo>
                  <a:lnTo>
                    <a:pt x="33751" y="12284"/>
                  </a:lnTo>
                  <a:lnTo>
                    <a:pt x="33036" y="15082"/>
                  </a:lnTo>
                  <a:lnTo>
                    <a:pt x="32560" y="17939"/>
                  </a:lnTo>
                  <a:lnTo>
                    <a:pt x="31609" y="26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7" name="SMARTInkAnnotation190"/>
            <p:cNvSpPr/>
            <p:nvPr/>
          </p:nvSpPr>
          <p:spPr>
            <a:xfrm>
              <a:off x="4732734" y="4207292"/>
              <a:ext cx="133670" cy="150397"/>
            </a:xfrm>
            <a:custGeom>
              <a:avLst/>
              <a:gdLst/>
              <a:ahLst/>
              <a:cxnLst/>
              <a:rect l="0" t="0" r="0" b="0"/>
              <a:pathLst>
                <a:path w="133670" h="150397">
                  <a:moveTo>
                    <a:pt x="0" y="43239"/>
                  </a:moveTo>
                  <a:lnTo>
                    <a:pt x="0" y="102939"/>
                  </a:lnTo>
                  <a:lnTo>
                    <a:pt x="993" y="107843"/>
                  </a:lnTo>
                  <a:lnTo>
                    <a:pt x="2646" y="112106"/>
                  </a:lnTo>
                  <a:lnTo>
                    <a:pt x="4740" y="115939"/>
                  </a:lnTo>
                  <a:lnTo>
                    <a:pt x="6138" y="119487"/>
                  </a:lnTo>
                  <a:lnTo>
                    <a:pt x="7068" y="122844"/>
                  </a:lnTo>
                  <a:lnTo>
                    <a:pt x="7689" y="126076"/>
                  </a:lnTo>
                  <a:lnTo>
                    <a:pt x="9094" y="129221"/>
                  </a:lnTo>
                  <a:lnTo>
                    <a:pt x="11025" y="132310"/>
                  </a:lnTo>
                  <a:lnTo>
                    <a:pt x="17459" y="140930"/>
                  </a:lnTo>
                  <a:lnTo>
                    <a:pt x="17742" y="136566"/>
                  </a:lnTo>
                  <a:lnTo>
                    <a:pt x="17844" y="123353"/>
                  </a:lnTo>
                  <a:lnTo>
                    <a:pt x="17849" y="120461"/>
                  </a:lnTo>
                  <a:lnTo>
                    <a:pt x="16861" y="117541"/>
                  </a:lnTo>
                  <a:lnTo>
                    <a:pt x="15209" y="114602"/>
                  </a:lnTo>
                  <a:lnTo>
                    <a:pt x="13116" y="111650"/>
                  </a:lnTo>
                  <a:lnTo>
                    <a:pt x="11721" y="107698"/>
                  </a:lnTo>
                  <a:lnTo>
                    <a:pt x="10790" y="103079"/>
                  </a:lnTo>
                  <a:lnTo>
                    <a:pt x="10170" y="98015"/>
                  </a:lnTo>
                  <a:lnTo>
                    <a:pt x="9757" y="93647"/>
                  </a:lnTo>
                  <a:lnTo>
                    <a:pt x="9482" y="89743"/>
                  </a:lnTo>
                  <a:lnTo>
                    <a:pt x="9297" y="86148"/>
                  </a:lnTo>
                  <a:lnTo>
                    <a:pt x="8182" y="81767"/>
                  </a:lnTo>
                  <a:lnTo>
                    <a:pt x="6447" y="76862"/>
                  </a:lnTo>
                  <a:lnTo>
                    <a:pt x="4298" y="71607"/>
                  </a:lnTo>
                  <a:lnTo>
                    <a:pt x="2866" y="66120"/>
                  </a:lnTo>
                  <a:lnTo>
                    <a:pt x="1911" y="60477"/>
                  </a:lnTo>
                  <a:lnTo>
                    <a:pt x="1274" y="54731"/>
                  </a:lnTo>
                  <a:lnTo>
                    <a:pt x="850" y="48916"/>
                  </a:lnTo>
                  <a:lnTo>
                    <a:pt x="566" y="43055"/>
                  </a:lnTo>
                  <a:lnTo>
                    <a:pt x="168" y="27971"/>
                  </a:lnTo>
                  <a:lnTo>
                    <a:pt x="112" y="24131"/>
                  </a:lnTo>
                  <a:lnTo>
                    <a:pt x="1067" y="20578"/>
                  </a:lnTo>
                  <a:lnTo>
                    <a:pt x="2696" y="17218"/>
                  </a:lnTo>
                  <a:lnTo>
                    <a:pt x="4774" y="13986"/>
                  </a:lnTo>
                  <a:lnTo>
                    <a:pt x="7151" y="11830"/>
                  </a:lnTo>
                  <a:lnTo>
                    <a:pt x="9729" y="10394"/>
                  </a:lnTo>
                  <a:lnTo>
                    <a:pt x="12440" y="9436"/>
                  </a:lnTo>
                  <a:lnTo>
                    <a:pt x="15238" y="7805"/>
                  </a:lnTo>
                  <a:lnTo>
                    <a:pt x="18097" y="5726"/>
                  </a:lnTo>
                  <a:lnTo>
                    <a:pt x="20994" y="3347"/>
                  </a:lnTo>
                  <a:lnTo>
                    <a:pt x="24910" y="1762"/>
                  </a:lnTo>
                  <a:lnTo>
                    <a:pt x="29505" y="705"/>
                  </a:lnTo>
                  <a:lnTo>
                    <a:pt x="34553" y="0"/>
                  </a:lnTo>
                  <a:lnTo>
                    <a:pt x="38911" y="522"/>
                  </a:lnTo>
                  <a:lnTo>
                    <a:pt x="42807" y="1863"/>
                  </a:lnTo>
                  <a:lnTo>
                    <a:pt x="55678" y="8490"/>
                  </a:lnTo>
                  <a:lnTo>
                    <a:pt x="95373" y="28413"/>
                  </a:lnTo>
                  <a:lnTo>
                    <a:pt x="100293" y="32363"/>
                  </a:lnTo>
                  <a:lnTo>
                    <a:pt x="104565" y="36980"/>
                  </a:lnTo>
                  <a:lnTo>
                    <a:pt x="108406" y="42043"/>
                  </a:lnTo>
                  <a:lnTo>
                    <a:pt x="112950" y="46410"/>
                  </a:lnTo>
                  <a:lnTo>
                    <a:pt x="117964" y="50314"/>
                  </a:lnTo>
                  <a:lnTo>
                    <a:pt x="123291" y="53909"/>
                  </a:lnTo>
                  <a:lnTo>
                    <a:pt x="126843" y="58290"/>
                  </a:lnTo>
                  <a:lnTo>
                    <a:pt x="129210" y="63195"/>
                  </a:lnTo>
                  <a:lnTo>
                    <a:pt x="130789" y="68449"/>
                  </a:lnTo>
                  <a:lnTo>
                    <a:pt x="131841" y="73937"/>
                  </a:lnTo>
                  <a:lnTo>
                    <a:pt x="132542" y="79579"/>
                  </a:lnTo>
                  <a:lnTo>
                    <a:pt x="133010" y="85325"/>
                  </a:lnTo>
                  <a:lnTo>
                    <a:pt x="133322" y="90148"/>
                  </a:lnTo>
                  <a:lnTo>
                    <a:pt x="133669" y="98153"/>
                  </a:lnTo>
                  <a:lnTo>
                    <a:pt x="132769" y="102669"/>
                  </a:lnTo>
                  <a:lnTo>
                    <a:pt x="131176" y="107664"/>
                  </a:lnTo>
                  <a:lnTo>
                    <a:pt x="129122" y="112978"/>
                  </a:lnTo>
                  <a:lnTo>
                    <a:pt x="126762" y="117513"/>
                  </a:lnTo>
                  <a:lnTo>
                    <a:pt x="124195" y="121528"/>
                  </a:lnTo>
                  <a:lnTo>
                    <a:pt x="121493" y="125197"/>
                  </a:lnTo>
                  <a:lnTo>
                    <a:pt x="119690" y="128636"/>
                  </a:lnTo>
                  <a:lnTo>
                    <a:pt x="118488" y="131920"/>
                  </a:lnTo>
                  <a:lnTo>
                    <a:pt x="117688" y="135102"/>
                  </a:lnTo>
                  <a:lnTo>
                    <a:pt x="116162" y="138215"/>
                  </a:lnTo>
                  <a:lnTo>
                    <a:pt x="114152" y="141283"/>
                  </a:lnTo>
                  <a:lnTo>
                    <a:pt x="107157" y="1503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28" name="SMARTInkAnnotation191"/>
            <p:cNvSpPr/>
            <p:nvPr/>
          </p:nvSpPr>
          <p:spPr>
            <a:xfrm>
              <a:off x="4913127" y="4196954"/>
              <a:ext cx="113720" cy="160735"/>
            </a:xfrm>
            <a:custGeom>
              <a:avLst/>
              <a:gdLst/>
              <a:ahLst/>
              <a:cxnLst/>
              <a:rect l="0" t="0" r="0" b="0"/>
              <a:pathLst>
                <a:path w="113720" h="160735">
                  <a:moveTo>
                    <a:pt x="96428" y="8929"/>
                  </a:moveTo>
                  <a:lnTo>
                    <a:pt x="96428" y="367"/>
                  </a:lnTo>
                  <a:lnTo>
                    <a:pt x="93782" y="162"/>
                  </a:lnTo>
                  <a:lnTo>
                    <a:pt x="89298" y="71"/>
                  </a:lnTo>
                  <a:lnTo>
                    <a:pt x="50030" y="0"/>
                  </a:lnTo>
                  <a:lnTo>
                    <a:pt x="45652" y="992"/>
                  </a:lnTo>
                  <a:lnTo>
                    <a:pt x="40749" y="2645"/>
                  </a:lnTo>
                  <a:lnTo>
                    <a:pt x="35496" y="4740"/>
                  </a:lnTo>
                  <a:lnTo>
                    <a:pt x="31002" y="6136"/>
                  </a:lnTo>
                  <a:lnTo>
                    <a:pt x="27014" y="7067"/>
                  </a:lnTo>
                  <a:lnTo>
                    <a:pt x="23363" y="7687"/>
                  </a:lnTo>
                  <a:lnTo>
                    <a:pt x="19936" y="9093"/>
                  </a:lnTo>
                  <a:lnTo>
                    <a:pt x="16660" y="11023"/>
                  </a:lnTo>
                  <a:lnTo>
                    <a:pt x="13483" y="13301"/>
                  </a:lnTo>
                  <a:lnTo>
                    <a:pt x="10373" y="15813"/>
                  </a:lnTo>
                  <a:lnTo>
                    <a:pt x="7308" y="18479"/>
                  </a:lnTo>
                  <a:lnTo>
                    <a:pt x="4272" y="21249"/>
                  </a:lnTo>
                  <a:lnTo>
                    <a:pt x="2249" y="24087"/>
                  </a:lnTo>
                  <a:lnTo>
                    <a:pt x="899" y="26973"/>
                  </a:lnTo>
                  <a:lnTo>
                    <a:pt x="0" y="29887"/>
                  </a:lnTo>
                  <a:lnTo>
                    <a:pt x="392" y="32823"/>
                  </a:lnTo>
                  <a:lnTo>
                    <a:pt x="1646" y="35773"/>
                  </a:lnTo>
                  <a:lnTo>
                    <a:pt x="3474" y="38731"/>
                  </a:lnTo>
                  <a:lnTo>
                    <a:pt x="5685" y="41695"/>
                  </a:lnTo>
                  <a:lnTo>
                    <a:pt x="8151" y="44663"/>
                  </a:lnTo>
                  <a:lnTo>
                    <a:pt x="10788" y="47635"/>
                  </a:lnTo>
                  <a:lnTo>
                    <a:pt x="16363" y="53582"/>
                  </a:lnTo>
                  <a:lnTo>
                    <a:pt x="19238" y="56557"/>
                  </a:lnTo>
                  <a:lnTo>
                    <a:pt x="23140" y="59532"/>
                  </a:lnTo>
                  <a:lnTo>
                    <a:pt x="27725" y="62508"/>
                  </a:lnTo>
                  <a:lnTo>
                    <a:pt x="32766" y="65484"/>
                  </a:lnTo>
                  <a:lnTo>
                    <a:pt x="38112" y="69453"/>
                  </a:lnTo>
                  <a:lnTo>
                    <a:pt x="43660" y="74083"/>
                  </a:lnTo>
                  <a:lnTo>
                    <a:pt x="49343" y="79154"/>
                  </a:lnTo>
                  <a:lnTo>
                    <a:pt x="55116" y="83527"/>
                  </a:lnTo>
                  <a:lnTo>
                    <a:pt x="60949" y="87434"/>
                  </a:lnTo>
                  <a:lnTo>
                    <a:pt x="66822" y="91031"/>
                  </a:lnTo>
                  <a:lnTo>
                    <a:pt x="72721" y="95414"/>
                  </a:lnTo>
                  <a:lnTo>
                    <a:pt x="78640" y="100320"/>
                  </a:lnTo>
                  <a:lnTo>
                    <a:pt x="89513" y="110070"/>
                  </a:lnTo>
                  <a:lnTo>
                    <a:pt x="97654" y="117711"/>
                  </a:lnTo>
                  <a:lnTo>
                    <a:pt x="107815" y="127591"/>
                  </a:lnTo>
                  <a:lnTo>
                    <a:pt x="109973" y="130701"/>
                  </a:lnTo>
                  <a:lnTo>
                    <a:pt x="111411" y="133767"/>
                  </a:lnTo>
                  <a:lnTo>
                    <a:pt x="113719" y="141075"/>
                  </a:lnTo>
                  <a:lnTo>
                    <a:pt x="112916" y="142667"/>
                  </a:lnTo>
                  <a:lnTo>
                    <a:pt x="109378" y="147081"/>
                  </a:lnTo>
                  <a:lnTo>
                    <a:pt x="107046" y="148656"/>
                  </a:lnTo>
                  <a:lnTo>
                    <a:pt x="104498" y="149705"/>
                  </a:lnTo>
                  <a:lnTo>
                    <a:pt x="101808" y="150405"/>
                  </a:lnTo>
                  <a:lnTo>
                    <a:pt x="98030" y="151863"/>
                  </a:lnTo>
                  <a:lnTo>
                    <a:pt x="93527" y="153828"/>
                  </a:lnTo>
                  <a:lnTo>
                    <a:pt x="88540" y="156130"/>
                  </a:lnTo>
                  <a:lnTo>
                    <a:pt x="82240" y="157664"/>
                  </a:lnTo>
                  <a:lnTo>
                    <a:pt x="75063" y="158688"/>
                  </a:lnTo>
                  <a:lnTo>
                    <a:pt x="61135" y="159824"/>
                  </a:lnTo>
                  <a:lnTo>
                    <a:pt x="51638" y="160329"/>
                  </a:lnTo>
                  <a:lnTo>
                    <a:pt x="44109" y="160554"/>
                  </a:lnTo>
                  <a:lnTo>
                    <a:pt x="33920" y="1607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362" name="Group 395361"/>
          <p:cNvGrpSpPr/>
          <p:nvPr/>
        </p:nvGrpSpPr>
        <p:grpSpPr>
          <a:xfrm>
            <a:off x="6144039" y="1607465"/>
            <a:ext cx="1758725" cy="2678260"/>
            <a:chOff x="6144039" y="1607465"/>
            <a:chExt cx="1758725" cy="2678260"/>
          </a:xfrm>
        </p:grpSpPr>
        <p:sp>
          <p:nvSpPr>
            <p:cNvPr id="395330" name="SMARTInkAnnotation192"/>
            <p:cNvSpPr/>
            <p:nvPr/>
          </p:nvSpPr>
          <p:spPr>
            <a:xfrm>
              <a:off x="6858001" y="2759273"/>
              <a:ext cx="35708" cy="419697"/>
            </a:xfrm>
            <a:custGeom>
              <a:avLst/>
              <a:gdLst/>
              <a:ahLst/>
              <a:cxnLst/>
              <a:rect l="0" t="0" r="0" b="0"/>
              <a:pathLst>
                <a:path w="35708" h="419697">
                  <a:moveTo>
                    <a:pt x="8929" y="0"/>
                  </a:moveTo>
                  <a:lnTo>
                    <a:pt x="31" y="0"/>
                  </a:lnTo>
                  <a:lnTo>
                    <a:pt x="0" y="25732"/>
                  </a:lnTo>
                  <a:lnTo>
                    <a:pt x="992" y="31045"/>
                  </a:lnTo>
                  <a:lnTo>
                    <a:pt x="2645" y="36572"/>
                  </a:lnTo>
                  <a:lnTo>
                    <a:pt x="4739" y="42241"/>
                  </a:lnTo>
                  <a:lnTo>
                    <a:pt x="6136" y="48004"/>
                  </a:lnTo>
                  <a:lnTo>
                    <a:pt x="7067" y="53831"/>
                  </a:lnTo>
                  <a:lnTo>
                    <a:pt x="7687" y="59700"/>
                  </a:lnTo>
                  <a:lnTo>
                    <a:pt x="9093" y="65597"/>
                  </a:lnTo>
                  <a:lnTo>
                    <a:pt x="11023" y="71513"/>
                  </a:lnTo>
                  <a:lnTo>
                    <a:pt x="13301" y="77441"/>
                  </a:lnTo>
                  <a:lnTo>
                    <a:pt x="14820" y="84370"/>
                  </a:lnTo>
                  <a:lnTo>
                    <a:pt x="15833" y="91965"/>
                  </a:lnTo>
                  <a:lnTo>
                    <a:pt x="16508" y="100006"/>
                  </a:lnTo>
                  <a:lnTo>
                    <a:pt x="16958" y="107350"/>
                  </a:lnTo>
                  <a:lnTo>
                    <a:pt x="17458" y="120803"/>
                  </a:lnTo>
                  <a:lnTo>
                    <a:pt x="18584" y="128160"/>
                  </a:lnTo>
                  <a:lnTo>
                    <a:pt x="20326" y="136042"/>
                  </a:lnTo>
                  <a:lnTo>
                    <a:pt x="22480" y="144273"/>
                  </a:lnTo>
                  <a:lnTo>
                    <a:pt x="23916" y="152736"/>
                  </a:lnTo>
                  <a:lnTo>
                    <a:pt x="24873" y="161356"/>
                  </a:lnTo>
                  <a:lnTo>
                    <a:pt x="25511" y="170078"/>
                  </a:lnTo>
                  <a:lnTo>
                    <a:pt x="26929" y="178870"/>
                  </a:lnTo>
                  <a:lnTo>
                    <a:pt x="28866" y="187708"/>
                  </a:lnTo>
                  <a:lnTo>
                    <a:pt x="31150" y="196576"/>
                  </a:lnTo>
                  <a:lnTo>
                    <a:pt x="32672" y="205465"/>
                  </a:lnTo>
                  <a:lnTo>
                    <a:pt x="33688" y="214367"/>
                  </a:lnTo>
                  <a:lnTo>
                    <a:pt x="34364" y="223279"/>
                  </a:lnTo>
                  <a:lnTo>
                    <a:pt x="34815" y="232196"/>
                  </a:lnTo>
                  <a:lnTo>
                    <a:pt x="35317" y="250043"/>
                  </a:lnTo>
                  <a:lnTo>
                    <a:pt x="35702" y="318824"/>
                  </a:lnTo>
                  <a:lnTo>
                    <a:pt x="35707" y="325659"/>
                  </a:lnTo>
                  <a:lnTo>
                    <a:pt x="34719" y="332200"/>
                  </a:lnTo>
                  <a:lnTo>
                    <a:pt x="33067" y="338545"/>
                  </a:lnTo>
                  <a:lnTo>
                    <a:pt x="30974" y="344759"/>
                  </a:lnTo>
                  <a:lnTo>
                    <a:pt x="29579" y="350886"/>
                  </a:lnTo>
                  <a:lnTo>
                    <a:pt x="28648" y="356956"/>
                  </a:lnTo>
                  <a:lnTo>
                    <a:pt x="27614" y="368991"/>
                  </a:lnTo>
                  <a:lnTo>
                    <a:pt x="27155" y="380955"/>
                  </a:lnTo>
                  <a:lnTo>
                    <a:pt x="26897" y="394106"/>
                  </a:lnTo>
                  <a:lnTo>
                    <a:pt x="26820" y="404286"/>
                  </a:lnTo>
                  <a:lnTo>
                    <a:pt x="25818" y="406446"/>
                  </a:lnTo>
                  <a:lnTo>
                    <a:pt x="24156" y="407886"/>
                  </a:lnTo>
                  <a:lnTo>
                    <a:pt x="22057" y="408846"/>
                  </a:lnTo>
                  <a:lnTo>
                    <a:pt x="20657" y="410478"/>
                  </a:lnTo>
                  <a:lnTo>
                    <a:pt x="19724" y="412558"/>
                  </a:lnTo>
                  <a:lnTo>
                    <a:pt x="17858" y="4196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1" name="SMARTInkAnnotation193"/>
            <p:cNvSpPr/>
            <p:nvPr/>
          </p:nvSpPr>
          <p:spPr>
            <a:xfrm>
              <a:off x="6777633" y="2680683"/>
              <a:ext cx="382045" cy="471449"/>
            </a:xfrm>
            <a:custGeom>
              <a:avLst/>
              <a:gdLst/>
              <a:ahLst/>
              <a:cxnLst/>
              <a:rect l="0" t="0" r="0" b="0"/>
              <a:pathLst>
                <a:path w="382045" h="471449">
                  <a:moveTo>
                    <a:pt x="8930" y="132169"/>
                  </a:moveTo>
                  <a:lnTo>
                    <a:pt x="1241" y="132169"/>
                  </a:lnTo>
                  <a:lnTo>
                    <a:pt x="827" y="131176"/>
                  </a:lnTo>
                  <a:lnTo>
                    <a:pt x="32" y="123606"/>
                  </a:lnTo>
                  <a:lnTo>
                    <a:pt x="0" y="106733"/>
                  </a:lnTo>
                  <a:lnTo>
                    <a:pt x="9713" y="93198"/>
                  </a:lnTo>
                  <a:lnTo>
                    <a:pt x="18091" y="80273"/>
                  </a:lnTo>
                  <a:lnTo>
                    <a:pt x="29503" y="67513"/>
                  </a:lnTo>
                  <a:lnTo>
                    <a:pt x="51137" y="45424"/>
                  </a:lnTo>
                  <a:lnTo>
                    <a:pt x="57904" y="40604"/>
                  </a:lnTo>
                  <a:lnTo>
                    <a:pt x="65392" y="36399"/>
                  </a:lnTo>
                  <a:lnTo>
                    <a:pt x="94055" y="22521"/>
                  </a:lnTo>
                  <a:lnTo>
                    <a:pt x="101398" y="19383"/>
                  </a:lnTo>
                  <a:lnTo>
                    <a:pt x="109271" y="16298"/>
                  </a:lnTo>
                  <a:lnTo>
                    <a:pt x="125955" y="10225"/>
                  </a:lnTo>
                  <a:lnTo>
                    <a:pt x="143293" y="4219"/>
                  </a:lnTo>
                  <a:lnTo>
                    <a:pt x="151091" y="2220"/>
                  </a:lnTo>
                  <a:lnTo>
                    <a:pt x="158273" y="888"/>
                  </a:lnTo>
                  <a:lnTo>
                    <a:pt x="165046" y="0"/>
                  </a:lnTo>
                  <a:lnTo>
                    <a:pt x="171547" y="400"/>
                  </a:lnTo>
                  <a:lnTo>
                    <a:pt x="177864" y="1659"/>
                  </a:lnTo>
                  <a:lnTo>
                    <a:pt x="184061" y="3490"/>
                  </a:lnTo>
                  <a:lnTo>
                    <a:pt x="190176" y="5703"/>
                  </a:lnTo>
                  <a:lnTo>
                    <a:pt x="196237" y="8171"/>
                  </a:lnTo>
                  <a:lnTo>
                    <a:pt x="207271" y="13558"/>
                  </a:lnTo>
                  <a:lnTo>
                    <a:pt x="215482" y="19260"/>
                  </a:lnTo>
                  <a:lnTo>
                    <a:pt x="218069" y="23162"/>
                  </a:lnTo>
                  <a:lnTo>
                    <a:pt x="220942" y="32789"/>
                  </a:lnTo>
                  <a:lnTo>
                    <a:pt x="222220" y="43682"/>
                  </a:lnTo>
                  <a:lnTo>
                    <a:pt x="222560" y="49365"/>
                  </a:lnTo>
                  <a:lnTo>
                    <a:pt x="220293" y="60971"/>
                  </a:lnTo>
                  <a:lnTo>
                    <a:pt x="215978" y="72744"/>
                  </a:lnTo>
                  <a:lnTo>
                    <a:pt x="210753" y="84591"/>
                  </a:lnTo>
                  <a:lnTo>
                    <a:pt x="205124" y="99117"/>
                  </a:lnTo>
                  <a:lnTo>
                    <a:pt x="202233" y="107157"/>
                  </a:lnTo>
                  <a:lnTo>
                    <a:pt x="193730" y="121383"/>
                  </a:lnTo>
                  <a:lnTo>
                    <a:pt x="184328" y="133328"/>
                  </a:lnTo>
                  <a:lnTo>
                    <a:pt x="172466" y="146623"/>
                  </a:lnTo>
                  <a:lnTo>
                    <a:pt x="153828" y="165745"/>
                  </a:lnTo>
                  <a:lnTo>
                    <a:pt x="131086" y="188598"/>
                  </a:lnTo>
                  <a:lnTo>
                    <a:pt x="128070" y="190624"/>
                  </a:lnTo>
                  <a:lnTo>
                    <a:pt x="116242" y="194629"/>
                  </a:lnTo>
                  <a:lnTo>
                    <a:pt x="120872" y="194662"/>
                  </a:lnTo>
                  <a:lnTo>
                    <a:pt x="123245" y="193675"/>
                  </a:lnTo>
                  <a:lnTo>
                    <a:pt x="131325" y="188537"/>
                  </a:lnTo>
                  <a:lnTo>
                    <a:pt x="137081" y="186987"/>
                  </a:lnTo>
                  <a:lnTo>
                    <a:pt x="145591" y="186298"/>
                  </a:lnTo>
                  <a:lnTo>
                    <a:pt x="150639" y="186114"/>
                  </a:lnTo>
                  <a:lnTo>
                    <a:pt x="161538" y="183264"/>
                  </a:lnTo>
                  <a:lnTo>
                    <a:pt x="167224" y="181115"/>
                  </a:lnTo>
                  <a:lnTo>
                    <a:pt x="173990" y="179683"/>
                  </a:lnTo>
                  <a:lnTo>
                    <a:pt x="181478" y="178727"/>
                  </a:lnTo>
                  <a:lnTo>
                    <a:pt x="189446" y="178090"/>
                  </a:lnTo>
                  <a:lnTo>
                    <a:pt x="196742" y="177666"/>
                  </a:lnTo>
                  <a:lnTo>
                    <a:pt x="210141" y="177194"/>
                  </a:lnTo>
                  <a:lnTo>
                    <a:pt x="233581" y="176929"/>
                  </a:lnTo>
                  <a:lnTo>
                    <a:pt x="242041" y="177884"/>
                  </a:lnTo>
                  <a:lnTo>
                    <a:pt x="250657" y="179513"/>
                  </a:lnTo>
                  <a:lnTo>
                    <a:pt x="259379" y="181591"/>
                  </a:lnTo>
                  <a:lnTo>
                    <a:pt x="268169" y="183968"/>
                  </a:lnTo>
                  <a:lnTo>
                    <a:pt x="285873" y="189255"/>
                  </a:lnTo>
                  <a:lnTo>
                    <a:pt x="312575" y="197811"/>
                  </a:lnTo>
                  <a:lnTo>
                    <a:pt x="320500" y="201727"/>
                  </a:lnTo>
                  <a:lnTo>
                    <a:pt x="327768" y="206322"/>
                  </a:lnTo>
                  <a:lnTo>
                    <a:pt x="334598" y="211370"/>
                  </a:lnTo>
                  <a:lnTo>
                    <a:pt x="341135" y="216719"/>
                  </a:lnTo>
                  <a:lnTo>
                    <a:pt x="347478" y="222270"/>
                  </a:lnTo>
                  <a:lnTo>
                    <a:pt x="358825" y="233729"/>
                  </a:lnTo>
                  <a:lnTo>
                    <a:pt x="367175" y="245437"/>
                  </a:lnTo>
                  <a:lnTo>
                    <a:pt x="374194" y="259901"/>
                  </a:lnTo>
                  <a:lnTo>
                    <a:pt x="377455" y="267925"/>
                  </a:lnTo>
                  <a:lnTo>
                    <a:pt x="381077" y="282132"/>
                  </a:lnTo>
                  <a:lnTo>
                    <a:pt x="382044" y="288699"/>
                  </a:lnTo>
                  <a:lnTo>
                    <a:pt x="381695" y="296054"/>
                  </a:lnTo>
                  <a:lnTo>
                    <a:pt x="380472" y="303933"/>
                  </a:lnTo>
                  <a:lnTo>
                    <a:pt x="378664" y="312162"/>
                  </a:lnTo>
                  <a:lnTo>
                    <a:pt x="374008" y="326599"/>
                  </a:lnTo>
                  <a:lnTo>
                    <a:pt x="367639" y="340621"/>
                  </a:lnTo>
                  <a:lnTo>
                    <a:pt x="363163" y="348528"/>
                  </a:lnTo>
                  <a:lnTo>
                    <a:pt x="358195" y="356775"/>
                  </a:lnTo>
                  <a:lnTo>
                    <a:pt x="347382" y="371231"/>
                  </a:lnTo>
                  <a:lnTo>
                    <a:pt x="341721" y="377863"/>
                  </a:lnTo>
                  <a:lnTo>
                    <a:pt x="334970" y="384270"/>
                  </a:lnTo>
                  <a:lnTo>
                    <a:pt x="327493" y="390525"/>
                  </a:lnTo>
                  <a:lnTo>
                    <a:pt x="319531" y="396680"/>
                  </a:lnTo>
                  <a:lnTo>
                    <a:pt x="311247" y="402767"/>
                  </a:lnTo>
                  <a:lnTo>
                    <a:pt x="294105" y="414822"/>
                  </a:lnTo>
                  <a:lnTo>
                    <a:pt x="285367" y="419823"/>
                  </a:lnTo>
                  <a:lnTo>
                    <a:pt x="276565" y="424149"/>
                  </a:lnTo>
                  <a:lnTo>
                    <a:pt x="267720" y="428026"/>
                  </a:lnTo>
                  <a:lnTo>
                    <a:pt x="258847" y="432594"/>
                  </a:lnTo>
                  <a:lnTo>
                    <a:pt x="249955" y="437624"/>
                  </a:lnTo>
                  <a:lnTo>
                    <a:pt x="241051" y="442962"/>
                  </a:lnTo>
                  <a:lnTo>
                    <a:pt x="232138" y="447512"/>
                  </a:lnTo>
                  <a:lnTo>
                    <a:pt x="223220" y="451538"/>
                  </a:lnTo>
                  <a:lnTo>
                    <a:pt x="214298" y="455215"/>
                  </a:lnTo>
                  <a:lnTo>
                    <a:pt x="205373" y="458658"/>
                  </a:lnTo>
                  <a:lnTo>
                    <a:pt x="187519" y="465129"/>
                  </a:lnTo>
                  <a:lnTo>
                    <a:pt x="178590" y="467252"/>
                  </a:lnTo>
                  <a:lnTo>
                    <a:pt x="169662" y="468667"/>
                  </a:lnTo>
                  <a:lnTo>
                    <a:pt x="160733" y="469610"/>
                  </a:lnTo>
                  <a:lnTo>
                    <a:pt x="152795" y="470239"/>
                  </a:lnTo>
                  <a:lnTo>
                    <a:pt x="145520" y="470659"/>
                  </a:lnTo>
                  <a:lnTo>
                    <a:pt x="132144" y="471124"/>
                  </a:lnTo>
                  <a:lnTo>
                    <a:pt x="107388" y="471423"/>
                  </a:lnTo>
                  <a:lnTo>
                    <a:pt x="101357" y="471448"/>
                  </a:lnTo>
                  <a:lnTo>
                    <a:pt x="96344" y="470472"/>
                  </a:lnTo>
                  <a:lnTo>
                    <a:pt x="84550" y="465351"/>
                  </a:lnTo>
                  <a:lnTo>
                    <a:pt x="81171" y="464423"/>
                  </a:lnTo>
                  <a:lnTo>
                    <a:pt x="71437" y="4625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2" name="SMARTInkAnnotation194"/>
            <p:cNvSpPr/>
            <p:nvPr/>
          </p:nvSpPr>
          <p:spPr>
            <a:xfrm>
              <a:off x="6920508" y="2116336"/>
              <a:ext cx="31935" cy="437556"/>
            </a:xfrm>
            <a:custGeom>
              <a:avLst/>
              <a:gdLst/>
              <a:ahLst/>
              <a:cxnLst/>
              <a:rect l="0" t="0" r="0" b="0"/>
              <a:pathLst>
                <a:path w="31935" h="437556">
                  <a:moveTo>
                    <a:pt x="0" y="0"/>
                  </a:moveTo>
                  <a:lnTo>
                    <a:pt x="0" y="47629"/>
                  </a:lnTo>
                  <a:lnTo>
                    <a:pt x="992" y="50604"/>
                  </a:lnTo>
                  <a:lnTo>
                    <a:pt x="2645" y="53580"/>
                  </a:lnTo>
                  <a:lnTo>
                    <a:pt x="4740" y="56556"/>
                  </a:lnTo>
                  <a:lnTo>
                    <a:pt x="6137" y="60524"/>
                  </a:lnTo>
                  <a:lnTo>
                    <a:pt x="7068" y="65154"/>
                  </a:lnTo>
                  <a:lnTo>
                    <a:pt x="7688" y="70225"/>
                  </a:lnTo>
                  <a:lnTo>
                    <a:pt x="8561" y="82102"/>
                  </a:lnTo>
                  <a:lnTo>
                    <a:pt x="8766" y="91391"/>
                  </a:lnTo>
                  <a:lnTo>
                    <a:pt x="8820" y="96646"/>
                  </a:lnTo>
                  <a:lnTo>
                    <a:pt x="9849" y="101142"/>
                  </a:lnTo>
                  <a:lnTo>
                    <a:pt x="11526" y="105131"/>
                  </a:lnTo>
                  <a:lnTo>
                    <a:pt x="13638" y="108783"/>
                  </a:lnTo>
                  <a:lnTo>
                    <a:pt x="15045" y="113201"/>
                  </a:lnTo>
                  <a:lnTo>
                    <a:pt x="15983" y="118131"/>
                  </a:lnTo>
                  <a:lnTo>
                    <a:pt x="16608" y="123403"/>
                  </a:lnTo>
                  <a:lnTo>
                    <a:pt x="17303" y="134551"/>
                  </a:lnTo>
                  <a:lnTo>
                    <a:pt x="17695" y="149338"/>
                  </a:lnTo>
                  <a:lnTo>
                    <a:pt x="17855" y="196621"/>
                  </a:lnTo>
                  <a:lnTo>
                    <a:pt x="17858" y="238135"/>
                  </a:lnTo>
                  <a:lnTo>
                    <a:pt x="18851" y="244085"/>
                  </a:lnTo>
                  <a:lnTo>
                    <a:pt x="20505" y="250036"/>
                  </a:lnTo>
                  <a:lnTo>
                    <a:pt x="22599" y="255987"/>
                  </a:lnTo>
                  <a:lnTo>
                    <a:pt x="23996" y="261940"/>
                  </a:lnTo>
                  <a:lnTo>
                    <a:pt x="24927" y="267892"/>
                  </a:lnTo>
                  <a:lnTo>
                    <a:pt x="25548" y="273844"/>
                  </a:lnTo>
                  <a:lnTo>
                    <a:pt x="26237" y="285750"/>
                  </a:lnTo>
                  <a:lnTo>
                    <a:pt x="26544" y="297656"/>
                  </a:lnTo>
                  <a:lnTo>
                    <a:pt x="26788" y="364491"/>
                  </a:lnTo>
                  <a:lnTo>
                    <a:pt x="27780" y="369001"/>
                  </a:lnTo>
                  <a:lnTo>
                    <a:pt x="29434" y="373001"/>
                  </a:lnTo>
                  <a:lnTo>
                    <a:pt x="31529" y="376660"/>
                  </a:lnTo>
                  <a:lnTo>
                    <a:pt x="31934" y="380091"/>
                  </a:lnTo>
                  <a:lnTo>
                    <a:pt x="31211" y="383371"/>
                  </a:lnTo>
                  <a:lnTo>
                    <a:pt x="29737" y="386549"/>
                  </a:lnTo>
                  <a:lnTo>
                    <a:pt x="28754" y="389660"/>
                  </a:lnTo>
                  <a:lnTo>
                    <a:pt x="28099" y="392727"/>
                  </a:lnTo>
                  <a:lnTo>
                    <a:pt x="27177" y="401783"/>
                  </a:lnTo>
                  <a:lnTo>
                    <a:pt x="26865" y="413731"/>
                  </a:lnTo>
                  <a:lnTo>
                    <a:pt x="26789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3" name="SMARTInkAnnotation195"/>
            <p:cNvSpPr/>
            <p:nvPr/>
          </p:nvSpPr>
          <p:spPr>
            <a:xfrm>
              <a:off x="6491883" y="3214688"/>
              <a:ext cx="348259" cy="357188"/>
            </a:xfrm>
            <a:custGeom>
              <a:avLst/>
              <a:gdLst/>
              <a:ahLst/>
              <a:cxnLst/>
              <a:rect l="0" t="0" r="0" b="0"/>
              <a:pathLst>
                <a:path w="348259" h="357188">
                  <a:moveTo>
                    <a:pt x="348258" y="0"/>
                  </a:moveTo>
                  <a:lnTo>
                    <a:pt x="348258" y="12428"/>
                  </a:lnTo>
                  <a:lnTo>
                    <a:pt x="347265" y="14239"/>
                  </a:lnTo>
                  <a:lnTo>
                    <a:pt x="345612" y="15445"/>
                  </a:lnTo>
                  <a:lnTo>
                    <a:pt x="343518" y="16250"/>
                  </a:lnTo>
                  <a:lnTo>
                    <a:pt x="335829" y="22122"/>
                  </a:lnTo>
                  <a:lnTo>
                    <a:pt x="330166" y="30007"/>
                  </a:lnTo>
                  <a:lnTo>
                    <a:pt x="324342" y="39133"/>
                  </a:lnTo>
                  <a:lnTo>
                    <a:pt x="315484" y="49849"/>
                  </a:lnTo>
                  <a:lnTo>
                    <a:pt x="305584" y="60300"/>
                  </a:lnTo>
                  <a:lnTo>
                    <a:pt x="181566" y="184549"/>
                  </a:lnTo>
                  <a:lnTo>
                    <a:pt x="174622" y="190502"/>
                  </a:lnTo>
                  <a:lnTo>
                    <a:pt x="167017" y="196454"/>
                  </a:lnTo>
                  <a:lnTo>
                    <a:pt x="158969" y="202407"/>
                  </a:lnTo>
                  <a:lnTo>
                    <a:pt x="151620" y="208360"/>
                  </a:lnTo>
                  <a:lnTo>
                    <a:pt x="144736" y="214312"/>
                  </a:lnTo>
                  <a:lnTo>
                    <a:pt x="138162" y="220266"/>
                  </a:lnTo>
                  <a:lnTo>
                    <a:pt x="125567" y="232172"/>
                  </a:lnTo>
                  <a:lnTo>
                    <a:pt x="119430" y="238125"/>
                  </a:lnTo>
                  <a:lnTo>
                    <a:pt x="114346" y="244078"/>
                  </a:lnTo>
                  <a:lnTo>
                    <a:pt x="109965" y="250031"/>
                  </a:lnTo>
                  <a:lnTo>
                    <a:pt x="106052" y="255983"/>
                  </a:lnTo>
                  <a:lnTo>
                    <a:pt x="96413" y="265244"/>
                  </a:lnTo>
                  <a:lnTo>
                    <a:pt x="86506" y="272667"/>
                  </a:lnTo>
                  <a:lnTo>
                    <a:pt x="78797" y="279274"/>
                  </a:lnTo>
                  <a:lnTo>
                    <a:pt x="69416" y="285517"/>
                  </a:lnTo>
                  <a:lnTo>
                    <a:pt x="59625" y="291599"/>
                  </a:lnTo>
                  <a:lnTo>
                    <a:pt x="51966" y="297610"/>
                  </a:lnTo>
                  <a:lnTo>
                    <a:pt x="42076" y="306572"/>
                  </a:lnTo>
                  <a:lnTo>
                    <a:pt x="32862" y="315511"/>
                  </a:lnTo>
                  <a:lnTo>
                    <a:pt x="30837" y="318489"/>
                  </a:lnTo>
                  <a:lnTo>
                    <a:pt x="28588" y="324444"/>
                  </a:lnTo>
                  <a:lnTo>
                    <a:pt x="26996" y="326428"/>
                  </a:lnTo>
                  <a:lnTo>
                    <a:pt x="24942" y="327751"/>
                  </a:lnTo>
                  <a:lnTo>
                    <a:pt x="22581" y="328634"/>
                  </a:lnTo>
                  <a:lnTo>
                    <a:pt x="21007" y="330214"/>
                  </a:lnTo>
                  <a:lnTo>
                    <a:pt x="19958" y="332259"/>
                  </a:lnTo>
                  <a:lnTo>
                    <a:pt x="19258" y="334616"/>
                  </a:lnTo>
                  <a:lnTo>
                    <a:pt x="17800" y="336186"/>
                  </a:lnTo>
                  <a:lnTo>
                    <a:pt x="15835" y="337234"/>
                  </a:lnTo>
                  <a:lnTo>
                    <a:pt x="13533" y="337931"/>
                  </a:lnTo>
                  <a:lnTo>
                    <a:pt x="11998" y="339389"/>
                  </a:lnTo>
                  <a:lnTo>
                    <a:pt x="10975" y="341353"/>
                  </a:lnTo>
                  <a:lnTo>
                    <a:pt x="10294" y="343654"/>
                  </a:lnTo>
                  <a:lnTo>
                    <a:pt x="8847" y="345189"/>
                  </a:lnTo>
                  <a:lnTo>
                    <a:pt x="6890" y="346212"/>
                  </a:lnTo>
                  <a:lnTo>
                    <a:pt x="4593" y="346893"/>
                  </a:lnTo>
                  <a:lnTo>
                    <a:pt x="3062" y="348341"/>
                  </a:lnTo>
                  <a:lnTo>
                    <a:pt x="2041" y="350297"/>
                  </a:lnTo>
                  <a:lnTo>
                    <a:pt x="0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4" name="SMARTInkAnnotation196"/>
            <p:cNvSpPr/>
            <p:nvPr/>
          </p:nvSpPr>
          <p:spPr>
            <a:xfrm>
              <a:off x="7161609" y="3187898"/>
              <a:ext cx="410767" cy="348259"/>
            </a:xfrm>
            <a:custGeom>
              <a:avLst/>
              <a:gdLst/>
              <a:ahLst/>
              <a:cxnLst/>
              <a:rect l="0" t="0" r="0" b="0"/>
              <a:pathLst>
                <a:path w="410767" h="348259">
                  <a:moveTo>
                    <a:pt x="0" y="0"/>
                  </a:moveTo>
                  <a:lnTo>
                    <a:pt x="4740" y="4741"/>
                  </a:lnTo>
                  <a:lnTo>
                    <a:pt x="6137" y="7130"/>
                  </a:lnTo>
                  <a:lnTo>
                    <a:pt x="7689" y="12429"/>
                  </a:lnTo>
                  <a:lnTo>
                    <a:pt x="9094" y="14239"/>
                  </a:lnTo>
                  <a:lnTo>
                    <a:pt x="11025" y="15446"/>
                  </a:lnTo>
                  <a:lnTo>
                    <a:pt x="13303" y="16251"/>
                  </a:lnTo>
                  <a:lnTo>
                    <a:pt x="18481" y="19790"/>
                  </a:lnTo>
                  <a:lnTo>
                    <a:pt x="21249" y="22123"/>
                  </a:lnTo>
                  <a:lnTo>
                    <a:pt x="23097" y="24671"/>
                  </a:lnTo>
                  <a:lnTo>
                    <a:pt x="26687" y="32997"/>
                  </a:lnTo>
                  <a:lnTo>
                    <a:pt x="33594" y="41748"/>
                  </a:lnTo>
                  <a:lnTo>
                    <a:pt x="41924" y="50624"/>
                  </a:lnTo>
                  <a:lnTo>
                    <a:pt x="47737" y="56565"/>
                  </a:lnTo>
                  <a:lnTo>
                    <a:pt x="56274" y="62513"/>
                  </a:lnTo>
                  <a:lnTo>
                    <a:pt x="61328" y="65488"/>
                  </a:lnTo>
                  <a:lnTo>
                    <a:pt x="69591" y="74085"/>
                  </a:lnTo>
                  <a:lnTo>
                    <a:pt x="73183" y="79156"/>
                  </a:lnTo>
                  <a:lnTo>
                    <a:pt x="82467" y="87435"/>
                  </a:lnTo>
                  <a:lnTo>
                    <a:pt x="87720" y="91033"/>
                  </a:lnTo>
                  <a:lnTo>
                    <a:pt x="96203" y="100321"/>
                  </a:lnTo>
                  <a:lnTo>
                    <a:pt x="104273" y="111064"/>
                  </a:lnTo>
                  <a:lnTo>
                    <a:pt x="109202" y="116707"/>
                  </a:lnTo>
                  <a:lnTo>
                    <a:pt x="119972" y="127276"/>
                  </a:lnTo>
                  <a:lnTo>
                    <a:pt x="131373" y="135281"/>
                  </a:lnTo>
                  <a:lnTo>
                    <a:pt x="143055" y="144792"/>
                  </a:lnTo>
                  <a:lnTo>
                    <a:pt x="154861" y="155633"/>
                  </a:lnTo>
                  <a:lnTo>
                    <a:pt x="166724" y="167066"/>
                  </a:lnTo>
                  <a:lnTo>
                    <a:pt x="178610" y="176116"/>
                  </a:lnTo>
                  <a:lnTo>
                    <a:pt x="190507" y="184438"/>
                  </a:lnTo>
                  <a:lnTo>
                    <a:pt x="202411" y="194751"/>
                  </a:lnTo>
                  <a:lnTo>
                    <a:pt x="214314" y="205949"/>
                  </a:lnTo>
                  <a:lnTo>
                    <a:pt x="226220" y="216549"/>
                  </a:lnTo>
                  <a:lnTo>
                    <a:pt x="238125" y="224567"/>
                  </a:lnTo>
                  <a:lnTo>
                    <a:pt x="250032" y="234084"/>
                  </a:lnTo>
                  <a:lnTo>
                    <a:pt x="261938" y="244928"/>
                  </a:lnTo>
                  <a:lnTo>
                    <a:pt x="273844" y="256362"/>
                  </a:lnTo>
                  <a:lnTo>
                    <a:pt x="285750" y="265413"/>
                  </a:lnTo>
                  <a:lnTo>
                    <a:pt x="297657" y="272743"/>
                  </a:lnTo>
                  <a:lnTo>
                    <a:pt x="309563" y="279308"/>
                  </a:lnTo>
                  <a:lnTo>
                    <a:pt x="321469" y="288179"/>
                  </a:lnTo>
                  <a:lnTo>
                    <a:pt x="333375" y="297744"/>
                  </a:lnTo>
                  <a:lnTo>
                    <a:pt x="345282" y="305302"/>
                  </a:lnTo>
                  <a:lnTo>
                    <a:pt x="354542" y="311969"/>
                  </a:lnTo>
                  <a:lnTo>
                    <a:pt x="365334" y="321300"/>
                  </a:lnTo>
                  <a:lnTo>
                    <a:pt x="374815" y="330348"/>
                  </a:lnTo>
                  <a:lnTo>
                    <a:pt x="377869" y="333342"/>
                  </a:lnTo>
                  <a:lnTo>
                    <a:pt x="380897" y="335338"/>
                  </a:lnTo>
                  <a:lnTo>
                    <a:pt x="389900" y="339138"/>
                  </a:lnTo>
                  <a:lnTo>
                    <a:pt x="398850" y="345115"/>
                  </a:lnTo>
                  <a:lnTo>
                    <a:pt x="410766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5" name="SMARTInkAnnotation197"/>
            <p:cNvSpPr/>
            <p:nvPr/>
          </p:nvSpPr>
          <p:spPr>
            <a:xfrm>
              <a:off x="6340078" y="3768328"/>
              <a:ext cx="26790" cy="375048"/>
            </a:xfrm>
            <a:custGeom>
              <a:avLst/>
              <a:gdLst/>
              <a:ahLst/>
              <a:cxnLst/>
              <a:rect l="0" t="0" r="0" b="0"/>
              <a:pathLst>
                <a:path w="26790" h="375048">
                  <a:moveTo>
                    <a:pt x="0" y="0"/>
                  </a:moveTo>
                  <a:lnTo>
                    <a:pt x="0" y="12429"/>
                  </a:lnTo>
                  <a:lnTo>
                    <a:pt x="992" y="16224"/>
                  </a:lnTo>
                  <a:lnTo>
                    <a:pt x="2646" y="20738"/>
                  </a:lnTo>
                  <a:lnTo>
                    <a:pt x="4740" y="25731"/>
                  </a:lnTo>
                  <a:lnTo>
                    <a:pt x="6137" y="32037"/>
                  </a:lnTo>
                  <a:lnTo>
                    <a:pt x="7068" y="39217"/>
                  </a:lnTo>
                  <a:lnTo>
                    <a:pt x="7689" y="46981"/>
                  </a:lnTo>
                  <a:lnTo>
                    <a:pt x="8102" y="54141"/>
                  </a:lnTo>
                  <a:lnTo>
                    <a:pt x="8562" y="67388"/>
                  </a:lnTo>
                  <a:lnTo>
                    <a:pt x="8821" y="90743"/>
                  </a:lnTo>
                  <a:lnTo>
                    <a:pt x="9849" y="99190"/>
                  </a:lnTo>
                  <a:lnTo>
                    <a:pt x="11527" y="107799"/>
                  </a:lnTo>
                  <a:lnTo>
                    <a:pt x="13638" y="116515"/>
                  </a:lnTo>
                  <a:lnTo>
                    <a:pt x="15045" y="125301"/>
                  </a:lnTo>
                  <a:lnTo>
                    <a:pt x="15983" y="134136"/>
                  </a:lnTo>
                  <a:lnTo>
                    <a:pt x="16609" y="143002"/>
                  </a:lnTo>
                  <a:lnTo>
                    <a:pt x="17026" y="151889"/>
                  </a:lnTo>
                  <a:lnTo>
                    <a:pt x="17489" y="169701"/>
                  </a:lnTo>
                  <a:lnTo>
                    <a:pt x="17849" y="250906"/>
                  </a:lnTo>
                  <a:lnTo>
                    <a:pt x="18845" y="259544"/>
                  </a:lnTo>
                  <a:lnTo>
                    <a:pt x="20500" y="268279"/>
                  </a:lnTo>
                  <a:lnTo>
                    <a:pt x="22597" y="277079"/>
                  </a:lnTo>
                  <a:lnTo>
                    <a:pt x="23994" y="284931"/>
                  </a:lnTo>
                  <a:lnTo>
                    <a:pt x="24925" y="292149"/>
                  </a:lnTo>
                  <a:lnTo>
                    <a:pt x="25547" y="298946"/>
                  </a:lnTo>
                  <a:lnTo>
                    <a:pt x="25961" y="305461"/>
                  </a:lnTo>
                  <a:lnTo>
                    <a:pt x="26421" y="317993"/>
                  </a:lnTo>
                  <a:lnTo>
                    <a:pt x="26716" y="341214"/>
                  </a:lnTo>
                  <a:lnTo>
                    <a:pt x="26789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6" name="SMARTInkAnnotation198"/>
            <p:cNvSpPr/>
            <p:nvPr/>
          </p:nvSpPr>
          <p:spPr>
            <a:xfrm>
              <a:off x="6331148" y="3741539"/>
              <a:ext cx="205384" cy="17857"/>
            </a:xfrm>
            <a:custGeom>
              <a:avLst/>
              <a:gdLst/>
              <a:ahLst/>
              <a:cxnLst/>
              <a:rect l="0" t="0" r="0" b="0"/>
              <a:pathLst>
                <a:path w="205384" h="17857">
                  <a:moveTo>
                    <a:pt x="0" y="0"/>
                  </a:move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8562" y="8820"/>
                  </a:lnTo>
                  <a:lnTo>
                    <a:pt x="9677" y="9849"/>
                  </a:lnTo>
                  <a:lnTo>
                    <a:pt x="13562" y="13638"/>
                  </a:lnTo>
                  <a:lnTo>
                    <a:pt x="15987" y="15045"/>
                  </a:lnTo>
                  <a:lnTo>
                    <a:pt x="18595" y="15983"/>
                  </a:lnTo>
                  <a:lnTo>
                    <a:pt x="21326" y="16609"/>
                  </a:lnTo>
                  <a:lnTo>
                    <a:pt x="24139" y="17026"/>
                  </a:lnTo>
                  <a:lnTo>
                    <a:pt x="29911" y="17489"/>
                  </a:lnTo>
                  <a:lnTo>
                    <a:pt x="35784" y="17695"/>
                  </a:lnTo>
                  <a:lnTo>
                    <a:pt x="47314" y="17811"/>
                  </a:lnTo>
                  <a:lnTo>
                    <a:pt x="78788" y="17856"/>
                  </a:lnTo>
                  <a:lnTo>
                    <a:pt x="84275" y="16865"/>
                  </a:lnTo>
                  <a:lnTo>
                    <a:pt x="89919" y="15212"/>
                  </a:lnTo>
                  <a:lnTo>
                    <a:pt x="95664" y="13118"/>
                  </a:lnTo>
                  <a:lnTo>
                    <a:pt x="101480" y="11722"/>
                  </a:lnTo>
                  <a:lnTo>
                    <a:pt x="107341" y="10791"/>
                  </a:lnTo>
                  <a:lnTo>
                    <a:pt x="113232" y="10170"/>
                  </a:lnTo>
                  <a:lnTo>
                    <a:pt x="118152" y="9757"/>
                  </a:lnTo>
                  <a:lnTo>
                    <a:pt x="122424" y="9481"/>
                  </a:lnTo>
                  <a:lnTo>
                    <a:pt x="126265" y="9298"/>
                  </a:lnTo>
                  <a:lnTo>
                    <a:pt x="135823" y="9093"/>
                  </a:lnTo>
                  <a:lnTo>
                    <a:pt x="158129" y="8962"/>
                  </a:lnTo>
                  <a:lnTo>
                    <a:pt x="162966" y="7959"/>
                  </a:lnTo>
                  <a:lnTo>
                    <a:pt x="167183" y="6298"/>
                  </a:lnTo>
                  <a:lnTo>
                    <a:pt x="170987" y="4199"/>
                  </a:lnTo>
                  <a:lnTo>
                    <a:pt x="175507" y="2800"/>
                  </a:lnTo>
                  <a:lnTo>
                    <a:pt x="180505" y="1866"/>
                  </a:lnTo>
                  <a:lnTo>
                    <a:pt x="185821" y="1244"/>
                  </a:lnTo>
                  <a:lnTo>
                    <a:pt x="190357" y="830"/>
                  </a:lnTo>
                  <a:lnTo>
                    <a:pt x="194374" y="553"/>
                  </a:lnTo>
                  <a:lnTo>
                    <a:pt x="20538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7" name="SMARTInkAnnotation199"/>
            <p:cNvSpPr/>
            <p:nvPr/>
          </p:nvSpPr>
          <p:spPr>
            <a:xfrm>
              <a:off x="6366867" y="3893722"/>
              <a:ext cx="205384" cy="35342"/>
            </a:xfrm>
            <a:custGeom>
              <a:avLst/>
              <a:gdLst/>
              <a:ahLst/>
              <a:cxnLst/>
              <a:rect l="0" t="0" r="0" b="0"/>
              <a:pathLst>
                <a:path w="205384" h="35342">
                  <a:moveTo>
                    <a:pt x="0" y="35341"/>
                  </a:moveTo>
                  <a:lnTo>
                    <a:pt x="7689" y="35341"/>
                  </a:lnTo>
                  <a:lnTo>
                    <a:pt x="9094" y="34348"/>
                  </a:lnTo>
                  <a:lnTo>
                    <a:pt x="11024" y="32695"/>
                  </a:lnTo>
                  <a:lnTo>
                    <a:pt x="13302" y="30600"/>
                  </a:lnTo>
                  <a:lnTo>
                    <a:pt x="16806" y="29203"/>
                  </a:lnTo>
                  <a:lnTo>
                    <a:pt x="21126" y="28272"/>
                  </a:lnTo>
                  <a:lnTo>
                    <a:pt x="25990" y="27652"/>
                  </a:lnTo>
                  <a:lnTo>
                    <a:pt x="30225" y="27238"/>
                  </a:lnTo>
                  <a:lnTo>
                    <a:pt x="34040" y="26962"/>
                  </a:lnTo>
                  <a:lnTo>
                    <a:pt x="37577" y="26779"/>
                  </a:lnTo>
                  <a:lnTo>
                    <a:pt x="41918" y="25664"/>
                  </a:lnTo>
                  <a:lnTo>
                    <a:pt x="46797" y="23928"/>
                  </a:lnTo>
                  <a:lnTo>
                    <a:pt x="52034" y="21779"/>
                  </a:lnTo>
                  <a:lnTo>
                    <a:pt x="57509" y="20346"/>
                  </a:lnTo>
                  <a:lnTo>
                    <a:pt x="63145" y="19391"/>
                  </a:lnTo>
                  <a:lnTo>
                    <a:pt x="68885" y="18755"/>
                  </a:lnTo>
                  <a:lnTo>
                    <a:pt x="75689" y="17338"/>
                  </a:lnTo>
                  <a:lnTo>
                    <a:pt x="83202" y="15401"/>
                  </a:lnTo>
                  <a:lnTo>
                    <a:pt x="91186" y="13118"/>
                  </a:lnTo>
                  <a:lnTo>
                    <a:pt x="98494" y="11596"/>
                  </a:lnTo>
                  <a:lnTo>
                    <a:pt x="105350" y="10581"/>
                  </a:lnTo>
                  <a:lnTo>
                    <a:pt x="111905" y="9904"/>
                  </a:lnTo>
                  <a:lnTo>
                    <a:pt x="118260" y="9453"/>
                  </a:lnTo>
                  <a:lnTo>
                    <a:pt x="124481" y="9153"/>
                  </a:lnTo>
                  <a:lnTo>
                    <a:pt x="130612" y="8952"/>
                  </a:lnTo>
                  <a:lnTo>
                    <a:pt x="136684" y="7826"/>
                  </a:lnTo>
                  <a:lnTo>
                    <a:pt x="142716" y="6084"/>
                  </a:lnTo>
                  <a:lnTo>
                    <a:pt x="148723" y="3930"/>
                  </a:lnTo>
                  <a:lnTo>
                    <a:pt x="155704" y="2493"/>
                  </a:lnTo>
                  <a:lnTo>
                    <a:pt x="163333" y="1536"/>
                  </a:lnTo>
                  <a:lnTo>
                    <a:pt x="177764" y="473"/>
                  </a:lnTo>
                  <a:lnTo>
                    <a:pt x="187486" y="0"/>
                  </a:lnTo>
                  <a:lnTo>
                    <a:pt x="191467" y="866"/>
                  </a:lnTo>
                  <a:lnTo>
                    <a:pt x="195114" y="2436"/>
                  </a:lnTo>
                  <a:lnTo>
                    <a:pt x="205383" y="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8" name="SMARTInkAnnotation200"/>
            <p:cNvSpPr/>
            <p:nvPr/>
          </p:nvSpPr>
          <p:spPr>
            <a:xfrm>
              <a:off x="7563445" y="3679031"/>
              <a:ext cx="8931" cy="348259"/>
            </a:xfrm>
            <a:custGeom>
              <a:avLst/>
              <a:gdLst/>
              <a:ahLst/>
              <a:cxnLst/>
              <a:rect l="0" t="0" r="0" b="0"/>
              <a:pathLst>
                <a:path w="8931" h="348259">
                  <a:moveTo>
                    <a:pt x="0" y="0"/>
                  </a:moveTo>
                  <a:lnTo>
                    <a:pt x="0" y="12429"/>
                  </a:lnTo>
                  <a:lnTo>
                    <a:pt x="993" y="16224"/>
                  </a:lnTo>
                  <a:lnTo>
                    <a:pt x="2646" y="20738"/>
                  </a:lnTo>
                  <a:lnTo>
                    <a:pt x="4740" y="25731"/>
                  </a:lnTo>
                  <a:lnTo>
                    <a:pt x="6137" y="31045"/>
                  </a:lnTo>
                  <a:lnTo>
                    <a:pt x="7068" y="36572"/>
                  </a:lnTo>
                  <a:lnTo>
                    <a:pt x="7689" y="42240"/>
                  </a:lnTo>
                  <a:lnTo>
                    <a:pt x="8103" y="48004"/>
                  </a:lnTo>
                  <a:lnTo>
                    <a:pt x="8378" y="53831"/>
                  </a:lnTo>
                  <a:lnTo>
                    <a:pt x="8685" y="66589"/>
                  </a:lnTo>
                  <a:lnTo>
                    <a:pt x="8930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39" name="SMARTInkAnnotation201"/>
            <p:cNvSpPr/>
            <p:nvPr/>
          </p:nvSpPr>
          <p:spPr>
            <a:xfrm>
              <a:off x="7545586" y="3661172"/>
              <a:ext cx="232173" cy="17751"/>
            </a:xfrm>
            <a:custGeom>
              <a:avLst/>
              <a:gdLst/>
              <a:ahLst/>
              <a:cxnLst/>
              <a:rect l="0" t="0" r="0" b="0"/>
              <a:pathLst>
                <a:path w="232173" h="17751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4740" y="8562"/>
                  </a:lnTo>
                  <a:lnTo>
                    <a:pt x="9713" y="8766"/>
                  </a:lnTo>
                  <a:lnTo>
                    <a:pt x="12429" y="8820"/>
                  </a:lnTo>
                  <a:lnTo>
                    <a:pt x="15231" y="9849"/>
                  </a:lnTo>
                  <a:lnTo>
                    <a:pt x="18091" y="11527"/>
                  </a:lnTo>
                  <a:lnTo>
                    <a:pt x="20991" y="13638"/>
                  </a:lnTo>
                  <a:lnTo>
                    <a:pt x="23916" y="15045"/>
                  </a:lnTo>
                  <a:lnTo>
                    <a:pt x="26858" y="15983"/>
                  </a:lnTo>
                  <a:lnTo>
                    <a:pt x="29811" y="16609"/>
                  </a:lnTo>
                  <a:lnTo>
                    <a:pt x="32772" y="17026"/>
                  </a:lnTo>
                  <a:lnTo>
                    <a:pt x="38708" y="17489"/>
                  </a:lnTo>
                  <a:lnTo>
                    <a:pt x="47300" y="17695"/>
                  </a:lnTo>
                  <a:lnTo>
                    <a:pt x="52370" y="17750"/>
                  </a:lnTo>
                  <a:lnTo>
                    <a:pt x="57734" y="16794"/>
                  </a:lnTo>
                  <a:lnTo>
                    <a:pt x="63294" y="15165"/>
                  </a:lnTo>
                  <a:lnTo>
                    <a:pt x="68985" y="13086"/>
                  </a:lnTo>
                  <a:lnTo>
                    <a:pt x="74763" y="11701"/>
                  </a:lnTo>
                  <a:lnTo>
                    <a:pt x="80600" y="10777"/>
                  </a:lnTo>
                  <a:lnTo>
                    <a:pt x="86476" y="10161"/>
                  </a:lnTo>
                  <a:lnTo>
                    <a:pt x="92376" y="9751"/>
                  </a:lnTo>
                  <a:lnTo>
                    <a:pt x="98295" y="9477"/>
                  </a:lnTo>
                  <a:lnTo>
                    <a:pt x="104225" y="9294"/>
                  </a:lnTo>
                  <a:lnTo>
                    <a:pt x="111155" y="8180"/>
                  </a:lnTo>
                  <a:lnTo>
                    <a:pt x="118752" y="6446"/>
                  </a:lnTo>
                  <a:lnTo>
                    <a:pt x="126794" y="4297"/>
                  </a:lnTo>
                  <a:lnTo>
                    <a:pt x="134138" y="2864"/>
                  </a:lnTo>
                  <a:lnTo>
                    <a:pt x="141019" y="1910"/>
                  </a:lnTo>
                  <a:lnTo>
                    <a:pt x="147590" y="1273"/>
                  </a:lnTo>
                  <a:lnTo>
                    <a:pt x="153956" y="849"/>
                  </a:lnTo>
                  <a:lnTo>
                    <a:pt x="160184" y="565"/>
                  </a:lnTo>
                  <a:lnTo>
                    <a:pt x="175785" y="167"/>
                  </a:lnTo>
                  <a:lnTo>
                    <a:pt x="223057" y="1"/>
                  </a:lnTo>
                  <a:lnTo>
                    <a:pt x="23217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0" name="SMARTInkAnnotation202"/>
            <p:cNvSpPr/>
            <p:nvPr/>
          </p:nvSpPr>
          <p:spPr>
            <a:xfrm>
              <a:off x="7563445" y="3830836"/>
              <a:ext cx="223244" cy="26790"/>
            </a:xfrm>
            <a:custGeom>
              <a:avLst/>
              <a:gdLst/>
              <a:ahLst/>
              <a:cxnLst/>
              <a:rect l="0" t="0" r="0" b="0"/>
              <a:pathLst>
                <a:path w="223244" h="26790">
                  <a:moveTo>
                    <a:pt x="0" y="26789"/>
                  </a:moveTo>
                  <a:lnTo>
                    <a:pt x="46427" y="26789"/>
                  </a:lnTo>
                  <a:lnTo>
                    <a:pt x="50795" y="25797"/>
                  </a:lnTo>
                  <a:lnTo>
                    <a:pt x="55691" y="24143"/>
                  </a:lnTo>
                  <a:lnTo>
                    <a:pt x="60940" y="22049"/>
                  </a:lnTo>
                  <a:lnTo>
                    <a:pt x="66424" y="20652"/>
                  </a:lnTo>
                  <a:lnTo>
                    <a:pt x="72063" y="19721"/>
                  </a:lnTo>
                  <a:lnTo>
                    <a:pt x="77808" y="19101"/>
                  </a:lnTo>
                  <a:lnTo>
                    <a:pt x="83622" y="17695"/>
                  </a:lnTo>
                  <a:lnTo>
                    <a:pt x="89482" y="15765"/>
                  </a:lnTo>
                  <a:lnTo>
                    <a:pt x="95374" y="13487"/>
                  </a:lnTo>
                  <a:lnTo>
                    <a:pt x="101286" y="11968"/>
                  </a:lnTo>
                  <a:lnTo>
                    <a:pt x="107211" y="10955"/>
                  </a:lnTo>
                  <a:lnTo>
                    <a:pt x="113146" y="10280"/>
                  </a:lnTo>
                  <a:lnTo>
                    <a:pt x="119087" y="8837"/>
                  </a:lnTo>
                  <a:lnTo>
                    <a:pt x="125031" y="6884"/>
                  </a:lnTo>
                  <a:lnTo>
                    <a:pt x="130980" y="4589"/>
                  </a:lnTo>
                  <a:lnTo>
                    <a:pt x="137921" y="3059"/>
                  </a:lnTo>
                  <a:lnTo>
                    <a:pt x="145526" y="2039"/>
                  </a:lnTo>
                  <a:lnTo>
                    <a:pt x="153572" y="1360"/>
                  </a:lnTo>
                  <a:lnTo>
                    <a:pt x="160921" y="906"/>
                  </a:lnTo>
                  <a:lnTo>
                    <a:pt x="174377" y="403"/>
                  </a:lnTo>
                  <a:lnTo>
                    <a:pt x="198192" y="80"/>
                  </a:lnTo>
                  <a:lnTo>
                    <a:pt x="22324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1" name="SMARTInkAnnotation203"/>
            <p:cNvSpPr/>
            <p:nvPr/>
          </p:nvSpPr>
          <p:spPr>
            <a:xfrm>
              <a:off x="6849070" y="1750219"/>
              <a:ext cx="53470" cy="276821"/>
            </a:xfrm>
            <a:custGeom>
              <a:avLst/>
              <a:gdLst/>
              <a:ahLst/>
              <a:cxnLst/>
              <a:rect l="0" t="0" r="0" b="0"/>
              <a:pathLst>
                <a:path w="53470" h="276821">
                  <a:moveTo>
                    <a:pt x="0" y="0"/>
                  </a:moveTo>
                  <a:lnTo>
                    <a:pt x="0" y="7688"/>
                  </a:lnTo>
                  <a:lnTo>
                    <a:pt x="993" y="9094"/>
                  </a:lnTo>
                  <a:lnTo>
                    <a:pt x="2646" y="11023"/>
                  </a:lnTo>
                  <a:lnTo>
                    <a:pt x="4740" y="13302"/>
                  </a:lnTo>
                  <a:lnTo>
                    <a:pt x="9714" y="18479"/>
                  </a:lnTo>
                  <a:lnTo>
                    <a:pt x="12429" y="21249"/>
                  </a:lnTo>
                  <a:lnTo>
                    <a:pt x="14239" y="24088"/>
                  </a:lnTo>
                  <a:lnTo>
                    <a:pt x="15446" y="26973"/>
                  </a:lnTo>
                  <a:lnTo>
                    <a:pt x="16250" y="29888"/>
                  </a:lnTo>
                  <a:lnTo>
                    <a:pt x="17779" y="33816"/>
                  </a:lnTo>
                  <a:lnTo>
                    <a:pt x="19790" y="38419"/>
                  </a:lnTo>
                  <a:lnTo>
                    <a:pt x="24670" y="48825"/>
                  </a:lnTo>
                  <a:lnTo>
                    <a:pt x="30147" y="60064"/>
                  </a:lnTo>
                  <a:lnTo>
                    <a:pt x="32005" y="65840"/>
                  </a:lnTo>
                  <a:lnTo>
                    <a:pt x="33242" y="71674"/>
                  </a:lnTo>
                  <a:lnTo>
                    <a:pt x="34068" y="77548"/>
                  </a:lnTo>
                  <a:lnTo>
                    <a:pt x="35611" y="84441"/>
                  </a:lnTo>
                  <a:lnTo>
                    <a:pt x="37631" y="92013"/>
                  </a:lnTo>
                  <a:lnTo>
                    <a:pt x="39970" y="100037"/>
                  </a:lnTo>
                  <a:lnTo>
                    <a:pt x="41530" y="107371"/>
                  </a:lnTo>
                  <a:lnTo>
                    <a:pt x="42569" y="114245"/>
                  </a:lnTo>
                  <a:lnTo>
                    <a:pt x="43262" y="120811"/>
                  </a:lnTo>
                  <a:lnTo>
                    <a:pt x="43724" y="127174"/>
                  </a:lnTo>
                  <a:lnTo>
                    <a:pt x="44033" y="133399"/>
                  </a:lnTo>
                  <a:lnTo>
                    <a:pt x="44374" y="146601"/>
                  </a:lnTo>
                  <a:lnTo>
                    <a:pt x="44638" y="202029"/>
                  </a:lnTo>
                  <a:lnTo>
                    <a:pt x="45633" y="208108"/>
                  </a:lnTo>
                  <a:lnTo>
                    <a:pt x="47290" y="214145"/>
                  </a:lnTo>
                  <a:lnTo>
                    <a:pt x="49386" y="220154"/>
                  </a:lnTo>
                  <a:lnTo>
                    <a:pt x="50783" y="225152"/>
                  </a:lnTo>
                  <a:lnTo>
                    <a:pt x="52336" y="233351"/>
                  </a:lnTo>
                  <a:lnTo>
                    <a:pt x="52750" y="237919"/>
                  </a:lnTo>
                  <a:lnTo>
                    <a:pt x="53027" y="242948"/>
                  </a:lnTo>
                  <a:lnTo>
                    <a:pt x="53415" y="256862"/>
                  </a:lnTo>
                  <a:lnTo>
                    <a:pt x="53469" y="260538"/>
                  </a:lnTo>
                  <a:lnTo>
                    <a:pt x="52513" y="263981"/>
                  </a:lnTo>
                  <a:lnTo>
                    <a:pt x="50884" y="267269"/>
                  </a:lnTo>
                  <a:lnTo>
                    <a:pt x="44649" y="276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2" name="SMARTInkAnnotation204"/>
            <p:cNvSpPr/>
            <p:nvPr/>
          </p:nvSpPr>
          <p:spPr>
            <a:xfrm>
              <a:off x="6849070" y="1705580"/>
              <a:ext cx="223244" cy="44640"/>
            </a:xfrm>
            <a:custGeom>
              <a:avLst/>
              <a:gdLst/>
              <a:ahLst/>
              <a:cxnLst/>
              <a:rect l="0" t="0" r="0" b="0"/>
              <a:pathLst>
                <a:path w="223244" h="44640">
                  <a:moveTo>
                    <a:pt x="0" y="44639"/>
                  </a:moveTo>
                  <a:lnTo>
                    <a:pt x="0" y="39898"/>
                  </a:lnTo>
                  <a:lnTo>
                    <a:pt x="993" y="38502"/>
                  </a:lnTo>
                  <a:lnTo>
                    <a:pt x="2646" y="37571"/>
                  </a:lnTo>
                  <a:lnTo>
                    <a:pt x="7129" y="36537"/>
                  </a:lnTo>
                  <a:lnTo>
                    <a:pt x="12429" y="36077"/>
                  </a:lnTo>
                  <a:lnTo>
                    <a:pt x="18091" y="35872"/>
                  </a:lnTo>
                  <a:lnTo>
                    <a:pt x="29812" y="35741"/>
                  </a:lnTo>
                  <a:lnTo>
                    <a:pt x="32773" y="34738"/>
                  </a:lnTo>
                  <a:lnTo>
                    <a:pt x="35739" y="33077"/>
                  </a:lnTo>
                  <a:lnTo>
                    <a:pt x="38709" y="30978"/>
                  </a:lnTo>
                  <a:lnTo>
                    <a:pt x="42674" y="29579"/>
                  </a:lnTo>
                  <a:lnTo>
                    <a:pt x="47301" y="28646"/>
                  </a:lnTo>
                  <a:lnTo>
                    <a:pt x="52370" y="28024"/>
                  </a:lnTo>
                  <a:lnTo>
                    <a:pt x="57734" y="26617"/>
                  </a:lnTo>
                  <a:lnTo>
                    <a:pt x="63294" y="24686"/>
                  </a:lnTo>
                  <a:lnTo>
                    <a:pt x="68985" y="22408"/>
                  </a:lnTo>
                  <a:lnTo>
                    <a:pt x="74763" y="20888"/>
                  </a:lnTo>
                  <a:lnTo>
                    <a:pt x="80601" y="19876"/>
                  </a:lnTo>
                  <a:lnTo>
                    <a:pt x="86476" y="19200"/>
                  </a:lnTo>
                  <a:lnTo>
                    <a:pt x="92377" y="17758"/>
                  </a:lnTo>
                  <a:lnTo>
                    <a:pt x="98296" y="15804"/>
                  </a:lnTo>
                  <a:lnTo>
                    <a:pt x="104226" y="13509"/>
                  </a:lnTo>
                  <a:lnTo>
                    <a:pt x="110163" y="11980"/>
                  </a:lnTo>
                  <a:lnTo>
                    <a:pt x="116106" y="10960"/>
                  </a:lnTo>
                  <a:lnTo>
                    <a:pt x="122053" y="10280"/>
                  </a:lnTo>
                  <a:lnTo>
                    <a:pt x="128002" y="9827"/>
                  </a:lnTo>
                  <a:lnTo>
                    <a:pt x="133952" y="9524"/>
                  </a:lnTo>
                  <a:lnTo>
                    <a:pt x="139903" y="9323"/>
                  </a:lnTo>
                  <a:lnTo>
                    <a:pt x="145854" y="8197"/>
                  </a:lnTo>
                  <a:lnTo>
                    <a:pt x="151807" y="6453"/>
                  </a:lnTo>
                  <a:lnTo>
                    <a:pt x="157759" y="4299"/>
                  </a:lnTo>
                  <a:lnTo>
                    <a:pt x="163712" y="2863"/>
                  </a:lnTo>
                  <a:lnTo>
                    <a:pt x="169664" y="1905"/>
                  </a:lnTo>
                  <a:lnTo>
                    <a:pt x="175618" y="1267"/>
                  </a:lnTo>
                  <a:lnTo>
                    <a:pt x="180578" y="841"/>
                  </a:lnTo>
                  <a:lnTo>
                    <a:pt x="184878" y="558"/>
                  </a:lnTo>
                  <a:lnTo>
                    <a:pt x="192301" y="243"/>
                  </a:lnTo>
                  <a:lnTo>
                    <a:pt x="202058" y="65"/>
                  </a:lnTo>
                  <a:lnTo>
                    <a:pt x="217243" y="0"/>
                  </a:lnTo>
                  <a:lnTo>
                    <a:pt x="219243" y="989"/>
                  </a:lnTo>
                  <a:lnTo>
                    <a:pt x="220576" y="2641"/>
                  </a:lnTo>
                  <a:lnTo>
                    <a:pt x="223243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3" name="SMARTInkAnnotation205"/>
            <p:cNvSpPr/>
            <p:nvPr/>
          </p:nvSpPr>
          <p:spPr>
            <a:xfrm>
              <a:off x="6893719" y="1830586"/>
              <a:ext cx="214313" cy="17860"/>
            </a:xfrm>
            <a:custGeom>
              <a:avLst/>
              <a:gdLst/>
              <a:ahLst/>
              <a:cxnLst/>
              <a:rect l="0" t="0" r="0" b="0"/>
              <a:pathLst>
                <a:path w="214313" h="17860">
                  <a:moveTo>
                    <a:pt x="0" y="17859"/>
                  </a:moveTo>
                  <a:lnTo>
                    <a:pt x="96536" y="17859"/>
                  </a:lnTo>
                  <a:lnTo>
                    <a:pt x="102061" y="16867"/>
                  </a:lnTo>
                  <a:lnTo>
                    <a:pt x="107728" y="15214"/>
                  </a:lnTo>
                  <a:lnTo>
                    <a:pt x="113490" y="13119"/>
                  </a:lnTo>
                  <a:lnTo>
                    <a:pt x="119316" y="11722"/>
                  </a:lnTo>
                  <a:lnTo>
                    <a:pt x="125184" y="10792"/>
                  </a:lnTo>
                  <a:lnTo>
                    <a:pt x="131081" y="10171"/>
                  </a:lnTo>
                  <a:lnTo>
                    <a:pt x="136997" y="9757"/>
                  </a:lnTo>
                  <a:lnTo>
                    <a:pt x="142925" y="9481"/>
                  </a:lnTo>
                  <a:lnTo>
                    <a:pt x="148861" y="9297"/>
                  </a:lnTo>
                  <a:lnTo>
                    <a:pt x="154803" y="8183"/>
                  </a:lnTo>
                  <a:lnTo>
                    <a:pt x="160750" y="6447"/>
                  </a:lnTo>
                  <a:lnTo>
                    <a:pt x="166697" y="4298"/>
                  </a:lnTo>
                  <a:lnTo>
                    <a:pt x="171654" y="2865"/>
                  </a:lnTo>
                  <a:lnTo>
                    <a:pt x="175953" y="1910"/>
                  </a:lnTo>
                  <a:lnTo>
                    <a:pt x="179809" y="1273"/>
                  </a:lnTo>
                  <a:lnTo>
                    <a:pt x="183372" y="849"/>
                  </a:lnTo>
                  <a:lnTo>
                    <a:pt x="189978" y="377"/>
                  </a:lnTo>
                  <a:lnTo>
                    <a:pt x="196220" y="168"/>
                  </a:lnTo>
                  <a:lnTo>
                    <a:pt x="21431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4" name="SMARTInkAnnotation206"/>
            <p:cNvSpPr/>
            <p:nvPr/>
          </p:nvSpPr>
          <p:spPr>
            <a:xfrm>
              <a:off x="6867041" y="1625236"/>
              <a:ext cx="53422" cy="53511"/>
            </a:xfrm>
            <a:custGeom>
              <a:avLst/>
              <a:gdLst/>
              <a:ahLst/>
              <a:cxnLst/>
              <a:rect l="0" t="0" r="0" b="0"/>
              <a:pathLst>
                <a:path w="53422" h="53511">
                  <a:moveTo>
                    <a:pt x="17748" y="26756"/>
                  </a:moveTo>
                  <a:lnTo>
                    <a:pt x="17748" y="10148"/>
                  </a:lnTo>
                  <a:lnTo>
                    <a:pt x="17748" y="16695"/>
                  </a:lnTo>
                  <a:lnTo>
                    <a:pt x="16756" y="17072"/>
                  </a:lnTo>
                  <a:lnTo>
                    <a:pt x="15102" y="17324"/>
                  </a:lnTo>
                  <a:lnTo>
                    <a:pt x="13007" y="17491"/>
                  </a:lnTo>
                  <a:lnTo>
                    <a:pt x="11610" y="18595"/>
                  </a:lnTo>
                  <a:lnTo>
                    <a:pt x="10680" y="20323"/>
                  </a:lnTo>
                  <a:lnTo>
                    <a:pt x="9186" y="25486"/>
                  </a:lnTo>
                  <a:lnTo>
                    <a:pt x="8071" y="26901"/>
                  </a:lnTo>
                  <a:lnTo>
                    <a:pt x="6336" y="28837"/>
                  </a:lnTo>
                  <a:lnTo>
                    <a:pt x="1162" y="34333"/>
                  </a:lnTo>
                  <a:lnTo>
                    <a:pt x="737" y="35776"/>
                  </a:lnTo>
                  <a:lnTo>
                    <a:pt x="454" y="37730"/>
                  </a:lnTo>
                  <a:lnTo>
                    <a:pt x="0" y="43255"/>
                  </a:lnTo>
                  <a:lnTo>
                    <a:pt x="955" y="44701"/>
                  </a:lnTo>
                  <a:lnTo>
                    <a:pt x="2584" y="46657"/>
                  </a:lnTo>
                  <a:lnTo>
                    <a:pt x="8453" y="53142"/>
                  </a:lnTo>
                  <a:lnTo>
                    <a:pt x="9567" y="53276"/>
                  </a:lnTo>
                  <a:lnTo>
                    <a:pt x="11302" y="53366"/>
                  </a:lnTo>
                  <a:lnTo>
                    <a:pt x="16474" y="53510"/>
                  </a:lnTo>
                  <a:lnTo>
                    <a:pt x="17891" y="52529"/>
                  </a:lnTo>
                  <a:lnTo>
                    <a:pt x="19828" y="50884"/>
                  </a:lnTo>
                  <a:lnTo>
                    <a:pt x="25324" y="45854"/>
                  </a:lnTo>
                  <a:lnTo>
                    <a:pt x="34247" y="37036"/>
                  </a:lnTo>
                  <a:lnTo>
                    <a:pt x="34701" y="35594"/>
                  </a:lnTo>
                  <a:lnTo>
                    <a:pt x="35003" y="33640"/>
                  </a:lnTo>
                  <a:lnTo>
                    <a:pt x="35488" y="28116"/>
                  </a:lnTo>
                  <a:lnTo>
                    <a:pt x="35528" y="26671"/>
                  </a:lnTo>
                  <a:lnTo>
                    <a:pt x="35597" y="19187"/>
                  </a:lnTo>
                  <a:lnTo>
                    <a:pt x="34608" y="18734"/>
                  </a:lnTo>
                  <a:lnTo>
                    <a:pt x="32956" y="18431"/>
                  </a:lnTo>
                  <a:lnTo>
                    <a:pt x="30864" y="18230"/>
                  </a:lnTo>
                  <a:lnTo>
                    <a:pt x="29468" y="17103"/>
                  </a:lnTo>
                  <a:lnTo>
                    <a:pt x="28538" y="15360"/>
                  </a:lnTo>
                  <a:lnTo>
                    <a:pt x="27918" y="13205"/>
                  </a:lnTo>
                  <a:lnTo>
                    <a:pt x="26512" y="12761"/>
                  </a:lnTo>
                  <a:lnTo>
                    <a:pt x="24583" y="13458"/>
                  </a:lnTo>
                  <a:lnTo>
                    <a:pt x="19098" y="16963"/>
                  </a:lnTo>
                  <a:lnTo>
                    <a:pt x="17656" y="17251"/>
                  </a:lnTo>
                  <a:lnTo>
                    <a:pt x="15702" y="17443"/>
                  </a:lnTo>
                  <a:lnTo>
                    <a:pt x="13407" y="17571"/>
                  </a:lnTo>
                  <a:lnTo>
                    <a:pt x="11877" y="18648"/>
                  </a:lnTo>
                  <a:lnTo>
                    <a:pt x="10858" y="20359"/>
                  </a:lnTo>
                  <a:lnTo>
                    <a:pt x="9221" y="25493"/>
                  </a:lnTo>
                  <a:lnTo>
                    <a:pt x="8094" y="25914"/>
                  </a:lnTo>
                  <a:lnTo>
                    <a:pt x="6351" y="26195"/>
                  </a:lnTo>
                  <a:lnTo>
                    <a:pt x="4197" y="26382"/>
                  </a:lnTo>
                  <a:lnTo>
                    <a:pt x="3754" y="27499"/>
                  </a:lnTo>
                  <a:lnTo>
                    <a:pt x="4449" y="29235"/>
                  </a:lnTo>
                  <a:lnTo>
                    <a:pt x="8563" y="35308"/>
                  </a:lnTo>
                  <a:lnTo>
                    <a:pt x="9640" y="35434"/>
                  </a:lnTo>
                  <a:lnTo>
                    <a:pt x="11350" y="35518"/>
                  </a:lnTo>
                  <a:lnTo>
                    <a:pt x="15897" y="35611"/>
                  </a:lnTo>
                  <a:lnTo>
                    <a:pt x="25062" y="35676"/>
                  </a:lnTo>
                  <a:lnTo>
                    <a:pt x="26592" y="34687"/>
                  </a:lnTo>
                  <a:lnTo>
                    <a:pt x="28605" y="33036"/>
                  </a:lnTo>
                  <a:lnTo>
                    <a:pt x="30940" y="30942"/>
                  </a:lnTo>
                  <a:lnTo>
                    <a:pt x="33487" y="29547"/>
                  </a:lnTo>
                  <a:lnTo>
                    <a:pt x="36179" y="28617"/>
                  </a:lnTo>
                  <a:lnTo>
                    <a:pt x="38965" y="27996"/>
                  </a:lnTo>
                  <a:lnTo>
                    <a:pt x="41814" y="26591"/>
                  </a:lnTo>
                  <a:lnTo>
                    <a:pt x="44706" y="24662"/>
                  </a:lnTo>
                  <a:lnTo>
                    <a:pt x="47626" y="22383"/>
                  </a:lnTo>
                  <a:lnTo>
                    <a:pt x="49573" y="19872"/>
                  </a:lnTo>
                  <a:lnTo>
                    <a:pt x="50871" y="17206"/>
                  </a:lnTo>
                  <a:lnTo>
                    <a:pt x="53315" y="9383"/>
                  </a:lnTo>
                  <a:lnTo>
                    <a:pt x="53365" y="8229"/>
                  </a:lnTo>
                  <a:lnTo>
                    <a:pt x="53421" y="4300"/>
                  </a:lnTo>
                  <a:lnTo>
                    <a:pt x="52444" y="2856"/>
                  </a:lnTo>
                  <a:lnTo>
                    <a:pt x="50800" y="1893"/>
                  </a:lnTo>
                  <a:lnTo>
                    <a:pt x="45774" y="348"/>
                  </a:lnTo>
                  <a:lnTo>
                    <a:pt x="44370" y="221"/>
                  </a:lnTo>
                  <a:lnTo>
                    <a:pt x="42441" y="136"/>
                  </a:lnTo>
                  <a:lnTo>
                    <a:pt x="37652" y="42"/>
                  </a:lnTo>
                  <a:lnTo>
                    <a:pt x="32217" y="0"/>
                  </a:lnTo>
                  <a:lnTo>
                    <a:pt x="29378" y="982"/>
                  </a:lnTo>
                  <a:lnTo>
                    <a:pt x="26493" y="2628"/>
                  </a:lnTo>
                  <a:lnTo>
                    <a:pt x="19476" y="7659"/>
                  </a:lnTo>
                  <a:lnTo>
                    <a:pt x="17908" y="8071"/>
                  </a:lnTo>
                  <a:lnTo>
                    <a:pt x="15871" y="8346"/>
                  </a:lnTo>
                  <a:lnTo>
                    <a:pt x="13520" y="8530"/>
                  </a:lnTo>
                  <a:lnTo>
                    <a:pt x="11952" y="9644"/>
                  </a:lnTo>
                  <a:lnTo>
                    <a:pt x="10907" y="11380"/>
                  </a:lnTo>
                  <a:lnTo>
                    <a:pt x="10211" y="13529"/>
                  </a:lnTo>
                  <a:lnTo>
                    <a:pt x="9747" y="15953"/>
                  </a:lnTo>
                  <a:lnTo>
                    <a:pt x="9437" y="18562"/>
                  </a:lnTo>
                  <a:lnTo>
                    <a:pt x="8941" y="25138"/>
                  </a:lnTo>
                  <a:lnTo>
                    <a:pt x="8873" y="28683"/>
                  </a:lnTo>
                  <a:lnTo>
                    <a:pt x="8854" y="31017"/>
                  </a:lnTo>
                  <a:lnTo>
                    <a:pt x="9835" y="32573"/>
                  </a:lnTo>
                  <a:lnTo>
                    <a:pt x="11480" y="33611"/>
                  </a:lnTo>
                  <a:lnTo>
                    <a:pt x="17748" y="356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5" name="SMARTInkAnnotation207"/>
            <p:cNvSpPr/>
            <p:nvPr/>
          </p:nvSpPr>
          <p:spPr>
            <a:xfrm>
              <a:off x="6983127" y="1607465"/>
              <a:ext cx="62387" cy="52206"/>
            </a:xfrm>
            <a:custGeom>
              <a:avLst/>
              <a:gdLst/>
              <a:ahLst/>
              <a:cxnLst/>
              <a:rect l="0" t="0" r="0" b="0"/>
              <a:pathLst>
                <a:path w="62387" h="52206">
                  <a:moveTo>
                    <a:pt x="17748" y="26668"/>
                  </a:moveTo>
                  <a:lnTo>
                    <a:pt x="13007" y="26668"/>
                  </a:lnTo>
                  <a:lnTo>
                    <a:pt x="11610" y="27660"/>
                  </a:lnTo>
                  <a:lnTo>
                    <a:pt x="10680" y="29314"/>
                  </a:lnTo>
                  <a:lnTo>
                    <a:pt x="9186" y="34356"/>
                  </a:lnTo>
                  <a:lnTo>
                    <a:pt x="8071" y="35762"/>
                  </a:lnTo>
                  <a:lnTo>
                    <a:pt x="6336" y="37692"/>
                  </a:lnTo>
                  <a:lnTo>
                    <a:pt x="0" y="44409"/>
                  </a:lnTo>
                  <a:lnTo>
                    <a:pt x="955" y="45440"/>
                  </a:lnTo>
                  <a:lnTo>
                    <a:pt x="7587" y="52205"/>
                  </a:lnTo>
                  <a:lnTo>
                    <a:pt x="8989" y="51630"/>
                  </a:lnTo>
                  <a:lnTo>
                    <a:pt x="10917" y="50255"/>
                  </a:lnTo>
                  <a:lnTo>
                    <a:pt x="16398" y="45658"/>
                  </a:lnTo>
                  <a:lnTo>
                    <a:pt x="19794" y="42384"/>
                  </a:lnTo>
                  <a:lnTo>
                    <a:pt x="35204" y="27071"/>
                  </a:lnTo>
                  <a:lnTo>
                    <a:pt x="35338" y="25944"/>
                  </a:lnTo>
                  <a:lnTo>
                    <a:pt x="35428" y="24201"/>
                  </a:lnTo>
                  <a:lnTo>
                    <a:pt x="35597" y="18116"/>
                  </a:lnTo>
                  <a:lnTo>
                    <a:pt x="34608" y="17990"/>
                  </a:lnTo>
                  <a:lnTo>
                    <a:pt x="32956" y="17906"/>
                  </a:lnTo>
                  <a:lnTo>
                    <a:pt x="27045" y="17748"/>
                  </a:lnTo>
                  <a:lnTo>
                    <a:pt x="22045" y="17741"/>
                  </a:lnTo>
                  <a:lnTo>
                    <a:pt x="20613" y="18732"/>
                  </a:lnTo>
                  <a:lnTo>
                    <a:pt x="19658" y="20385"/>
                  </a:lnTo>
                  <a:lnTo>
                    <a:pt x="18125" y="25427"/>
                  </a:lnTo>
                  <a:lnTo>
                    <a:pt x="17007" y="25841"/>
                  </a:lnTo>
                  <a:lnTo>
                    <a:pt x="15270" y="26116"/>
                  </a:lnTo>
                  <a:lnTo>
                    <a:pt x="13120" y="26300"/>
                  </a:lnTo>
                  <a:lnTo>
                    <a:pt x="12678" y="26423"/>
                  </a:lnTo>
                  <a:lnTo>
                    <a:pt x="13375" y="26504"/>
                  </a:lnTo>
                  <a:lnTo>
                    <a:pt x="16884" y="26636"/>
                  </a:lnTo>
                  <a:lnTo>
                    <a:pt x="18164" y="27638"/>
                  </a:lnTo>
                  <a:lnTo>
                    <a:pt x="20010" y="29299"/>
                  </a:lnTo>
                  <a:lnTo>
                    <a:pt x="25360" y="34353"/>
                  </a:lnTo>
                  <a:lnTo>
                    <a:pt x="26791" y="34768"/>
                  </a:lnTo>
                  <a:lnTo>
                    <a:pt x="28737" y="35045"/>
                  </a:lnTo>
                  <a:lnTo>
                    <a:pt x="34250" y="35488"/>
                  </a:lnTo>
                  <a:lnTo>
                    <a:pt x="37650" y="35549"/>
                  </a:lnTo>
                  <a:lnTo>
                    <a:pt x="51822" y="35594"/>
                  </a:lnTo>
                  <a:lnTo>
                    <a:pt x="53362" y="34603"/>
                  </a:lnTo>
                  <a:lnTo>
                    <a:pt x="55381" y="32950"/>
                  </a:lnTo>
                  <a:lnTo>
                    <a:pt x="61986" y="27036"/>
                  </a:lnTo>
                  <a:lnTo>
                    <a:pt x="62123" y="25921"/>
                  </a:lnTo>
                  <a:lnTo>
                    <a:pt x="62214" y="24185"/>
                  </a:lnTo>
                  <a:lnTo>
                    <a:pt x="62386" y="18116"/>
                  </a:lnTo>
                  <a:lnTo>
                    <a:pt x="61397" y="16998"/>
                  </a:lnTo>
                  <a:lnTo>
                    <a:pt x="54707" y="10083"/>
                  </a:lnTo>
                  <a:lnTo>
                    <a:pt x="53301" y="9658"/>
                  </a:lnTo>
                  <a:lnTo>
                    <a:pt x="51372" y="9375"/>
                  </a:lnTo>
                  <a:lnTo>
                    <a:pt x="45887" y="8921"/>
                  </a:lnTo>
                  <a:lnTo>
                    <a:pt x="42491" y="8858"/>
                  </a:lnTo>
                  <a:lnTo>
                    <a:pt x="32226" y="8818"/>
                  </a:lnTo>
                  <a:lnTo>
                    <a:pt x="30377" y="9807"/>
                  </a:lnTo>
                  <a:lnTo>
                    <a:pt x="29143" y="11459"/>
                  </a:lnTo>
                  <a:lnTo>
                    <a:pt x="27165" y="16498"/>
                  </a:lnTo>
                  <a:lnTo>
                    <a:pt x="26010" y="16911"/>
                  </a:lnTo>
                  <a:lnTo>
                    <a:pt x="24248" y="17187"/>
                  </a:lnTo>
                  <a:lnTo>
                    <a:pt x="22081" y="17371"/>
                  </a:lnTo>
                  <a:lnTo>
                    <a:pt x="20637" y="18485"/>
                  </a:lnTo>
                  <a:lnTo>
                    <a:pt x="19673" y="20221"/>
                  </a:lnTo>
                  <a:lnTo>
                    <a:pt x="17860" y="26291"/>
                  </a:lnTo>
                  <a:lnTo>
                    <a:pt x="18815" y="27408"/>
                  </a:lnTo>
                  <a:lnTo>
                    <a:pt x="20444" y="29146"/>
                  </a:lnTo>
                  <a:lnTo>
                    <a:pt x="25446" y="34323"/>
                  </a:lnTo>
                  <a:lnTo>
                    <a:pt x="26848" y="34748"/>
                  </a:lnTo>
                  <a:lnTo>
                    <a:pt x="28777" y="35031"/>
                  </a:lnTo>
                  <a:lnTo>
                    <a:pt x="31053" y="35220"/>
                  </a:lnTo>
                  <a:lnTo>
                    <a:pt x="32572" y="34354"/>
                  </a:lnTo>
                  <a:lnTo>
                    <a:pt x="33583" y="32784"/>
                  </a:lnTo>
                  <a:lnTo>
                    <a:pt x="34258" y="30745"/>
                  </a:lnTo>
                  <a:lnTo>
                    <a:pt x="35700" y="29386"/>
                  </a:lnTo>
                  <a:lnTo>
                    <a:pt x="37653" y="28480"/>
                  </a:lnTo>
                  <a:lnTo>
                    <a:pt x="39947" y="27876"/>
                  </a:lnTo>
                  <a:lnTo>
                    <a:pt x="42470" y="27473"/>
                  </a:lnTo>
                  <a:lnTo>
                    <a:pt x="45143" y="27205"/>
                  </a:lnTo>
                  <a:lnTo>
                    <a:pt x="47917" y="27026"/>
                  </a:lnTo>
                  <a:lnTo>
                    <a:pt x="49767" y="25914"/>
                  </a:lnTo>
                  <a:lnTo>
                    <a:pt x="51000" y="24181"/>
                  </a:lnTo>
                  <a:lnTo>
                    <a:pt x="51822" y="22034"/>
                  </a:lnTo>
                  <a:lnTo>
                    <a:pt x="52371" y="19610"/>
                  </a:lnTo>
                  <a:lnTo>
                    <a:pt x="52736" y="17001"/>
                  </a:lnTo>
                  <a:lnTo>
                    <a:pt x="53322" y="10427"/>
                  </a:lnTo>
                  <a:lnTo>
                    <a:pt x="53370" y="8895"/>
                  </a:lnTo>
                  <a:lnTo>
                    <a:pt x="53463" y="289"/>
                  </a:lnTo>
                  <a:lnTo>
                    <a:pt x="52472" y="152"/>
                  </a:lnTo>
                  <a:lnTo>
                    <a:pt x="50819" y="61"/>
                  </a:lnTo>
                  <a:lnTo>
                    <a:pt x="48724" y="0"/>
                  </a:lnTo>
                  <a:lnTo>
                    <a:pt x="46336" y="952"/>
                  </a:lnTo>
                  <a:lnTo>
                    <a:pt x="43753" y="2579"/>
                  </a:lnTo>
                  <a:lnTo>
                    <a:pt x="41037" y="4655"/>
                  </a:lnTo>
                  <a:lnTo>
                    <a:pt x="38235" y="6040"/>
                  </a:lnTo>
                  <a:lnTo>
                    <a:pt x="35375" y="6963"/>
                  </a:lnTo>
                  <a:lnTo>
                    <a:pt x="32475" y="7578"/>
                  </a:lnTo>
                  <a:lnTo>
                    <a:pt x="30543" y="8980"/>
                  </a:lnTo>
                  <a:lnTo>
                    <a:pt x="29254" y="10908"/>
                  </a:lnTo>
                  <a:lnTo>
                    <a:pt x="28395" y="13184"/>
                  </a:lnTo>
                  <a:lnTo>
                    <a:pt x="27823" y="15695"/>
                  </a:lnTo>
                  <a:lnTo>
                    <a:pt x="27441" y="18360"/>
                  </a:lnTo>
                  <a:lnTo>
                    <a:pt x="27186" y="21129"/>
                  </a:lnTo>
                  <a:lnTo>
                    <a:pt x="26025" y="23968"/>
                  </a:lnTo>
                  <a:lnTo>
                    <a:pt x="24258" y="26852"/>
                  </a:lnTo>
                  <a:lnTo>
                    <a:pt x="17748" y="355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6" name="SMARTInkAnnotation208"/>
            <p:cNvSpPr/>
            <p:nvPr/>
          </p:nvSpPr>
          <p:spPr>
            <a:xfrm>
              <a:off x="7189784" y="1732763"/>
              <a:ext cx="51790" cy="51812"/>
            </a:xfrm>
            <a:custGeom>
              <a:avLst/>
              <a:gdLst/>
              <a:ahLst/>
              <a:cxnLst/>
              <a:rect l="0" t="0" r="0" b="0"/>
              <a:pathLst>
                <a:path w="51790" h="51812">
                  <a:moveTo>
                    <a:pt x="16474" y="17456"/>
                  </a:moveTo>
                  <a:lnTo>
                    <a:pt x="8785" y="25144"/>
                  </a:lnTo>
                  <a:lnTo>
                    <a:pt x="8372" y="26550"/>
                  </a:lnTo>
                  <a:lnTo>
                    <a:pt x="8095" y="28479"/>
                  </a:lnTo>
                  <a:lnTo>
                    <a:pt x="7653" y="33965"/>
                  </a:lnTo>
                  <a:lnTo>
                    <a:pt x="7593" y="37361"/>
                  </a:lnTo>
                  <a:lnTo>
                    <a:pt x="7577" y="39656"/>
                  </a:lnTo>
                  <a:lnTo>
                    <a:pt x="8558" y="41186"/>
                  </a:lnTo>
                  <a:lnTo>
                    <a:pt x="10204" y="42205"/>
                  </a:lnTo>
                  <a:lnTo>
                    <a:pt x="16107" y="44125"/>
                  </a:lnTo>
                  <a:lnTo>
                    <a:pt x="17222" y="43173"/>
                  </a:lnTo>
                  <a:lnTo>
                    <a:pt x="18957" y="41546"/>
                  </a:lnTo>
                  <a:lnTo>
                    <a:pt x="21105" y="39469"/>
                  </a:lnTo>
                  <a:lnTo>
                    <a:pt x="23530" y="38085"/>
                  </a:lnTo>
                  <a:lnTo>
                    <a:pt x="26139" y="37161"/>
                  </a:lnTo>
                  <a:lnTo>
                    <a:pt x="28870" y="36546"/>
                  </a:lnTo>
                  <a:lnTo>
                    <a:pt x="30691" y="35143"/>
                  </a:lnTo>
                  <a:lnTo>
                    <a:pt x="31905" y="33216"/>
                  </a:lnTo>
                  <a:lnTo>
                    <a:pt x="32715" y="30939"/>
                  </a:lnTo>
                  <a:lnTo>
                    <a:pt x="34246" y="28429"/>
                  </a:lnTo>
                  <a:lnTo>
                    <a:pt x="36259" y="25764"/>
                  </a:lnTo>
                  <a:lnTo>
                    <a:pt x="41879" y="19097"/>
                  </a:lnTo>
                  <a:lnTo>
                    <a:pt x="42340" y="17558"/>
                  </a:lnTo>
                  <a:lnTo>
                    <a:pt x="42648" y="15539"/>
                  </a:lnTo>
                  <a:lnTo>
                    <a:pt x="43141" y="9911"/>
                  </a:lnTo>
                  <a:lnTo>
                    <a:pt x="43209" y="6496"/>
                  </a:lnTo>
                  <a:lnTo>
                    <a:pt x="43226" y="4196"/>
                  </a:lnTo>
                  <a:lnTo>
                    <a:pt x="42247" y="2663"/>
                  </a:lnTo>
                  <a:lnTo>
                    <a:pt x="40601" y="1641"/>
                  </a:lnTo>
                  <a:lnTo>
                    <a:pt x="35571" y="0"/>
                  </a:lnTo>
                  <a:lnTo>
                    <a:pt x="34166" y="858"/>
                  </a:lnTo>
                  <a:lnTo>
                    <a:pt x="32237" y="2422"/>
                  </a:lnTo>
                  <a:lnTo>
                    <a:pt x="26753" y="7320"/>
                  </a:lnTo>
                  <a:lnTo>
                    <a:pt x="25311" y="7722"/>
                  </a:lnTo>
                  <a:lnTo>
                    <a:pt x="23357" y="7990"/>
                  </a:lnTo>
                  <a:lnTo>
                    <a:pt x="21063" y="8169"/>
                  </a:lnTo>
                  <a:lnTo>
                    <a:pt x="19533" y="9280"/>
                  </a:lnTo>
                  <a:lnTo>
                    <a:pt x="18513" y="11013"/>
                  </a:lnTo>
                  <a:lnTo>
                    <a:pt x="17833" y="13161"/>
                  </a:lnTo>
                  <a:lnTo>
                    <a:pt x="17380" y="15585"/>
                  </a:lnTo>
                  <a:lnTo>
                    <a:pt x="17078" y="18193"/>
                  </a:lnTo>
                  <a:lnTo>
                    <a:pt x="16876" y="20924"/>
                  </a:lnTo>
                  <a:lnTo>
                    <a:pt x="16742" y="23736"/>
                  </a:lnTo>
                  <a:lnTo>
                    <a:pt x="16509" y="33594"/>
                  </a:lnTo>
                  <a:lnTo>
                    <a:pt x="16484" y="39546"/>
                  </a:lnTo>
                  <a:lnTo>
                    <a:pt x="17473" y="41112"/>
                  </a:lnTo>
                  <a:lnTo>
                    <a:pt x="19124" y="42156"/>
                  </a:lnTo>
                  <a:lnTo>
                    <a:pt x="21217" y="42852"/>
                  </a:lnTo>
                  <a:lnTo>
                    <a:pt x="22613" y="44309"/>
                  </a:lnTo>
                  <a:lnTo>
                    <a:pt x="23543" y="46272"/>
                  </a:lnTo>
                  <a:lnTo>
                    <a:pt x="25036" y="51811"/>
                  </a:lnTo>
                  <a:lnTo>
                    <a:pt x="26151" y="51273"/>
                  </a:lnTo>
                  <a:lnTo>
                    <a:pt x="27886" y="49923"/>
                  </a:lnTo>
                  <a:lnTo>
                    <a:pt x="33060" y="45366"/>
                  </a:lnTo>
                  <a:lnTo>
                    <a:pt x="38696" y="39837"/>
                  </a:lnTo>
                  <a:lnTo>
                    <a:pt x="40218" y="37337"/>
                  </a:lnTo>
                  <a:lnTo>
                    <a:pt x="41233" y="34679"/>
                  </a:lnTo>
                  <a:lnTo>
                    <a:pt x="41909" y="31914"/>
                  </a:lnTo>
                  <a:lnTo>
                    <a:pt x="43353" y="30071"/>
                  </a:lnTo>
                  <a:lnTo>
                    <a:pt x="45307" y="28843"/>
                  </a:lnTo>
                  <a:lnTo>
                    <a:pt x="47602" y="28024"/>
                  </a:lnTo>
                  <a:lnTo>
                    <a:pt x="49132" y="26486"/>
                  </a:lnTo>
                  <a:lnTo>
                    <a:pt x="50152" y="24468"/>
                  </a:lnTo>
                  <a:lnTo>
                    <a:pt x="50832" y="22130"/>
                  </a:lnTo>
                  <a:lnTo>
                    <a:pt x="51285" y="19580"/>
                  </a:lnTo>
                  <a:lnTo>
                    <a:pt x="51587" y="16887"/>
                  </a:lnTo>
                  <a:lnTo>
                    <a:pt x="51789" y="14100"/>
                  </a:lnTo>
                  <a:lnTo>
                    <a:pt x="50931" y="12242"/>
                  </a:lnTo>
                  <a:lnTo>
                    <a:pt x="49367" y="11003"/>
                  </a:lnTo>
                  <a:lnTo>
                    <a:pt x="44469" y="9016"/>
                  </a:lnTo>
                  <a:lnTo>
                    <a:pt x="43075" y="8852"/>
                  </a:lnTo>
                  <a:lnTo>
                    <a:pt x="41153" y="8743"/>
                  </a:lnTo>
                  <a:lnTo>
                    <a:pt x="36372" y="8623"/>
                  </a:lnTo>
                  <a:lnTo>
                    <a:pt x="3293" y="8526"/>
                  </a:lnTo>
                  <a:lnTo>
                    <a:pt x="1734" y="9518"/>
                  </a:lnTo>
                  <a:lnTo>
                    <a:pt x="693" y="11172"/>
                  </a:lnTo>
                  <a:lnTo>
                    <a:pt x="0" y="13267"/>
                  </a:lnTo>
                  <a:lnTo>
                    <a:pt x="531" y="14663"/>
                  </a:lnTo>
                  <a:lnTo>
                    <a:pt x="1877" y="15594"/>
                  </a:lnTo>
                  <a:lnTo>
                    <a:pt x="3766" y="16215"/>
                  </a:lnTo>
                  <a:lnTo>
                    <a:pt x="5025" y="17620"/>
                  </a:lnTo>
                  <a:lnTo>
                    <a:pt x="5865" y="19550"/>
                  </a:lnTo>
                  <a:lnTo>
                    <a:pt x="7544" y="26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7" name="SMARTInkAnnotation209"/>
            <p:cNvSpPr/>
            <p:nvPr/>
          </p:nvSpPr>
          <p:spPr>
            <a:xfrm>
              <a:off x="7224239" y="1870090"/>
              <a:ext cx="44515" cy="49751"/>
            </a:xfrm>
            <a:custGeom>
              <a:avLst/>
              <a:gdLst/>
              <a:ahLst/>
              <a:cxnLst/>
              <a:rect l="0" t="0" r="0" b="0"/>
              <a:pathLst>
                <a:path w="44515" h="49751">
                  <a:moveTo>
                    <a:pt x="8808" y="5144"/>
                  </a:moveTo>
                  <a:lnTo>
                    <a:pt x="16497" y="5144"/>
                  </a:lnTo>
                  <a:lnTo>
                    <a:pt x="16910" y="4152"/>
                  </a:lnTo>
                  <a:lnTo>
                    <a:pt x="17186" y="2499"/>
                  </a:lnTo>
                  <a:lnTo>
                    <a:pt x="17369" y="404"/>
                  </a:lnTo>
                  <a:lnTo>
                    <a:pt x="16500" y="0"/>
                  </a:lnTo>
                  <a:lnTo>
                    <a:pt x="14928" y="723"/>
                  </a:lnTo>
                  <a:lnTo>
                    <a:pt x="9166" y="4886"/>
                  </a:lnTo>
                  <a:lnTo>
                    <a:pt x="9047" y="5964"/>
                  </a:lnTo>
                  <a:lnTo>
                    <a:pt x="8967" y="7675"/>
                  </a:lnTo>
                  <a:lnTo>
                    <a:pt x="8878" y="12222"/>
                  </a:lnTo>
                  <a:lnTo>
                    <a:pt x="8817" y="26128"/>
                  </a:lnTo>
                  <a:lnTo>
                    <a:pt x="7822" y="29056"/>
                  </a:lnTo>
                  <a:lnTo>
                    <a:pt x="6166" y="31999"/>
                  </a:lnTo>
                  <a:lnTo>
                    <a:pt x="1120" y="39112"/>
                  </a:lnTo>
                  <a:lnTo>
                    <a:pt x="1698" y="40688"/>
                  </a:lnTo>
                  <a:lnTo>
                    <a:pt x="3076" y="42731"/>
                  </a:lnTo>
                  <a:lnTo>
                    <a:pt x="8472" y="49380"/>
                  </a:lnTo>
                  <a:lnTo>
                    <a:pt x="9576" y="48525"/>
                  </a:lnTo>
                  <a:lnTo>
                    <a:pt x="11304" y="46963"/>
                  </a:lnTo>
                  <a:lnTo>
                    <a:pt x="13449" y="44930"/>
                  </a:lnTo>
                  <a:lnTo>
                    <a:pt x="15870" y="43574"/>
                  </a:lnTo>
                  <a:lnTo>
                    <a:pt x="18477" y="42671"/>
                  </a:lnTo>
                  <a:lnTo>
                    <a:pt x="21207" y="42068"/>
                  </a:lnTo>
                  <a:lnTo>
                    <a:pt x="23027" y="40674"/>
                  </a:lnTo>
                  <a:lnTo>
                    <a:pt x="24241" y="38753"/>
                  </a:lnTo>
                  <a:lnTo>
                    <a:pt x="25050" y="36480"/>
                  </a:lnTo>
                  <a:lnTo>
                    <a:pt x="26581" y="33972"/>
                  </a:lnTo>
                  <a:lnTo>
                    <a:pt x="28594" y="31308"/>
                  </a:lnTo>
                  <a:lnTo>
                    <a:pt x="30928" y="28540"/>
                  </a:lnTo>
                  <a:lnTo>
                    <a:pt x="32485" y="25703"/>
                  </a:lnTo>
                  <a:lnTo>
                    <a:pt x="33522" y="22819"/>
                  </a:lnTo>
                  <a:lnTo>
                    <a:pt x="35187" y="15801"/>
                  </a:lnTo>
                  <a:lnTo>
                    <a:pt x="35324" y="14234"/>
                  </a:lnTo>
                  <a:lnTo>
                    <a:pt x="35415" y="12196"/>
                  </a:lnTo>
                  <a:lnTo>
                    <a:pt x="35561" y="6537"/>
                  </a:lnTo>
                  <a:lnTo>
                    <a:pt x="34581" y="6073"/>
                  </a:lnTo>
                  <a:lnTo>
                    <a:pt x="32935" y="5764"/>
                  </a:lnTo>
                  <a:lnTo>
                    <a:pt x="27905" y="5267"/>
                  </a:lnTo>
                  <a:lnTo>
                    <a:pt x="26500" y="5226"/>
                  </a:lnTo>
                  <a:lnTo>
                    <a:pt x="22293" y="5181"/>
                  </a:lnTo>
                  <a:lnTo>
                    <a:pt x="19782" y="6161"/>
                  </a:lnTo>
                  <a:lnTo>
                    <a:pt x="17116" y="7806"/>
                  </a:lnTo>
                  <a:lnTo>
                    <a:pt x="10449" y="12836"/>
                  </a:lnTo>
                  <a:lnTo>
                    <a:pt x="8910" y="14241"/>
                  </a:lnTo>
                  <a:lnTo>
                    <a:pt x="4553" y="18448"/>
                  </a:lnTo>
                  <a:lnTo>
                    <a:pt x="2995" y="20959"/>
                  </a:lnTo>
                  <a:lnTo>
                    <a:pt x="1956" y="23625"/>
                  </a:lnTo>
                  <a:lnTo>
                    <a:pt x="289" y="30292"/>
                  </a:lnTo>
                  <a:lnTo>
                    <a:pt x="152" y="31832"/>
                  </a:lnTo>
                  <a:lnTo>
                    <a:pt x="61" y="33850"/>
                  </a:lnTo>
                  <a:lnTo>
                    <a:pt x="0" y="36188"/>
                  </a:lnTo>
                  <a:lnTo>
                    <a:pt x="952" y="38738"/>
                  </a:lnTo>
                  <a:lnTo>
                    <a:pt x="2578" y="41431"/>
                  </a:lnTo>
                  <a:lnTo>
                    <a:pt x="7577" y="48141"/>
                  </a:lnTo>
                  <a:lnTo>
                    <a:pt x="8980" y="48692"/>
                  </a:lnTo>
                  <a:lnTo>
                    <a:pt x="10907" y="49059"/>
                  </a:lnTo>
                  <a:lnTo>
                    <a:pt x="13184" y="49304"/>
                  </a:lnTo>
                  <a:lnTo>
                    <a:pt x="15694" y="49467"/>
                  </a:lnTo>
                  <a:lnTo>
                    <a:pt x="18359" y="49575"/>
                  </a:lnTo>
                  <a:lnTo>
                    <a:pt x="25026" y="49750"/>
                  </a:lnTo>
                  <a:lnTo>
                    <a:pt x="26566" y="48772"/>
                  </a:lnTo>
                  <a:lnTo>
                    <a:pt x="28583" y="47128"/>
                  </a:lnTo>
                  <a:lnTo>
                    <a:pt x="30922" y="45040"/>
                  </a:lnTo>
                  <a:lnTo>
                    <a:pt x="36165" y="40073"/>
                  </a:lnTo>
                  <a:lnTo>
                    <a:pt x="42875" y="33541"/>
                  </a:lnTo>
                  <a:lnTo>
                    <a:pt x="43426" y="32013"/>
                  </a:lnTo>
                  <a:lnTo>
                    <a:pt x="43793" y="30002"/>
                  </a:lnTo>
                  <a:lnTo>
                    <a:pt x="44484" y="23413"/>
                  </a:lnTo>
                  <a:lnTo>
                    <a:pt x="44514" y="18385"/>
                  </a:lnTo>
                  <a:lnTo>
                    <a:pt x="43526" y="16948"/>
                  </a:lnTo>
                  <a:lnTo>
                    <a:pt x="41875" y="15990"/>
                  </a:lnTo>
                  <a:lnTo>
                    <a:pt x="36838" y="14453"/>
                  </a:lnTo>
                  <a:lnTo>
                    <a:pt x="35432" y="14326"/>
                  </a:lnTo>
                  <a:lnTo>
                    <a:pt x="33502" y="14242"/>
                  </a:lnTo>
                  <a:lnTo>
                    <a:pt x="31224" y="14186"/>
                  </a:lnTo>
                  <a:lnTo>
                    <a:pt x="28713" y="15141"/>
                  </a:lnTo>
                  <a:lnTo>
                    <a:pt x="26046" y="16770"/>
                  </a:lnTo>
                  <a:lnTo>
                    <a:pt x="23277" y="18848"/>
                  </a:lnTo>
                  <a:lnTo>
                    <a:pt x="20438" y="20233"/>
                  </a:lnTo>
                  <a:lnTo>
                    <a:pt x="17553" y="21157"/>
                  </a:lnTo>
                  <a:lnTo>
                    <a:pt x="14638" y="21772"/>
                  </a:lnTo>
                  <a:lnTo>
                    <a:pt x="12695" y="23175"/>
                  </a:lnTo>
                  <a:lnTo>
                    <a:pt x="11399" y="25102"/>
                  </a:lnTo>
                  <a:lnTo>
                    <a:pt x="10536" y="27379"/>
                  </a:lnTo>
                  <a:lnTo>
                    <a:pt x="8968" y="28897"/>
                  </a:lnTo>
                  <a:lnTo>
                    <a:pt x="6930" y="29910"/>
                  </a:lnTo>
                  <a:lnTo>
                    <a:pt x="4579" y="30584"/>
                  </a:lnTo>
                  <a:lnTo>
                    <a:pt x="3012" y="32026"/>
                  </a:lnTo>
                  <a:lnTo>
                    <a:pt x="1968" y="33980"/>
                  </a:lnTo>
                  <a:lnTo>
                    <a:pt x="1271" y="36274"/>
                  </a:lnTo>
                  <a:lnTo>
                    <a:pt x="1798" y="38796"/>
                  </a:lnTo>
                  <a:lnTo>
                    <a:pt x="3143" y="41469"/>
                  </a:lnTo>
                  <a:lnTo>
                    <a:pt x="7689" y="48149"/>
                  </a:lnTo>
                  <a:lnTo>
                    <a:pt x="9054" y="48697"/>
                  </a:lnTo>
                  <a:lnTo>
                    <a:pt x="10957" y="49062"/>
                  </a:lnTo>
                  <a:lnTo>
                    <a:pt x="13216" y="49306"/>
                  </a:lnTo>
                  <a:lnTo>
                    <a:pt x="15716" y="49468"/>
                  </a:lnTo>
                  <a:lnTo>
                    <a:pt x="18374" y="49576"/>
                  </a:lnTo>
                  <a:lnTo>
                    <a:pt x="21138" y="49648"/>
                  </a:lnTo>
                  <a:lnTo>
                    <a:pt x="23974" y="48705"/>
                  </a:lnTo>
                  <a:lnTo>
                    <a:pt x="26856" y="47083"/>
                  </a:lnTo>
                  <a:lnTo>
                    <a:pt x="35597" y="408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8" name="SMARTInkAnnotation210"/>
            <p:cNvSpPr/>
            <p:nvPr/>
          </p:nvSpPr>
          <p:spPr>
            <a:xfrm>
              <a:off x="6706208" y="1794878"/>
              <a:ext cx="61132" cy="62344"/>
            </a:xfrm>
            <a:custGeom>
              <a:avLst/>
              <a:gdLst/>
              <a:ahLst/>
              <a:cxnLst/>
              <a:rect l="0" t="0" r="0" b="0"/>
              <a:pathLst>
                <a:path w="61132" h="62344">
                  <a:moveTo>
                    <a:pt x="17847" y="8919"/>
                  </a:moveTo>
                  <a:lnTo>
                    <a:pt x="17847" y="13659"/>
                  </a:lnTo>
                  <a:lnTo>
                    <a:pt x="16855" y="16048"/>
                  </a:lnTo>
                  <a:lnTo>
                    <a:pt x="15201" y="18633"/>
                  </a:lnTo>
                  <a:lnTo>
                    <a:pt x="10158" y="25169"/>
                  </a:lnTo>
                  <a:lnTo>
                    <a:pt x="9744" y="26698"/>
                  </a:lnTo>
                  <a:lnTo>
                    <a:pt x="9468" y="28709"/>
                  </a:lnTo>
                  <a:lnTo>
                    <a:pt x="9284" y="31042"/>
                  </a:lnTo>
                  <a:lnTo>
                    <a:pt x="9162" y="33589"/>
                  </a:lnTo>
                  <a:lnTo>
                    <a:pt x="8949" y="42987"/>
                  </a:lnTo>
                  <a:lnTo>
                    <a:pt x="8927" y="48889"/>
                  </a:lnTo>
                  <a:lnTo>
                    <a:pt x="9915" y="50449"/>
                  </a:lnTo>
                  <a:lnTo>
                    <a:pt x="11567" y="51488"/>
                  </a:lnTo>
                  <a:lnTo>
                    <a:pt x="16606" y="53157"/>
                  </a:lnTo>
                  <a:lnTo>
                    <a:pt x="18012" y="53293"/>
                  </a:lnTo>
                  <a:lnTo>
                    <a:pt x="19941" y="53385"/>
                  </a:lnTo>
                  <a:lnTo>
                    <a:pt x="25426" y="53531"/>
                  </a:lnTo>
                  <a:lnTo>
                    <a:pt x="26869" y="52551"/>
                  </a:lnTo>
                  <a:lnTo>
                    <a:pt x="28822" y="50906"/>
                  </a:lnTo>
                  <a:lnTo>
                    <a:pt x="31116" y="48816"/>
                  </a:lnTo>
                  <a:lnTo>
                    <a:pt x="32647" y="46431"/>
                  </a:lnTo>
                  <a:lnTo>
                    <a:pt x="33667" y="43849"/>
                  </a:lnTo>
                  <a:lnTo>
                    <a:pt x="34346" y="41136"/>
                  </a:lnTo>
                  <a:lnTo>
                    <a:pt x="35791" y="38334"/>
                  </a:lnTo>
                  <a:lnTo>
                    <a:pt x="37748" y="35474"/>
                  </a:lnTo>
                  <a:lnTo>
                    <a:pt x="43275" y="28496"/>
                  </a:lnTo>
                  <a:lnTo>
                    <a:pt x="43729" y="26931"/>
                  </a:lnTo>
                  <a:lnTo>
                    <a:pt x="44031" y="24896"/>
                  </a:lnTo>
                  <a:lnTo>
                    <a:pt x="44516" y="19241"/>
                  </a:lnTo>
                  <a:lnTo>
                    <a:pt x="43563" y="17784"/>
                  </a:lnTo>
                  <a:lnTo>
                    <a:pt x="41936" y="15821"/>
                  </a:lnTo>
                  <a:lnTo>
                    <a:pt x="36936" y="10283"/>
                  </a:lnTo>
                  <a:lnTo>
                    <a:pt x="35534" y="9828"/>
                  </a:lnTo>
                  <a:lnTo>
                    <a:pt x="33607" y="9525"/>
                  </a:lnTo>
                  <a:lnTo>
                    <a:pt x="31330" y="9323"/>
                  </a:lnTo>
                  <a:lnTo>
                    <a:pt x="28820" y="9188"/>
                  </a:lnTo>
                  <a:lnTo>
                    <a:pt x="19488" y="8954"/>
                  </a:lnTo>
                  <a:lnTo>
                    <a:pt x="13592" y="8929"/>
                  </a:lnTo>
                  <a:lnTo>
                    <a:pt x="11041" y="9918"/>
                  </a:lnTo>
                  <a:lnTo>
                    <a:pt x="8349" y="11569"/>
                  </a:lnTo>
                  <a:lnTo>
                    <a:pt x="5561" y="13663"/>
                  </a:lnTo>
                  <a:lnTo>
                    <a:pt x="3703" y="16050"/>
                  </a:lnTo>
                  <a:lnTo>
                    <a:pt x="2465" y="18634"/>
                  </a:lnTo>
                  <a:lnTo>
                    <a:pt x="1639" y="21349"/>
                  </a:lnTo>
                  <a:lnTo>
                    <a:pt x="1088" y="24151"/>
                  </a:lnTo>
                  <a:lnTo>
                    <a:pt x="721" y="27011"/>
                  </a:lnTo>
                  <a:lnTo>
                    <a:pt x="476" y="29910"/>
                  </a:lnTo>
                  <a:lnTo>
                    <a:pt x="314" y="32835"/>
                  </a:lnTo>
                  <a:lnTo>
                    <a:pt x="132" y="38731"/>
                  </a:lnTo>
                  <a:lnTo>
                    <a:pt x="6" y="53574"/>
                  </a:lnTo>
                  <a:lnTo>
                    <a:pt x="0" y="56548"/>
                  </a:lnTo>
                  <a:lnTo>
                    <a:pt x="988" y="58531"/>
                  </a:lnTo>
                  <a:lnTo>
                    <a:pt x="2638" y="59853"/>
                  </a:lnTo>
                  <a:lnTo>
                    <a:pt x="7676" y="61975"/>
                  </a:lnTo>
                  <a:lnTo>
                    <a:pt x="9082" y="62149"/>
                  </a:lnTo>
                  <a:lnTo>
                    <a:pt x="11011" y="62265"/>
                  </a:lnTo>
                  <a:lnTo>
                    <a:pt x="13290" y="62343"/>
                  </a:lnTo>
                  <a:lnTo>
                    <a:pt x="15801" y="61402"/>
                  </a:lnTo>
                  <a:lnTo>
                    <a:pt x="18468" y="59782"/>
                  </a:lnTo>
                  <a:lnTo>
                    <a:pt x="21236" y="57711"/>
                  </a:lnTo>
                  <a:lnTo>
                    <a:pt x="24076" y="56330"/>
                  </a:lnTo>
                  <a:lnTo>
                    <a:pt x="26960" y="55409"/>
                  </a:lnTo>
                  <a:lnTo>
                    <a:pt x="29875" y="54795"/>
                  </a:lnTo>
                  <a:lnTo>
                    <a:pt x="32811" y="53394"/>
                  </a:lnTo>
                  <a:lnTo>
                    <a:pt x="35760" y="51467"/>
                  </a:lnTo>
                  <a:lnTo>
                    <a:pt x="38719" y="49191"/>
                  </a:lnTo>
                  <a:lnTo>
                    <a:pt x="40691" y="45689"/>
                  </a:lnTo>
                  <a:lnTo>
                    <a:pt x="42006" y="41370"/>
                  </a:lnTo>
                  <a:lnTo>
                    <a:pt x="42882" y="36506"/>
                  </a:lnTo>
                  <a:lnTo>
                    <a:pt x="44459" y="32271"/>
                  </a:lnTo>
                  <a:lnTo>
                    <a:pt x="46502" y="28456"/>
                  </a:lnTo>
                  <a:lnTo>
                    <a:pt x="48856" y="24920"/>
                  </a:lnTo>
                  <a:lnTo>
                    <a:pt x="50426" y="21571"/>
                  </a:lnTo>
                  <a:lnTo>
                    <a:pt x="51473" y="18346"/>
                  </a:lnTo>
                  <a:lnTo>
                    <a:pt x="52170" y="15204"/>
                  </a:lnTo>
                  <a:lnTo>
                    <a:pt x="53627" y="13108"/>
                  </a:lnTo>
                  <a:lnTo>
                    <a:pt x="55590" y="11712"/>
                  </a:lnTo>
                  <a:lnTo>
                    <a:pt x="57892" y="10781"/>
                  </a:lnTo>
                  <a:lnTo>
                    <a:pt x="59426" y="9168"/>
                  </a:lnTo>
                  <a:lnTo>
                    <a:pt x="60449" y="7101"/>
                  </a:lnTo>
                  <a:lnTo>
                    <a:pt x="61131" y="4730"/>
                  </a:lnTo>
                  <a:lnTo>
                    <a:pt x="60594" y="3150"/>
                  </a:lnTo>
                  <a:lnTo>
                    <a:pt x="59243" y="2096"/>
                  </a:lnTo>
                  <a:lnTo>
                    <a:pt x="53898" y="112"/>
                  </a:lnTo>
                  <a:lnTo>
                    <a:pt x="52794" y="71"/>
                  </a:lnTo>
                  <a:lnTo>
                    <a:pt x="45905" y="0"/>
                  </a:lnTo>
                  <a:lnTo>
                    <a:pt x="44491" y="989"/>
                  </a:lnTo>
                  <a:lnTo>
                    <a:pt x="42554" y="2640"/>
                  </a:lnTo>
                  <a:lnTo>
                    <a:pt x="40272" y="4733"/>
                  </a:lnTo>
                  <a:lnTo>
                    <a:pt x="38749" y="7121"/>
                  </a:lnTo>
                  <a:lnTo>
                    <a:pt x="37735" y="9704"/>
                  </a:lnTo>
                  <a:lnTo>
                    <a:pt x="37059" y="12419"/>
                  </a:lnTo>
                  <a:lnTo>
                    <a:pt x="35615" y="15221"/>
                  </a:lnTo>
                  <a:lnTo>
                    <a:pt x="33661" y="18081"/>
                  </a:lnTo>
                  <a:lnTo>
                    <a:pt x="28136" y="25060"/>
                  </a:lnTo>
                  <a:lnTo>
                    <a:pt x="27683" y="26625"/>
                  </a:lnTo>
                  <a:lnTo>
                    <a:pt x="27381" y="28660"/>
                  </a:lnTo>
                  <a:lnTo>
                    <a:pt x="26811" y="35296"/>
                  </a:lnTo>
                  <a:lnTo>
                    <a:pt x="27793" y="35433"/>
                  </a:lnTo>
                  <a:lnTo>
                    <a:pt x="29438" y="35525"/>
                  </a:lnTo>
                  <a:lnTo>
                    <a:pt x="35706" y="357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49" name="SMARTInkAnnotation211"/>
            <p:cNvSpPr/>
            <p:nvPr/>
          </p:nvSpPr>
          <p:spPr>
            <a:xfrm>
              <a:off x="6733030" y="1946708"/>
              <a:ext cx="61941" cy="61110"/>
            </a:xfrm>
            <a:custGeom>
              <a:avLst/>
              <a:gdLst/>
              <a:ahLst/>
              <a:cxnLst/>
              <a:rect l="0" t="0" r="0" b="0"/>
              <a:pathLst>
                <a:path w="61941" h="61110">
                  <a:moveTo>
                    <a:pt x="35673" y="17823"/>
                  </a:moveTo>
                  <a:lnTo>
                    <a:pt x="27111" y="17823"/>
                  </a:lnTo>
                  <a:lnTo>
                    <a:pt x="25997" y="18815"/>
                  </a:lnTo>
                  <a:lnTo>
                    <a:pt x="19087" y="25512"/>
                  </a:lnTo>
                  <a:lnTo>
                    <a:pt x="13451" y="31126"/>
                  </a:lnTo>
                  <a:lnTo>
                    <a:pt x="11929" y="33637"/>
                  </a:lnTo>
                  <a:lnTo>
                    <a:pt x="10913" y="36303"/>
                  </a:lnTo>
                  <a:lnTo>
                    <a:pt x="9285" y="42971"/>
                  </a:lnTo>
                  <a:lnTo>
                    <a:pt x="9151" y="44510"/>
                  </a:lnTo>
                  <a:lnTo>
                    <a:pt x="9062" y="46529"/>
                  </a:lnTo>
                  <a:lnTo>
                    <a:pt x="8919" y="52157"/>
                  </a:lnTo>
                  <a:lnTo>
                    <a:pt x="9900" y="53610"/>
                  </a:lnTo>
                  <a:lnTo>
                    <a:pt x="11546" y="55572"/>
                  </a:lnTo>
                  <a:lnTo>
                    <a:pt x="16576" y="61109"/>
                  </a:lnTo>
                  <a:lnTo>
                    <a:pt x="17980" y="60571"/>
                  </a:lnTo>
                  <a:lnTo>
                    <a:pt x="19909" y="59220"/>
                  </a:lnTo>
                  <a:lnTo>
                    <a:pt x="22187" y="57327"/>
                  </a:lnTo>
                  <a:lnTo>
                    <a:pt x="23706" y="55073"/>
                  </a:lnTo>
                  <a:lnTo>
                    <a:pt x="24718" y="52578"/>
                  </a:lnTo>
                  <a:lnTo>
                    <a:pt x="25393" y="49923"/>
                  </a:lnTo>
                  <a:lnTo>
                    <a:pt x="26836" y="47161"/>
                  </a:lnTo>
                  <a:lnTo>
                    <a:pt x="28789" y="44327"/>
                  </a:lnTo>
                  <a:lnTo>
                    <a:pt x="31084" y="41445"/>
                  </a:lnTo>
                  <a:lnTo>
                    <a:pt x="32614" y="38532"/>
                  </a:lnTo>
                  <a:lnTo>
                    <a:pt x="33634" y="35598"/>
                  </a:lnTo>
                  <a:lnTo>
                    <a:pt x="34313" y="32650"/>
                  </a:lnTo>
                  <a:lnTo>
                    <a:pt x="35758" y="29692"/>
                  </a:lnTo>
                  <a:lnTo>
                    <a:pt x="37715" y="26728"/>
                  </a:lnTo>
                  <a:lnTo>
                    <a:pt x="40011" y="23760"/>
                  </a:lnTo>
                  <a:lnTo>
                    <a:pt x="41541" y="20789"/>
                  </a:lnTo>
                  <a:lnTo>
                    <a:pt x="42562" y="17816"/>
                  </a:lnTo>
                  <a:lnTo>
                    <a:pt x="44200" y="10656"/>
                  </a:lnTo>
                  <a:lnTo>
                    <a:pt x="44334" y="9076"/>
                  </a:lnTo>
                  <a:lnTo>
                    <a:pt x="44423" y="7031"/>
                  </a:lnTo>
                  <a:lnTo>
                    <a:pt x="44567" y="1360"/>
                  </a:lnTo>
                  <a:lnTo>
                    <a:pt x="43587" y="894"/>
                  </a:lnTo>
                  <a:lnTo>
                    <a:pt x="41941" y="584"/>
                  </a:lnTo>
                  <a:lnTo>
                    <a:pt x="36911" y="86"/>
                  </a:lnTo>
                  <a:lnTo>
                    <a:pt x="35506" y="46"/>
                  </a:lnTo>
                  <a:lnTo>
                    <a:pt x="31299" y="0"/>
                  </a:lnTo>
                  <a:lnTo>
                    <a:pt x="28788" y="980"/>
                  </a:lnTo>
                  <a:lnTo>
                    <a:pt x="26122" y="2626"/>
                  </a:lnTo>
                  <a:lnTo>
                    <a:pt x="23353" y="4715"/>
                  </a:lnTo>
                  <a:lnTo>
                    <a:pt x="20514" y="7100"/>
                  </a:lnTo>
                  <a:lnTo>
                    <a:pt x="17629" y="9682"/>
                  </a:lnTo>
                  <a:lnTo>
                    <a:pt x="14714" y="12396"/>
                  </a:lnTo>
                  <a:lnTo>
                    <a:pt x="11778" y="14205"/>
                  </a:lnTo>
                  <a:lnTo>
                    <a:pt x="8830" y="15411"/>
                  </a:lnTo>
                  <a:lnTo>
                    <a:pt x="5871" y="16215"/>
                  </a:lnTo>
                  <a:lnTo>
                    <a:pt x="3899" y="17743"/>
                  </a:lnTo>
                  <a:lnTo>
                    <a:pt x="2584" y="19754"/>
                  </a:lnTo>
                  <a:lnTo>
                    <a:pt x="1708" y="22087"/>
                  </a:lnTo>
                  <a:lnTo>
                    <a:pt x="1123" y="24635"/>
                  </a:lnTo>
                  <a:lnTo>
                    <a:pt x="733" y="27325"/>
                  </a:lnTo>
                  <a:lnTo>
                    <a:pt x="474" y="30111"/>
                  </a:lnTo>
                  <a:lnTo>
                    <a:pt x="301" y="32960"/>
                  </a:lnTo>
                  <a:lnTo>
                    <a:pt x="0" y="42882"/>
                  </a:lnTo>
                  <a:lnTo>
                    <a:pt x="977" y="44451"/>
                  </a:lnTo>
                  <a:lnTo>
                    <a:pt x="2621" y="46489"/>
                  </a:lnTo>
                  <a:lnTo>
                    <a:pt x="7647" y="52149"/>
                  </a:lnTo>
                  <a:lnTo>
                    <a:pt x="9051" y="52613"/>
                  </a:lnTo>
                  <a:lnTo>
                    <a:pt x="10980" y="52923"/>
                  </a:lnTo>
                  <a:lnTo>
                    <a:pt x="13257" y="53129"/>
                  </a:lnTo>
                  <a:lnTo>
                    <a:pt x="15769" y="52274"/>
                  </a:lnTo>
                  <a:lnTo>
                    <a:pt x="18435" y="50713"/>
                  </a:lnTo>
                  <a:lnTo>
                    <a:pt x="21204" y="48679"/>
                  </a:lnTo>
                  <a:lnTo>
                    <a:pt x="24043" y="46331"/>
                  </a:lnTo>
                  <a:lnTo>
                    <a:pt x="26928" y="43774"/>
                  </a:lnTo>
                  <a:lnTo>
                    <a:pt x="32778" y="38287"/>
                  </a:lnTo>
                  <a:lnTo>
                    <a:pt x="47590" y="23727"/>
                  </a:lnTo>
                  <a:lnTo>
                    <a:pt x="50563" y="21759"/>
                  </a:lnTo>
                  <a:lnTo>
                    <a:pt x="53537" y="20447"/>
                  </a:lnTo>
                  <a:lnTo>
                    <a:pt x="56511" y="19573"/>
                  </a:lnTo>
                  <a:lnTo>
                    <a:pt x="58496" y="17997"/>
                  </a:lnTo>
                  <a:lnTo>
                    <a:pt x="59817" y="15955"/>
                  </a:lnTo>
                  <a:lnTo>
                    <a:pt x="61940" y="10288"/>
                  </a:lnTo>
                  <a:lnTo>
                    <a:pt x="61122" y="9823"/>
                  </a:lnTo>
                  <a:lnTo>
                    <a:pt x="59584" y="9513"/>
                  </a:lnTo>
                  <a:lnTo>
                    <a:pt x="54727" y="9016"/>
                  </a:lnTo>
                  <a:lnTo>
                    <a:pt x="53337" y="8975"/>
                  </a:lnTo>
                  <a:lnTo>
                    <a:pt x="32573" y="8897"/>
                  </a:lnTo>
                  <a:lnTo>
                    <a:pt x="29638" y="9888"/>
                  </a:lnTo>
                  <a:lnTo>
                    <a:pt x="26689" y="11541"/>
                  </a:lnTo>
                  <a:lnTo>
                    <a:pt x="23730" y="13635"/>
                  </a:lnTo>
                  <a:lnTo>
                    <a:pt x="21758" y="16023"/>
                  </a:lnTo>
                  <a:lnTo>
                    <a:pt x="20443" y="18608"/>
                  </a:lnTo>
                  <a:lnTo>
                    <a:pt x="19567" y="21323"/>
                  </a:lnTo>
                  <a:lnTo>
                    <a:pt x="17990" y="24125"/>
                  </a:lnTo>
                  <a:lnTo>
                    <a:pt x="15947" y="26985"/>
                  </a:lnTo>
                  <a:lnTo>
                    <a:pt x="13592" y="29885"/>
                  </a:lnTo>
                  <a:lnTo>
                    <a:pt x="12023" y="32809"/>
                  </a:lnTo>
                  <a:lnTo>
                    <a:pt x="10977" y="35752"/>
                  </a:lnTo>
                  <a:lnTo>
                    <a:pt x="9297" y="42862"/>
                  </a:lnTo>
                  <a:lnTo>
                    <a:pt x="9160" y="44438"/>
                  </a:lnTo>
                  <a:lnTo>
                    <a:pt x="9068" y="46480"/>
                  </a:lnTo>
                  <a:lnTo>
                    <a:pt x="8920" y="52147"/>
                  </a:lnTo>
                  <a:lnTo>
                    <a:pt x="9900" y="52612"/>
                  </a:lnTo>
                  <a:lnTo>
                    <a:pt x="11546" y="52922"/>
                  </a:lnTo>
                  <a:lnTo>
                    <a:pt x="16576" y="53419"/>
                  </a:lnTo>
                  <a:lnTo>
                    <a:pt x="17980" y="53460"/>
                  </a:lnTo>
                  <a:lnTo>
                    <a:pt x="22187" y="53506"/>
                  </a:lnTo>
                  <a:lnTo>
                    <a:pt x="24699" y="52526"/>
                  </a:lnTo>
                  <a:lnTo>
                    <a:pt x="27364" y="50880"/>
                  </a:lnTo>
                  <a:lnTo>
                    <a:pt x="30134" y="48791"/>
                  </a:lnTo>
                  <a:lnTo>
                    <a:pt x="32973" y="46406"/>
                  </a:lnTo>
                  <a:lnTo>
                    <a:pt x="35858" y="43824"/>
                  </a:lnTo>
                  <a:lnTo>
                    <a:pt x="38772" y="41110"/>
                  </a:lnTo>
                  <a:lnTo>
                    <a:pt x="40715" y="38309"/>
                  </a:lnTo>
                  <a:lnTo>
                    <a:pt x="42011" y="35449"/>
                  </a:lnTo>
                  <a:lnTo>
                    <a:pt x="42875" y="32550"/>
                  </a:lnTo>
                  <a:lnTo>
                    <a:pt x="44442" y="30618"/>
                  </a:lnTo>
                  <a:lnTo>
                    <a:pt x="46480" y="29329"/>
                  </a:lnTo>
                  <a:lnTo>
                    <a:pt x="48830" y="28471"/>
                  </a:lnTo>
                  <a:lnTo>
                    <a:pt x="50398" y="26906"/>
                  </a:lnTo>
                  <a:lnTo>
                    <a:pt x="51443" y="24870"/>
                  </a:lnTo>
                  <a:lnTo>
                    <a:pt x="52139" y="22522"/>
                  </a:lnTo>
                  <a:lnTo>
                    <a:pt x="51612" y="20955"/>
                  </a:lnTo>
                  <a:lnTo>
                    <a:pt x="50268" y="19911"/>
                  </a:lnTo>
                  <a:lnTo>
                    <a:pt x="44603" y="178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0" name="SMARTInkAnnotation212"/>
            <p:cNvSpPr/>
            <p:nvPr/>
          </p:nvSpPr>
          <p:spPr>
            <a:xfrm>
              <a:off x="6152958" y="3804201"/>
              <a:ext cx="53165" cy="70881"/>
            </a:xfrm>
            <a:custGeom>
              <a:avLst/>
              <a:gdLst/>
              <a:ahLst/>
              <a:cxnLst/>
              <a:rect l="0" t="0" r="0" b="0"/>
              <a:pathLst>
                <a:path w="53165" h="70881">
                  <a:moveTo>
                    <a:pt x="17456" y="26635"/>
                  </a:moveTo>
                  <a:lnTo>
                    <a:pt x="12716" y="31375"/>
                  </a:lnTo>
                  <a:lnTo>
                    <a:pt x="11319" y="33764"/>
                  </a:lnTo>
                  <a:lnTo>
                    <a:pt x="10388" y="36348"/>
                  </a:lnTo>
                  <a:lnTo>
                    <a:pt x="9767" y="39064"/>
                  </a:lnTo>
                  <a:lnTo>
                    <a:pt x="9353" y="41866"/>
                  </a:lnTo>
                  <a:lnTo>
                    <a:pt x="9078" y="44726"/>
                  </a:lnTo>
                  <a:lnTo>
                    <a:pt x="8635" y="51706"/>
                  </a:lnTo>
                  <a:lnTo>
                    <a:pt x="8574" y="55306"/>
                  </a:lnTo>
                  <a:lnTo>
                    <a:pt x="8536" y="60962"/>
                  </a:lnTo>
                  <a:lnTo>
                    <a:pt x="9524" y="61426"/>
                  </a:lnTo>
                  <a:lnTo>
                    <a:pt x="11176" y="61735"/>
                  </a:lnTo>
                  <a:lnTo>
                    <a:pt x="16215" y="62232"/>
                  </a:lnTo>
                  <a:lnTo>
                    <a:pt x="17621" y="62272"/>
                  </a:lnTo>
                  <a:lnTo>
                    <a:pt x="25035" y="62343"/>
                  </a:lnTo>
                  <a:lnTo>
                    <a:pt x="26478" y="61355"/>
                  </a:lnTo>
                  <a:lnTo>
                    <a:pt x="28432" y="59703"/>
                  </a:lnTo>
                  <a:lnTo>
                    <a:pt x="30726" y="57610"/>
                  </a:lnTo>
                  <a:lnTo>
                    <a:pt x="35921" y="52639"/>
                  </a:lnTo>
                  <a:lnTo>
                    <a:pt x="38696" y="49924"/>
                  </a:lnTo>
                  <a:lnTo>
                    <a:pt x="40545" y="47122"/>
                  </a:lnTo>
                  <a:lnTo>
                    <a:pt x="41779" y="44261"/>
                  </a:lnTo>
                  <a:lnTo>
                    <a:pt x="42601" y="41362"/>
                  </a:lnTo>
                  <a:lnTo>
                    <a:pt x="43149" y="38438"/>
                  </a:lnTo>
                  <a:lnTo>
                    <a:pt x="43515" y="35496"/>
                  </a:lnTo>
                  <a:lnTo>
                    <a:pt x="44101" y="28385"/>
                  </a:lnTo>
                  <a:lnTo>
                    <a:pt x="44148" y="26809"/>
                  </a:lnTo>
                  <a:lnTo>
                    <a:pt x="44233" y="19100"/>
                  </a:lnTo>
                  <a:lnTo>
                    <a:pt x="43244" y="18635"/>
                  </a:lnTo>
                  <a:lnTo>
                    <a:pt x="41593" y="18325"/>
                  </a:lnTo>
                  <a:lnTo>
                    <a:pt x="36556" y="17827"/>
                  </a:lnTo>
                  <a:lnTo>
                    <a:pt x="35150" y="17786"/>
                  </a:lnTo>
                  <a:lnTo>
                    <a:pt x="30942" y="17741"/>
                  </a:lnTo>
                  <a:lnTo>
                    <a:pt x="28431" y="18722"/>
                  </a:lnTo>
                  <a:lnTo>
                    <a:pt x="25765" y="20367"/>
                  </a:lnTo>
                  <a:lnTo>
                    <a:pt x="19097" y="25397"/>
                  </a:lnTo>
                  <a:lnTo>
                    <a:pt x="17558" y="26801"/>
                  </a:lnTo>
                  <a:lnTo>
                    <a:pt x="9912" y="34215"/>
                  </a:lnTo>
                  <a:lnTo>
                    <a:pt x="4196" y="39905"/>
                  </a:lnTo>
                  <a:lnTo>
                    <a:pt x="2663" y="42427"/>
                  </a:lnTo>
                  <a:lnTo>
                    <a:pt x="1641" y="45101"/>
                  </a:lnTo>
                  <a:lnTo>
                    <a:pt x="0" y="51780"/>
                  </a:lnTo>
                  <a:lnTo>
                    <a:pt x="857" y="53320"/>
                  </a:lnTo>
                  <a:lnTo>
                    <a:pt x="2422" y="55339"/>
                  </a:lnTo>
                  <a:lnTo>
                    <a:pt x="7320" y="60969"/>
                  </a:lnTo>
                  <a:lnTo>
                    <a:pt x="10636" y="64384"/>
                  </a:lnTo>
                  <a:lnTo>
                    <a:pt x="12909" y="66684"/>
                  </a:lnTo>
                  <a:lnTo>
                    <a:pt x="15417" y="68217"/>
                  </a:lnTo>
                  <a:lnTo>
                    <a:pt x="18081" y="69239"/>
                  </a:lnTo>
                  <a:lnTo>
                    <a:pt x="24745" y="70880"/>
                  </a:lnTo>
                  <a:lnTo>
                    <a:pt x="26284" y="70022"/>
                  </a:lnTo>
                  <a:lnTo>
                    <a:pt x="28302" y="68458"/>
                  </a:lnTo>
                  <a:lnTo>
                    <a:pt x="30640" y="66423"/>
                  </a:lnTo>
                  <a:lnTo>
                    <a:pt x="33190" y="64075"/>
                  </a:lnTo>
                  <a:lnTo>
                    <a:pt x="38670" y="58819"/>
                  </a:lnTo>
                  <a:lnTo>
                    <a:pt x="40529" y="56028"/>
                  </a:lnTo>
                  <a:lnTo>
                    <a:pt x="41767" y="53176"/>
                  </a:lnTo>
                  <a:lnTo>
                    <a:pt x="42593" y="50282"/>
                  </a:lnTo>
                  <a:lnTo>
                    <a:pt x="44136" y="47360"/>
                  </a:lnTo>
                  <a:lnTo>
                    <a:pt x="46157" y="44421"/>
                  </a:lnTo>
                  <a:lnTo>
                    <a:pt x="48496" y="41469"/>
                  </a:lnTo>
                  <a:lnTo>
                    <a:pt x="50055" y="38509"/>
                  </a:lnTo>
                  <a:lnTo>
                    <a:pt x="51095" y="35543"/>
                  </a:lnTo>
                  <a:lnTo>
                    <a:pt x="51788" y="32573"/>
                  </a:lnTo>
                  <a:lnTo>
                    <a:pt x="52250" y="29602"/>
                  </a:lnTo>
                  <a:lnTo>
                    <a:pt x="52558" y="26628"/>
                  </a:lnTo>
                  <a:lnTo>
                    <a:pt x="52764" y="23653"/>
                  </a:lnTo>
                  <a:lnTo>
                    <a:pt x="52901" y="20679"/>
                  </a:lnTo>
                  <a:lnTo>
                    <a:pt x="53053" y="14727"/>
                  </a:lnTo>
                  <a:lnTo>
                    <a:pt x="53164" y="1609"/>
                  </a:lnTo>
                  <a:lnTo>
                    <a:pt x="52176" y="1021"/>
                  </a:lnTo>
                  <a:lnTo>
                    <a:pt x="50524" y="629"/>
                  </a:lnTo>
                  <a:lnTo>
                    <a:pt x="45485" y="0"/>
                  </a:lnTo>
                  <a:lnTo>
                    <a:pt x="44080" y="941"/>
                  </a:lnTo>
                  <a:lnTo>
                    <a:pt x="42150" y="2560"/>
                  </a:lnTo>
                  <a:lnTo>
                    <a:pt x="39872" y="4632"/>
                  </a:lnTo>
                  <a:lnTo>
                    <a:pt x="34695" y="9580"/>
                  </a:lnTo>
                  <a:lnTo>
                    <a:pt x="23286" y="20841"/>
                  </a:lnTo>
                  <a:lnTo>
                    <a:pt x="21343" y="23764"/>
                  </a:lnTo>
                  <a:lnTo>
                    <a:pt x="20047" y="26705"/>
                  </a:lnTo>
                  <a:lnTo>
                    <a:pt x="19183" y="29659"/>
                  </a:lnTo>
                  <a:lnTo>
                    <a:pt x="18608" y="32619"/>
                  </a:lnTo>
                  <a:lnTo>
                    <a:pt x="18224" y="35586"/>
                  </a:lnTo>
                  <a:lnTo>
                    <a:pt x="17968" y="38555"/>
                  </a:lnTo>
                  <a:lnTo>
                    <a:pt x="16805" y="41527"/>
                  </a:lnTo>
                  <a:lnTo>
                    <a:pt x="15038" y="44501"/>
                  </a:lnTo>
                  <a:lnTo>
                    <a:pt x="12866" y="47475"/>
                  </a:lnTo>
                  <a:lnTo>
                    <a:pt x="12412" y="49458"/>
                  </a:lnTo>
                  <a:lnTo>
                    <a:pt x="13102" y="50780"/>
                  </a:lnTo>
                  <a:lnTo>
                    <a:pt x="14553" y="51661"/>
                  </a:lnTo>
                  <a:lnTo>
                    <a:pt x="15521" y="53241"/>
                  </a:lnTo>
                  <a:lnTo>
                    <a:pt x="16166" y="55287"/>
                  </a:lnTo>
                  <a:lnTo>
                    <a:pt x="17201" y="60958"/>
                  </a:lnTo>
                  <a:lnTo>
                    <a:pt x="18278" y="61423"/>
                  </a:lnTo>
                  <a:lnTo>
                    <a:pt x="19988" y="61734"/>
                  </a:lnTo>
                  <a:lnTo>
                    <a:pt x="25122" y="62231"/>
                  </a:lnTo>
                  <a:lnTo>
                    <a:pt x="26535" y="61280"/>
                  </a:lnTo>
                  <a:lnTo>
                    <a:pt x="28470" y="59653"/>
                  </a:lnTo>
                  <a:lnTo>
                    <a:pt x="30752" y="57577"/>
                  </a:lnTo>
                  <a:lnTo>
                    <a:pt x="35933" y="52624"/>
                  </a:lnTo>
                  <a:lnTo>
                    <a:pt x="38704" y="49914"/>
                  </a:lnTo>
                  <a:lnTo>
                    <a:pt x="40550" y="47115"/>
                  </a:lnTo>
                  <a:lnTo>
                    <a:pt x="41782" y="44257"/>
                  </a:lnTo>
                  <a:lnTo>
                    <a:pt x="42603" y="41359"/>
                  </a:lnTo>
                  <a:lnTo>
                    <a:pt x="44142" y="38436"/>
                  </a:lnTo>
                  <a:lnTo>
                    <a:pt x="46161" y="35494"/>
                  </a:lnTo>
                  <a:lnTo>
                    <a:pt x="51789" y="28385"/>
                  </a:lnTo>
                  <a:lnTo>
                    <a:pt x="52251" y="26809"/>
                  </a:lnTo>
                  <a:lnTo>
                    <a:pt x="52559" y="24767"/>
                  </a:lnTo>
                  <a:lnTo>
                    <a:pt x="53164" y="17827"/>
                  </a:lnTo>
                  <a:lnTo>
                    <a:pt x="50524" y="20405"/>
                  </a:lnTo>
                  <a:lnTo>
                    <a:pt x="48431" y="22481"/>
                  </a:lnTo>
                  <a:lnTo>
                    <a:pt x="47036" y="24858"/>
                  </a:lnTo>
                  <a:lnTo>
                    <a:pt x="46105" y="27435"/>
                  </a:lnTo>
                  <a:lnTo>
                    <a:pt x="45485" y="30145"/>
                  </a:lnTo>
                  <a:lnTo>
                    <a:pt x="44080" y="32943"/>
                  </a:lnTo>
                  <a:lnTo>
                    <a:pt x="42150" y="35802"/>
                  </a:lnTo>
                  <a:lnTo>
                    <a:pt x="35315" y="44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1" name="SMARTInkAnnotation213"/>
            <p:cNvSpPr/>
            <p:nvPr/>
          </p:nvSpPr>
          <p:spPr>
            <a:xfrm>
              <a:off x="6144039" y="4009555"/>
              <a:ext cx="70978" cy="85039"/>
            </a:xfrm>
            <a:custGeom>
              <a:avLst/>
              <a:gdLst/>
              <a:ahLst/>
              <a:cxnLst/>
              <a:rect l="0" t="0" r="0" b="0"/>
              <a:pathLst>
                <a:path w="70978" h="85039">
                  <a:moveTo>
                    <a:pt x="17445" y="35593"/>
                  </a:moveTo>
                  <a:lnTo>
                    <a:pt x="8883" y="35593"/>
                  </a:lnTo>
                  <a:lnTo>
                    <a:pt x="8679" y="38239"/>
                  </a:lnTo>
                  <a:lnTo>
                    <a:pt x="8547" y="43282"/>
                  </a:lnTo>
                  <a:lnTo>
                    <a:pt x="8518" y="56843"/>
                  </a:lnTo>
                  <a:lnTo>
                    <a:pt x="9510" y="59682"/>
                  </a:lnTo>
                  <a:lnTo>
                    <a:pt x="11162" y="62566"/>
                  </a:lnTo>
                  <a:lnTo>
                    <a:pt x="13256" y="65482"/>
                  </a:lnTo>
                  <a:lnTo>
                    <a:pt x="15645" y="68417"/>
                  </a:lnTo>
                  <a:lnTo>
                    <a:pt x="18229" y="71366"/>
                  </a:lnTo>
                  <a:lnTo>
                    <a:pt x="24766" y="78489"/>
                  </a:lnTo>
                  <a:lnTo>
                    <a:pt x="26294" y="79073"/>
                  </a:lnTo>
                  <a:lnTo>
                    <a:pt x="28306" y="79462"/>
                  </a:lnTo>
                  <a:lnTo>
                    <a:pt x="30638" y="79723"/>
                  </a:lnTo>
                  <a:lnTo>
                    <a:pt x="33186" y="78903"/>
                  </a:lnTo>
                  <a:lnTo>
                    <a:pt x="35877" y="77365"/>
                  </a:lnTo>
                  <a:lnTo>
                    <a:pt x="42583" y="72508"/>
                  </a:lnTo>
                  <a:lnTo>
                    <a:pt x="44126" y="71117"/>
                  </a:lnTo>
                  <a:lnTo>
                    <a:pt x="48485" y="66926"/>
                  </a:lnTo>
                  <a:lnTo>
                    <a:pt x="50045" y="63427"/>
                  </a:lnTo>
                  <a:lnTo>
                    <a:pt x="51084" y="59111"/>
                  </a:lnTo>
                  <a:lnTo>
                    <a:pt x="51778" y="54248"/>
                  </a:lnTo>
                  <a:lnTo>
                    <a:pt x="52240" y="50014"/>
                  </a:lnTo>
                  <a:lnTo>
                    <a:pt x="52547" y="46199"/>
                  </a:lnTo>
                  <a:lnTo>
                    <a:pt x="52753" y="42664"/>
                  </a:lnTo>
                  <a:lnTo>
                    <a:pt x="52981" y="36090"/>
                  </a:lnTo>
                  <a:lnTo>
                    <a:pt x="53153" y="19527"/>
                  </a:lnTo>
                  <a:lnTo>
                    <a:pt x="52165" y="18929"/>
                  </a:lnTo>
                  <a:lnTo>
                    <a:pt x="50514" y="18531"/>
                  </a:lnTo>
                  <a:lnTo>
                    <a:pt x="45475" y="17891"/>
                  </a:lnTo>
                  <a:lnTo>
                    <a:pt x="44069" y="17839"/>
                  </a:lnTo>
                  <a:lnTo>
                    <a:pt x="39861" y="17780"/>
                  </a:lnTo>
                  <a:lnTo>
                    <a:pt x="37350" y="18757"/>
                  </a:lnTo>
                  <a:lnTo>
                    <a:pt x="34684" y="20401"/>
                  </a:lnTo>
                  <a:lnTo>
                    <a:pt x="31915" y="22488"/>
                  </a:lnTo>
                  <a:lnTo>
                    <a:pt x="29075" y="24872"/>
                  </a:lnTo>
                  <a:lnTo>
                    <a:pt x="26191" y="27454"/>
                  </a:lnTo>
                  <a:lnTo>
                    <a:pt x="23276" y="30167"/>
                  </a:lnTo>
                  <a:lnTo>
                    <a:pt x="20340" y="31976"/>
                  </a:lnTo>
                  <a:lnTo>
                    <a:pt x="17390" y="33182"/>
                  </a:lnTo>
                  <a:lnTo>
                    <a:pt x="14432" y="33985"/>
                  </a:lnTo>
                  <a:lnTo>
                    <a:pt x="12460" y="35514"/>
                  </a:lnTo>
                  <a:lnTo>
                    <a:pt x="11145" y="37525"/>
                  </a:lnTo>
                  <a:lnTo>
                    <a:pt x="10269" y="39858"/>
                  </a:lnTo>
                  <a:lnTo>
                    <a:pt x="8692" y="42405"/>
                  </a:lnTo>
                  <a:lnTo>
                    <a:pt x="6649" y="45095"/>
                  </a:lnTo>
                  <a:lnTo>
                    <a:pt x="4294" y="47881"/>
                  </a:lnTo>
                  <a:lnTo>
                    <a:pt x="2725" y="50730"/>
                  </a:lnTo>
                  <a:lnTo>
                    <a:pt x="1679" y="53622"/>
                  </a:lnTo>
                  <a:lnTo>
                    <a:pt x="981" y="56542"/>
                  </a:lnTo>
                  <a:lnTo>
                    <a:pt x="516" y="59481"/>
                  </a:lnTo>
                  <a:lnTo>
                    <a:pt x="206" y="62433"/>
                  </a:lnTo>
                  <a:lnTo>
                    <a:pt x="0" y="65393"/>
                  </a:lnTo>
                  <a:lnTo>
                    <a:pt x="854" y="68358"/>
                  </a:lnTo>
                  <a:lnTo>
                    <a:pt x="2416" y="71327"/>
                  </a:lnTo>
                  <a:lnTo>
                    <a:pt x="7311" y="78481"/>
                  </a:lnTo>
                  <a:lnTo>
                    <a:pt x="8704" y="80060"/>
                  </a:lnTo>
                  <a:lnTo>
                    <a:pt x="12899" y="84461"/>
                  </a:lnTo>
                  <a:lnTo>
                    <a:pt x="15407" y="85038"/>
                  </a:lnTo>
                  <a:lnTo>
                    <a:pt x="18071" y="84432"/>
                  </a:lnTo>
                  <a:lnTo>
                    <a:pt x="20839" y="83036"/>
                  </a:lnTo>
                  <a:lnTo>
                    <a:pt x="23677" y="82104"/>
                  </a:lnTo>
                  <a:lnTo>
                    <a:pt x="26560" y="81483"/>
                  </a:lnTo>
                  <a:lnTo>
                    <a:pt x="29475" y="81069"/>
                  </a:lnTo>
                  <a:lnTo>
                    <a:pt x="32410" y="79801"/>
                  </a:lnTo>
                  <a:lnTo>
                    <a:pt x="35359" y="77964"/>
                  </a:lnTo>
                  <a:lnTo>
                    <a:pt x="38317" y="75746"/>
                  </a:lnTo>
                  <a:lnTo>
                    <a:pt x="41282" y="73276"/>
                  </a:lnTo>
                  <a:lnTo>
                    <a:pt x="44250" y="70637"/>
                  </a:lnTo>
                  <a:lnTo>
                    <a:pt x="47222" y="67886"/>
                  </a:lnTo>
                  <a:lnTo>
                    <a:pt x="50195" y="64067"/>
                  </a:lnTo>
                  <a:lnTo>
                    <a:pt x="53169" y="59537"/>
                  </a:lnTo>
                  <a:lnTo>
                    <a:pt x="56143" y="54532"/>
                  </a:lnTo>
                  <a:lnTo>
                    <a:pt x="59119" y="50204"/>
                  </a:lnTo>
                  <a:lnTo>
                    <a:pt x="62095" y="46325"/>
                  </a:lnTo>
                  <a:lnTo>
                    <a:pt x="65071" y="42748"/>
                  </a:lnTo>
                  <a:lnTo>
                    <a:pt x="67055" y="38379"/>
                  </a:lnTo>
                  <a:lnTo>
                    <a:pt x="68378" y="33482"/>
                  </a:lnTo>
                  <a:lnTo>
                    <a:pt x="69259" y="28232"/>
                  </a:lnTo>
                  <a:lnTo>
                    <a:pt x="69848" y="23741"/>
                  </a:lnTo>
                  <a:lnTo>
                    <a:pt x="70239" y="19754"/>
                  </a:lnTo>
                  <a:lnTo>
                    <a:pt x="70868" y="10967"/>
                  </a:lnTo>
                  <a:lnTo>
                    <a:pt x="70955" y="7120"/>
                  </a:lnTo>
                  <a:lnTo>
                    <a:pt x="70977" y="4705"/>
                  </a:lnTo>
                  <a:lnTo>
                    <a:pt x="70000" y="3095"/>
                  </a:lnTo>
                  <a:lnTo>
                    <a:pt x="68357" y="2021"/>
                  </a:lnTo>
                  <a:lnTo>
                    <a:pt x="63331" y="299"/>
                  </a:lnTo>
                  <a:lnTo>
                    <a:pt x="61926" y="157"/>
                  </a:lnTo>
                  <a:lnTo>
                    <a:pt x="59998" y="63"/>
                  </a:lnTo>
                  <a:lnTo>
                    <a:pt x="57720" y="0"/>
                  </a:lnTo>
                  <a:lnTo>
                    <a:pt x="55209" y="951"/>
                  </a:lnTo>
                  <a:lnTo>
                    <a:pt x="52542" y="2576"/>
                  </a:lnTo>
                  <a:lnTo>
                    <a:pt x="49774" y="4652"/>
                  </a:lnTo>
                  <a:lnTo>
                    <a:pt x="46935" y="7029"/>
                  </a:lnTo>
                  <a:lnTo>
                    <a:pt x="44050" y="9605"/>
                  </a:lnTo>
                  <a:lnTo>
                    <a:pt x="41135" y="12314"/>
                  </a:lnTo>
                  <a:lnTo>
                    <a:pt x="39191" y="15113"/>
                  </a:lnTo>
                  <a:lnTo>
                    <a:pt x="37896" y="17971"/>
                  </a:lnTo>
                  <a:lnTo>
                    <a:pt x="37032" y="20869"/>
                  </a:lnTo>
                  <a:lnTo>
                    <a:pt x="35464" y="23793"/>
                  </a:lnTo>
                  <a:lnTo>
                    <a:pt x="33427" y="26734"/>
                  </a:lnTo>
                  <a:lnTo>
                    <a:pt x="31076" y="29687"/>
                  </a:lnTo>
                  <a:lnTo>
                    <a:pt x="29509" y="32648"/>
                  </a:lnTo>
                  <a:lnTo>
                    <a:pt x="28464" y="35614"/>
                  </a:lnTo>
                  <a:lnTo>
                    <a:pt x="27768" y="38584"/>
                  </a:lnTo>
                  <a:lnTo>
                    <a:pt x="27304" y="41555"/>
                  </a:lnTo>
                  <a:lnTo>
                    <a:pt x="26994" y="44529"/>
                  </a:lnTo>
                  <a:lnTo>
                    <a:pt x="26498" y="51690"/>
                  </a:lnTo>
                  <a:lnTo>
                    <a:pt x="26429" y="55315"/>
                  </a:lnTo>
                  <a:lnTo>
                    <a:pt x="26386" y="60987"/>
                  </a:lnTo>
                  <a:lnTo>
                    <a:pt x="27374" y="61452"/>
                  </a:lnTo>
                  <a:lnTo>
                    <a:pt x="29025" y="61762"/>
                  </a:lnTo>
                  <a:lnTo>
                    <a:pt x="34064" y="62260"/>
                  </a:lnTo>
                  <a:lnTo>
                    <a:pt x="35469" y="62301"/>
                  </a:lnTo>
                  <a:lnTo>
                    <a:pt x="39678" y="62346"/>
                  </a:lnTo>
                  <a:lnTo>
                    <a:pt x="42189" y="61366"/>
                  </a:lnTo>
                  <a:lnTo>
                    <a:pt x="44855" y="59720"/>
                  </a:lnTo>
                  <a:lnTo>
                    <a:pt x="47624" y="57631"/>
                  </a:lnTo>
                  <a:lnTo>
                    <a:pt x="49471" y="55246"/>
                  </a:lnTo>
                  <a:lnTo>
                    <a:pt x="50702" y="52664"/>
                  </a:lnTo>
                  <a:lnTo>
                    <a:pt x="51522" y="49950"/>
                  </a:lnTo>
                  <a:lnTo>
                    <a:pt x="53062" y="47149"/>
                  </a:lnTo>
                  <a:lnTo>
                    <a:pt x="55080" y="44289"/>
                  </a:lnTo>
                  <a:lnTo>
                    <a:pt x="60708" y="37311"/>
                  </a:lnTo>
                  <a:lnTo>
                    <a:pt x="62162" y="36738"/>
                  </a:lnTo>
                  <a:lnTo>
                    <a:pt x="64124" y="36357"/>
                  </a:lnTo>
                  <a:lnTo>
                    <a:pt x="66424" y="36102"/>
                  </a:lnTo>
                  <a:lnTo>
                    <a:pt x="67957" y="34941"/>
                  </a:lnTo>
                  <a:lnTo>
                    <a:pt x="68979" y="33173"/>
                  </a:lnTo>
                  <a:lnTo>
                    <a:pt x="69660" y="31003"/>
                  </a:lnTo>
                  <a:lnTo>
                    <a:pt x="69122" y="29557"/>
                  </a:lnTo>
                  <a:lnTo>
                    <a:pt x="67772" y="28593"/>
                  </a:lnTo>
                  <a:lnTo>
                    <a:pt x="63215" y="27044"/>
                  </a:lnTo>
                  <a:lnTo>
                    <a:pt x="61850" y="25925"/>
                  </a:lnTo>
                  <a:lnTo>
                    <a:pt x="59946" y="24187"/>
                  </a:lnTo>
                  <a:lnTo>
                    <a:pt x="54504" y="19009"/>
                  </a:lnTo>
                  <a:lnTo>
                    <a:pt x="53065" y="19576"/>
                  </a:lnTo>
                  <a:lnTo>
                    <a:pt x="51113" y="20946"/>
                  </a:lnTo>
                  <a:lnTo>
                    <a:pt x="48821" y="22852"/>
                  </a:lnTo>
                  <a:lnTo>
                    <a:pt x="46299" y="24122"/>
                  </a:lnTo>
                  <a:lnTo>
                    <a:pt x="43626" y="24970"/>
                  </a:lnTo>
                  <a:lnTo>
                    <a:pt x="40853" y="25534"/>
                  </a:lnTo>
                  <a:lnTo>
                    <a:pt x="38011" y="26903"/>
                  </a:lnTo>
                  <a:lnTo>
                    <a:pt x="35124" y="28808"/>
                  </a:lnTo>
                  <a:lnTo>
                    <a:pt x="28103" y="34253"/>
                  </a:lnTo>
                  <a:lnTo>
                    <a:pt x="26535" y="35692"/>
                  </a:lnTo>
                  <a:lnTo>
                    <a:pt x="18838" y="43164"/>
                  </a:lnTo>
                  <a:lnTo>
                    <a:pt x="18374" y="44609"/>
                  </a:lnTo>
                  <a:lnTo>
                    <a:pt x="18064" y="46564"/>
                  </a:lnTo>
                  <a:lnTo>
                    <a:pt x="17445" y="53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2" name="SMARTInkAnnotation214"/>
            <p:cNvSpPr/>
            <p:nvPr/>
          </p:nvSpPr>
          <p:spPr>
            <a:xfrm>
              <a:off x="6367278" y="4196953"/>
              <a:ext cx="58283" cy="88772"/>
            </a:xfrm>
            <a:custGeom>
              <a:avLst/>
              <a:gdLst/>
              <a:ahLst/>
              <a:cxnLst/>
              <a:rect l="0" t="0" r="0" b="0"/>
              <a:pathLst>
                <a:path w="58283" h="88772">
                  <a:moveTo>
                    <a:pt x="26378" y="0"/>
                  </a:moveTo>
                  <a:lnTo>
                    <a:pt x="21638" y="0"/>
                  </a:lnTo>
                  <a:lnTo>
                    <a:pt x="20241" y="992"/>
                  </a:lnTo>
                  <a:lnTo>
                    <a:pt x="19310" y="2646"/>
                  </a:lnTo>
                  <a:lnTo>
                    <a:pt x="17817" y="7688"/>
                  </a:lnTo>
                  <a:lnTo>
                    <a:pt x="17694" y="10086"/>
                  </a:lnTo>
                  <a:lnTo>
                    <a:pt x="17521" y="21951"/>
                  </a:lnTo>
                  <a:lnTo>
                    <a:pt x="17449" y="65096"/>
                  </a:lnTo>
                  <a:lnTo>
                    <a:pt x="18442" y="68201"/>
                  </a:lnTo>
                  <a:lnTo>
                    <a:pt x="20095" y="71265"/>
                  </a:lnTo>
                  <a:lnTo>
                    <a:pt x="22189" y="74299"/>
                  </a:lnTo>
                  <a:lnTo>
                    <a:pt x="23586" y="77314"/>
                  </a:lnTo>
                  <a:lnTo>
                    <a:pt x="24516" y="80316"/>
                  </a:lnTo>
                  <a:lnTo>
                    <a:pt x="25137" y="83310"/>
                  </a:lnTo>
                  <a:lnTo>
                    <a:pt x="26543" y="85305"/>
                  </a:lnTo>
                  <a:lnTo>
                    <a:pt x="28473" y="86636"/>
                  </a:lnTo>
                  <a:lnTo>
                    <a:pt x="33958" y="88771"/>
                  </a:lnTo>
                  <a:lnTo>
                    <a:pt x="34408" y="87954"/>
                  </a:lnTo>
                  <a:lnTo>
                    <a:pt x="34708" y="86417"/>
                  </a:lnTo>
                  <a:lnTo>
                    <a:pt x="34908" y="84400"/>
                  </a:lnTo>
                  <a:lnTo>
                    <a:pt x="36033" y="82064"/>
                  </a:lnTo>
                  <a:lnTo>
                    <a:pt x="37776" y="79514"/>
                  </a:lnTo>
                  <a:lnTo>
                    <a:pt x="39930" y="76822"/>
                  </a:lnTo>
                  <a:lnTo>
                    <a:pt x="41366" y="74035"/>
                  </a:lnTo>
                  <a:lnTo>
                    <a:pt x="42323" y="71185"/>
                  </a:lnTo>
                  <a:lnTo>
                    <a:pt x="42961" y="68292"/>
                  </a:lnTo>
                  <a:lnTo>
                    <a:pt x="43387" y="65372"/>
                  </a:lnTo>
                  <a:lnTo>
                    <a:pt x="43671" y="62433"/>
                  </a:lnTo>
                  <a:lnTo>
                    <a:pt x="43859" y="59481"/>
                  </a:lnTo>
                  <a:lnTo>
                    <a:pt x="44978" y="56521"/>
                  </a:lnTo>
                  <a:lnTo>
                    <a:pt x="46715" y="53556"/>
                  </a:lnTo>
                  <a:lnTo>
                    <a:pt x="48866" y="50587"/>
                  </a:lnTo>
                  <a:lnTo>
                    <a:pt x="50300" y="47615"/>
                  </a:lnTo>
                  <a:lnTo>
                    <a:pt x="51255" y="44642"/>
                  </a:lnTo>
                  <a:lnTo>
                    <a:pt x="51893" y="41668"/>
                  </a:lnTo>
                  <a:lnTo>
                    <a:pt x="51326" y="39685"/>
                  </a:lnTo>
                  <a:lnTo>
                    <a:pt x="49955" y="38363"/>
                  </a:lnTo>
                  <a:lnTo>
                    <a:pt x="45367" y="36241"/>
                  </a:lnTo>
                  <a:lnTo>
                    <a:pt x="44991" y="35075"/>
                  </a:lnTo>
                  <a:lnTo>
                    <a:pt x="44740" y="33305"/>
                  </a:lnTo>
                  <a:lnTo>
                    <a:pt x="44572" y="31133"/>
                  </a:lnTo>
                  <a:lnTo>
                    <a:pt x="43469" y="30677"/>
                  </a:lnTo>
                  <a:lnTo>
                    <a:pt x="41741" y="31366"/>
                  </a:lnTo>
                  <a:lnTo>
                    <a:pt x="39596" y="32817"/>
                  </a:lnTo>
                  <a:lnTo>
                    <a:pt x="37174" y="33784"/>
                  </a:lnTo>
                  <a:lnTo>
                    <a:pt x="34568" y="34429"/>
                  </a:lnTo>
                  <a:lnTo>
                    <a:pt x="27996" y="35464"/>
                  </a:lnTo>
                  <a:lnTo>
                    <a:pt x="26464" y="36541"/>
                  </a:lnTo>
                  <a:lnTo>
                    <a:pt x="24452" y="38252"/>
                  </a:lnTo>
                  <a:lnTo>
                    <a:pt x="22117" y="40384"/>
                  </a:lnTo>
                  <a:lnTo>
                    <a:pt x="16878" y="45399"/>
                  </a:lnTo>
                  <a:lnTo>
                    <a:pt x="976" y="61125"/>
                  </a:lnTo>
                  <a:lnTo>
                    <a:pt x="514" y="62578"/>
                  </a:lnTo>
                  <a:lnTo>
                    <a:pt x="205" y="64539"/>
                  </a:lnTo>
                  <a:lnTo>
                    <a:pt x="0" y="66839"/>
                  </a:lnTo>
                  <a:lnTo>
                    <a:pt x="855" y="68372"/>
                  </a:lnTo>
                  <a:lnTo>
                    <a:pt x="2417" y="69394"/>
                  </a:lnTo>
                  <a:lnTo>
                    <a:pt x="7314" y="71034"/>
                  </a:lnTo>
                  <a:lnTo>
                    <a:pt x="8708" y="72160"/>
                  </a:lnTo>
                  <a:lnTo>
                    <a:pt x="10629" y="73904"/>
                  </a:lnTo>
                  <a:lnTo>
                    <a:pt x="12902" y="76058"/>
                  </a:lnTo>
                  <a:lnTo>
                    <a:pt x="15410" y="76502"/>
                  </a:lnTo>
                  <a:lnTo>
                    <a:pt x="18074" y="75806"/>
                  </a:lnTo>
                  <a:lnTo>
                    <a:pt x="24738" y="72301"/>
                  </a:lnTo>
                  <a:lnTo>
                    <a:pt x="26277" y="71021"/>
                  </a:lnTo>
                  <a:lnTo>
                    <a:pt x="28295" y="69175"/>
                  </a:lnTo>
                  <a:lnTo>
                    <a:pt x="33184" y="64479"/>
                  </a:lnTo>
                  <a:lnTo>
                    <a:pt x="47327" y="50469"/>
                  </a:lnTo>
                  <a:lnTo>
                    <a:pt x="49273" y="47537"/>
                  </a:lnTo>
                  <a:lnTo>
                    <a:pt x="50571" y="44590"/>
                  </a:lnTo>
                  <a:lnTo>
                    <a:pt x="51436" y="41633"/>
                  </a:lnTo>
                  <a:lnTo>
                    <a:pt x="52014" y="37677"/>
                  </a:lnTo>
                  <a:lnTo>
                    <a:pt x="52398" y="33056"/>
                  </a:lnTo>
                  <a:lnTo>
                    <a:pt x="52825" y="23622"/>
                  </a:lnTo>
                  <a:lnTo>
                    <a:pt x="53015" y="16121"/>
                  </a:lnTo>
                  <a:lnTo>
                    <a:pt x="54058" y="13724"/>
                  </a:lnTo>
                  <a:lnTo>
                    <a:pt x="55746" y="12126"/>
                  </a:lnTo>
                  <a:lnTo>
                    <a:pt x="57863" y="11061"/>
                  </a:lnTo>
                  <a:lnTo>
                    <a:pt x="58282" y="9358"/>
                  </a:lnTo>
                  <a:lnTo>
                    <a:pt x="57569" y="7231"/>
                  </a:lnTo>
                  <a:lnTo>
                    <a:pt x="53425" y="423"/>
                  </a:lnTo>
                  <a:lnTo>
                    <a:pt x="52347" y="282"/>
                  </a:lnTo>
                  <a:lnTo>
                    <a:pt x="50636" y="188"/>
                  </a:lnTo>
                  <a:lnTo>
                    <a:pt x="45502" y="37"/>
                  </a:lnTo>
                  <a:lnTo>
                    <a:pt x="39871" y="11"/>
                  </a:lnTo>
                  <a:lnTo>
                    <a:pt x="37358" y="1000"/>
                  </a:lnTo>
                  <a:lnTo>
                    <a:pt x="34691" y="2651"/>
                  </a:lnTo>
                  <a:lnTo>
                    <a:pt x="28020" y="7690"/>
                  </a:lnTo>
                  <a:lnTo>
                    <a:pt x="27473" y="9095"/>
                  </a:lnTo>
                  <a:lnTo>
                    <a:pt x="27108" y="11025"/>
                  </a:lnTo>
                  <a:lnTo>
                    <a:pt x="26865" y="13303"/>
                  </a:lnTo>
                  <a:lnTo>
                    <a:pt x="25710" y="15814"/>
                  </a:lnTo>
                  <a:lnTo>
                    <a:pt x="23949" y="18480"/>
                  </a:lnTo>
                  <a:lnTo>
                    <a:pt x="21782" y="21250"/>
                  </a:lnTo>
                  <a:lnTo>
                    <a:pt x="20338" y="24088"/>
                  </a:lnTo>
                  <a:lnTo>
                    <a:pt x="19374" y="26974"/>
                  </a:lnTo>
                  <a:lnTo>
                    <a:pt x="17829" y="33991"/>
                  </a:lnTo>
                  <a:lnTo>
                    <a:pt x="18695" y="34567"/>
                  </a:lnTo>
                  <a:lnTo>
                    <a:pt x="20263" y="34951"/>
                  </a:lnTo>
                  <a:lnTo>
                    <a:pt x="25171" y="35567"/>
                  </a:lnTo>
                  <a:lnTo>
                    <a:pt x="25573" y="36610"/>
                  </a:lnTo>
                  <a:lnTo>
                    <a:pt x="25841" y="38297"/>
                  </a:lnTo>
                  <a:lnTo>
                    <a:pt x="26021" y="40414"/>
                  </a:lnTo>
                  <a:lnTo>
                    <a:pt x="27132" y="40833"/>
                  </a:lnTo>
                  <a:lnTo>
                    <a:pt x="28865" y="40121"/>
                  </a:lnTo>
                  <a:lnTo>
                    <a:pt x="34035" y="36588"/>
                  </a:lnTo>
                  <a:lnTo>
                    <a:pt x="35452" y="36298"/>
                  </a:lnTo>
                  <a:lnTo>
                    <a:pt x="37388" y="36106"/>
                  </a:lnTo>
                  <a:lnTo>
                    <a:pt x="39672" y="35977"/>
                  </a:lnTo>
                  <a:lnTo>
                    <a:pt x="41194" y="34899"/>
                  </a:lnTo>
                  <a:lnTo>
                    <a:pt x="42208" y="33187"/>
                  </a:lnTo>
                  <a:lnTo>
                    <a:pt x="44238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3" name="SMARTInkAnnotation215"/>
            <p:cNvSpPr/>
            <p:nvPr/>
          </p:nvSpPr>
          <p:spPr>
            <a:xfrm>
              <a:off x="6466489" y="4196953"/>
              <a:ext cx="57060" cy="71284"/>
            </a:xfrm>
            <a:custGeom>
              <a:avLst/>
              <a:gdLst/>
              <a:ahLst/>
              <a:cxnLst/>
              <a:rect l="0" t="0" r="0" b="0"/>
              <a:pathLst>
                <a:path w="57060" h="71284">
                  <a:moveTo>
                    <a:pt x="16464" y="0"/>
                  </a:moveTo>
                  <a:lnTo>
                    <a:pt x="8775" y="7688"/>
                  </a:lnTo>
                  <a:lnTo>
                    <a:pt x="8362" y="10087"/>
                  </a:lnTo>
                  <a:lnTo>
                    <a:pt x="8086" y="13670"/>
                  </a:lnTo>
                  <a:lnTo>
                    <a:pt x="7779" y="21951"/>
                  </a:lnTo>
                  <a:lnTo>
                    <a:pt x="7607" y="32191"/>
                  </a:lnTo>
                  <a:lnTo>
                    <a:pt x="7544" y="47553"/>
                  </a:lnTo>
                  <a:lnTo>
                    <a:pt x="8533" y="50554"/>
                  </a:lnTo>
                  <a:lnTo>
                    <a:pt x="10184" y="53546"/>
                  </a:lnTo>
                  <a:lnTo>
                    <a:pt x="12278" y="56533"/>
                  </a:lnTo>
                  <a:lnTo>
                    <a:pt x="13673" y="59517"/>
                  </a:lnTo>
                  <a:lnTo>
                    <a:pt x="14603" y="62498"/>
                  </a:lnTo>
                  <a:lnTo>
                    <a:pt x="15224" y="65478"/>
                  </a:lnTo>
                  <a:lnTo>
                    <a:pt x="16630" y="67465"/>
                  </a:lnTo>
                  <a:lnTo>
                    <a:pt x="18559" y="68789"/>
                  </a:lnTo>
                  <a:lnTo>
                    <a:pt x="20837" y="69672"/>
                  </a:lnTo>
                  <a:lnTo>
                    <a:pt x="23348" y="70261"/>
                  </a:lnTo>
                  <a:lnTo>
                    <a:pt x="26015" y="70653"/>
                  </a:lnTo>
                  <a:lnTo>
                    <a:pt x="32682" y="71283"/>
                  </a:lnTo>
                  <a:lnTo>
                    <a:pt x="34222" y="70342"/>
                  </a:lnTo>
                  <a:lnTo>
                    <a:pt x="36240" y="68723"/>
                  </a:lnTo>
                  <a:lnTo>
                    <a:pt x="38578" y="66651"/>
                  </a:lnTo>
                  <a:lnTo>
                    <a:pt x="40136" y="64278"/>
                  </a:lnTo>
                  <a:lnTo>
                    <a:pt x="41176" y="61704"/>
                  </a:lnTo>
                  <a:lnTo>
                    <a:pt x="41868" y="58995"/>
                  </a:lnTo>
                  <a:lnTo>
                    <a:pt x="43322" y="55205"/>
                  </a:lnTo>
                  <a:lnTo>
                    <a:pt x="45283" y="50694"/>
                  </a:lnTo>
                  <a:lnTo>
                    <a:pt x="47583" y="45702"/>
                  </a:lnTo>
                  <a:lnTo>
                    <a:pt x="49116" y="41382"/>
                  </a:lnTo>
                  <a:lnTo>
                    <a:pt x="50139" y="37510"/>
                  </a:lnTo>
                  <a:lnTo>
                    <a:pt x="50820" y="33936"/>
                  </a:lnTo>
                  <a:lnTo>
                    <a:pt x="52267" y="30562"/>
                  </a:lnTo>
                  <a:lnTo>
                    <a:pt x="54223" y="27320"/>
                  </a:lnTo>
                  <a:lnTo>
                    <a:pt x="56520" y="24166"/>
                  </a:lnTo>
                  <a:lnTo>
                    <a:pt x="57059" y="21072"/>
                  </a:lnTo>
                  <a:lnTo>
                    <a:pt x="56425" y="18016"/>
                  </a:lnTo>
                  <a:lnTo>
                    <a:pt x="53022" y="10725"/>
                  </a:lnTo>
                  <a:lnTo>
                    <a:pt x="52741" y="9134"/>
                  </a:lnTo>
                  <a:lnTo>
                    <a:pt x="52556" y="7081"/>
                  </a:lnTo>
                  <a:lnTo>
                    <a:pt x="52432" y="4721"/>
                  </a:lnTo>
                  <a:lnTo>
                    <a:pt x="51356" y="3147"/>
                  </a:lnTo>
                  <a:lnTo>
                    <a:pt x="49647" y="2098"/>
                  </a:lnTo>
                  <a:lnTo>
                    <a:pt x="44517" y="415"/>
                  </a:lnTo>
                  <a:lnTo>
                    <a:pt x="43104" y="1269"/>
                  </a:lnTo>
                  <a:lnTo>
                    <a:pt x="41169" y="2830"/>
                  </a:lnTo>
                  <a:lnTo>
                    <a:pt x="38887" y="4863"/>
                  </a:lnTo>
                  <a:lnTo>
                    <a:pt x="36374" y="6219"/>
                  </a:lnTo>
                  <a:lnTo>
                    <a:pt x="33706" y="7123"/>
                  </a:lnTo>
                  <a:lnTo>
                    <a:pt x="30935" y="7725"/>
                  </a:lnTo>
                  <a:lnTo>
                    <a:pt x="28096" y="9119"/>
                  </a:lnTo>
                  <a:lnTo>
                    <a:pt x="25211" y="11040"/>
                  </a:lnTo>
                  <a:lnTo>
                    <a:pt x="22295" y="13313"/>
                  </a:lnTo>
                  <a:lnTo>
                    <a:pt x="19359" y="15821"/>
                  </a:lnTo>
                  <a:lnTo>
                    <a:pt x="16410" y="18485"/>
                  </a:lnTo>
                  <a:lnTo>
                    <a:pt x="13451" y="21253"/>
                  </a:lnTo>
                  <a:lnTo>
                    <a:pt x="11480" y="24090"/>
                  </a:lnTo>
                  <a:lnTo>
                    <a:pt x="10164" y="26974"/>
                  </a:lnTo>
                  <a:lnTo>
                    <a:pt x="9288" y="29890"/>
                  </a:lnTo>
                  <a:lnTo>
                    <a:pt x="7711" y="32824"/>
                  </a:lnTo>
                  <a:lnTo>
                    <a:pt x="5667" y="35774"/>
                  </a:lnTo>
                  <a:lnTo>
                    <a:pt x="3313" y="38732"/>
                  </a:lnTo>
                  <a:lnTo>
                    <a:pt x="1744" y="41696"/>
                  </a:lnTo>
                  <a:lnTo>
                    <a:pt x="698" y="44664"/>
                  </a:lnTo>
                  <a:lnTo>
                    <a:pt x="0" y="47636"/>
                  </a:lnTo>
                  <a:lnTo>
                    <a:pt x="527" y="50609"/>
                  </a:lnTo>
                  <a:lnTo>
                    <a:pt x="1870" y="53583"/>
                  </a:lnTo>
                  <a:lnTo>
                    <a:pt x="6416" y="60745"/>
                  </a:lnTo>
                  <a:lnTo>
                    <a:pt x="6789" y="62325"/>
                  </a:lnTo>
                  <a:lnTo>
                    <a:pt x="7038" y="64371"/>
                  </a:lnTo>
                  <a:lnTo>
                    <a:pt x="7203" y="66726"/>
                  </a:lnTo>
                  <a:lnTo>
                    <a:pt x="8306" y="68297"/>
                  </a:lnTo>
                  <a:lnTo>
                    <a:pt x="10033" y="69344"/>
                  </a:lnTo>
                  <a:lnTo>
                    <a:pt x="12176" y="70042"/>
                  </a:lnTo>
                  <a:lnTo>
                    <a:pt x="14598" y="70507"/>
                  </a:lnTo>
                  <a:lnTo>
                    <a:pt x="17204" y="70817"/>
                  </a:lnTo>
                  <a:lnTo>
                    <a:pt x="19934" y="71024"/>
                  </a:lnTo>
                  <a:lnTo>
                    <a:pt x="22746" y="70170"/>
                  </a:lnTo>
                  <a:lnTo>
                    <a:pt x="25614" y="68608"/>
                  </a:lnTo>
                  <a:lnTo>
                    <a:pt x="28516" y="66575"/>
                  </a:lnTo>
                  <a:lnTo>
                    <a:pt x="30452" y="64227"/>
                  </a:lnTo>
                  <a:lnTo>
                    <a:pt x="31743" y="61669"/>
                  </a:lnTo>
                  <a:lnTo>
                    <a:pt x="32603" y="58972"/>
                  </a:lnTo>
                  <a:lnTo>
                    <a:pt x="34169" y="56182"/>
                  </a:lnTo>
                  <a:lnTo>
                    <a:pt x="36205" y="53329"/>
                  </a:lnTo>
                  <a:lnTo>
                    <a:pt x="38554" y="50436"/>
                  </a:lnTo>
                  <a:lnTo>
                    <a:pt x="40120" y="47515"/>
                  </a:lnTo>
                  <a:lnTo>
                    <a:pt x="41165" y="44575"/>
                  </a:lnTo>
                  <a:lnTo>
                    <a:pt x="41861" y="41623"/>
                  </a:lnTo>
                  <a:lnTo>
                    <a:pt x="43317" y="38663"/>
                  </a:lnTo>
                  <a:lnTo>
                    <a:pt x="45280" y="35697"/>
                  </a:lnTo>
                  <a:lnTo>
                    <a:pt x="47582" y="32728"/>
                  </a:lnTo>
                  <a:lnTo>
                    <a:pt x="49115" y="29756"/>
                  </a:lnTo>
                  <a:lnTo>
                    <a:pt x="50138" y="26783"/>
                  </a:lnTo>
                  <a:lnTo>
                    <a:pt x="50819" y="23808"/>
                  </a:lnTo>
                  <a:lnTo>
                    <a:pt x="51274" y="20833"/>
                  </a:lnTo>
                  <a:lnTo>
                    <a:pt x="51577" y="17858"/>
                  </a:lnTo>
                  <a:lnTo>
                    <a:pt x="52064" y="10693"/>
                  </a:lnTo>
                  <a:lnTo>
                    <a:pt x="51111" y="10105"/>
                  </a:lnTo>
                  <a:lnTo>
                    <a:pt x="49484" y="9713"/>
                  </a:lnTo>
                  <a:lnTo>
                    <a:pt x="43618" y="8976"/>
                  </a:lnTo>
                  <a:lnTo>
                    <a:pt x="35597" y="8934"/>
                  </a:lnTo>
                  <a:lnTo>
                    <a:pt x="34180" y="9924"/>
                  </a:lnTo>
                  <a:lnTo>
                    <a:pt x="32243" y="11577"/>
                  </a:lnTo>
                  <a:lnTo>
                    <a:pt x="29961" y="13672"/>
                  </a:lnTo>
                  <a:lnTo>
                    <a:pt x="28438" y="16060"/>
                  </a:lnTo>
                  <a:lnTo>
                    <a:pt x="27423" y="18644"/>
                  </a:lnTo>
                  <a:lnTo>
                    <a:pt x="26746" y="21359"/>
                  </a:lnTo>
                  <a:lnTo>
                    <a:pt x="25304" y="24161"/>
                  </a:lnTo>
                  <a:lnTo>
                    <a:pt x="23350" y="27022"/>
                  </a:lnTo>
                  <a:lnTo>
                    <a:pt x="21055" y="29921"/>
                  </a:lnTo>
                  <a:lnTo>
                    <a:pt x="19525" y="32845"/>
                  </a:lnTo>
                  <a:lnTo>
                    <a:pt x="18504" y="35787"/>
                  </a:lnTo>
                  <a:lnTo>
                    <a:pt x="17824" y="38741"/>
                  </a:lnTo>
                  <a:lnTo>
                    <a:pt x="17371" y="41703"/>
                  </a:lnTo>
                  <a:lnTo>
                    <a:pt x="17068" y="44669"/>
                  </a:lnTo>
                  <a:lnTo>
                    <a:pt x="16583" y="51818"/>
                  </a:lnTo>
                  <a:lnTo>
                    <a:pt x="17537" y="53397"/>
                  </a:lnTo>
                  <a:lnTo>
                    <a:pt x="19163" y="55442"/>
                  </a:lnTo>
                  <a:lnTo>
                    <a:pt x="24163" y="61113"/>
                  </a:lnTo>
                  <a:lnTo>
                    <a:pt x="25566" y="61577"/>
                  </a:lnTo>
                  <a:lnTo>
                    <a:pt x="27493" y="61887"/>
                  </a:lnTo>
                  <a:lnTo>
                    <a:pt x="29770" y="62095"/>
                  </a:lnTo>
                  <a:lnTo>
                    <a:pt x="32280" y="61240"/>
                  </a:lnTo>
                  <a:lnTo>
                    <a:pt x="34945" y="59678"/>
                  </a:lnTo>
                  <a:lnTo>
                    <a:pt x="41612" y="54783"/>
                  </a:lnTo>
                  <a:lnTo>
                    <a:pt x="43152" y="53390"/>
                  </a:lnTo>
                  <a:lnTo>
                    <a:pt x="47508" y="49195"/>
                  </a:lnTo>
                  <a:lnTo>
                    <a:pt x="49066" y="46687"/>
                  </a:lnTo>
                  <a:lnTo>
                    <a:pt x="50105" y="44023"/>
                  </a:lnTo>
                  <a:lnTo>
                    <a:pt x="50798" y="41255"/>
                  </a:lnTo>
                  <a:lnTo>
                    <a:pt x="51260" y="38418"/>
                  </a:lnTo>
                  <a:lnTo>
                    <a:pt x="51567" y="35534"/>
                  </a:lnTo>
                  <a:lnTo>
                    <a:pt x="52172" y="26941"/>
                  </a:lnTo>
                  <a:lnTo>
                    <a:pt x="51184" y="26890"/>
                  </a:lnTo>
                  <a:lnTo>
                    <a:pt x="47439" y="26834"/>
                  </a:lnTo>
                  <a:lnTo>
                    <a:pt x="46044" y="27811"/>
                  </a:lnTo>
                  <a:lnTo>
                    <a:pt x="45114" y="29455"/>
                  </a:lnTo>
                  <a:lnTo>
                    <a:pt x="44494" y="31543"/>
                  </a:lnTo>
                  <a:lnTo>
                    <a:pt x="43088" y="32935"/>
                  </a:lnTo>
                  <a:lnTo>
                    <a:pt x="41158" y="33863"/>
                  </a:lnTo>
                  <a:lnTo>
                    <a:pt x="34324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4" name="SMARTInkAnnotation216"/>
            <p:cNvSpPr/>
            <p:nvPr/>
          </p:nvSpPr>
          <p:spPr>
            <a:xfrm>
              <a:off x="6653030" y="3939356"/>
              <a:ext cx="53155" cy="69920"/>
            </a:xfrm>
            <a:custGeom>
              <a:avLst/>
              <a:gdLst/>
              <a:ahLst/>
              <a:cxnLst/>
              <a:rect l="0" t="0" r="0" b="0"/>
              <a:pathLst>
                <a:path w="53155" h="69920">
                  <a:moveTo>
                    <a:pt x="17447" y="16496"/>
                  </a:moveTo>
                  <a:lnTo>
                    <a:pt x="17447" y="21236"/>
                  </a:lnTo>
                  <a:lnTo>
                    <a:pt x="16454" y="23625"/>
                  </a:lnTo>
                  <a:lnTo>
                    <a:pt x="14801" y="26209"/>
                  </a:lnTo>
                  <a:lnTo>
                    <a:pt x="12707" y="28924"/>
                  </a:lnTo>
                  <a:lnTo>
                    <a:pt x="11309" y="31727"/>
                  </a:lnTo>
                  <a:lnTo>
                    <a:pt x="10379" y="34587"/>
                  </a:lnTo>
                  <a:lnTo>
                    <a:pt x="9758" y="37486"/>
                  </a:lnTo>
                  <a:lnTo>
                    <a:pt x="9344" y="40411"/>
                  </a:lnTo>
                  <a:lnTo>
                    <a:pt x="9068" y="43353"/>
                  </a:lnTo>
                  <a:lnTo>
                    <a:pt x="8884" y="46307"/>
                  </a:lnTo>
                  <a:lnTo>
                    <a:pt x="9754" y="49269"/>
                  </a:lnTo>
                  <a:lnTo>
                    <a:pt x="11326" y="52235"/>
                  </a:lnTo>
                  <a:lnTo>
                    <a:pt x="13366" y="55204"/>
                  </a:lnTo>
                  <a:lnTo>
                    <a:pt x="14726" y="58177"/>
                  </a:lnTo>
                  <a:lnTo>
                    <a:pt x="15633" y="61151"/>
                  </a:lnTo>
                  <a:lnTo>
                    <a:pt x="17088" y="68311"/>
                  </a:lnTo>
                  <a:lnTo>
                    <a:pt x="18199" y="68899"/>
                  </a:lnTo>
                  <a:lnTo>
                    <a:pt x="19933" y="69290"/>
                  </a:lnTo>
                  <a:lnTo>
                    <a:pt x="25103" y="69919"/>
                  </a:lnTo>
                  <a:lnTo>
                    <a:pt x="26520" y="68979"/>
                  </a:lnTo>
                  <a:lnTo>
                    <a:pt x="28457" y="67360"/>
                  </a:lnTo>
                  <a:lnTo>
                    <a:pt x="30740" y="65288"/>
                  </a:lnTo>
                  <a:lnTo>
                    <a:pt x="35922" y="60340"/>
                  </a:lnTo>
                  <a:lnTo>
                    <a:pt x="38693" y="57631"/>
                  </a:lnTo>
                  <a:lnTo>
                    <a:pt x="40541" y="53841"/>
                  </a:lnTo>
                  <a:lnTo>
                    <a:pt x="41772" y="49330"/>
                  </a:lnTo>
                  <a:lnTo>
                    <a:pt x="42593" y="44338"/>
                  </a:lnTo>
                  <a:lnTo>
                    <a:pt x="43141" y="40018"/>
                  </a:lnTo>
                  <a:lnTo>
                    <a:pt x="43505" y="36146"/>
                  </a:lnTo>
                  <a:lnTo>
                    <a:pt x="43749" y="32572"/>
                  </a:lnTo>
                  <a:lnTo>
                    <a:pt x="44903" y="29198"/>
                  </a:lnTo>
                  <a:lnTo>
                    <a:pt x="46665" y="25956"/>
                  </a:lnTo>
                  <a:lnTo>
                    <a:pt x="51881" y="18364"/>
                  </a:lnTo>
                  <a:lnTo>
                    <a:pt x="52310" y="16749"/>
                  </a:lnTo>
                  <a:lnTo>
                    <a:pt x="52595" y="14680"/>
                  </a:lnTo>
                  <a:lnTo>
                    <a:pt x="52785" y="12308"/>
                  </a:lnTo>
                  <a:lnTo>
                    <a:pt x="51920" y="10728"/>
                  </a:lnTo>
                  <a:lnTo>
                    <a:pt x="50351" y="9673"/>
                  </a:lnTo>
                  <a:lnTo>
                    <a:pt x="45443" y="7982"/>
                  </a:lnTo>
                  <a:lnTo>
                    <a:pt x="44049" y="8835"/>
                  </a:lnTo>
                  <a:lnTo>
                    <a:pt x="42126" y="10397"/>
                  </a:lnTo>
                  <a:lnTo>
                    <a:pt x="39853" y="12429"/>
                  </a:lnTo>
                  <a:lnTo>
                    <a:pt x="37345" y="13785"/>
                  </a:lnTo>
                  <a:lnTo>
                    <a:pt x="34680" y="14688"/>
                  </a:lnTo>
                  <a:lnTo>
                    <a:pt x="31912" y="15291"/>
                  </a:lnTo>
                  <a:lnTo>
                    <a:pt x="29075" y="16684"/>
                  </a:lnTo>
                  <a:lnTo>
                    <a:pt x="26191" y="18606"/>
                  </a:lnTo>
                  <a:lnTo>
                    <a:pt x="23276" y="20879"/>
                  </a:lnTo>
                  <a:lnTo>
                    <a:pt x="20341" y="22394"/>
                  </a:lnTo>
                  <a:lnTo>
                    <a:pt x="17392" y="23404"/>
                  </a:lnTo>
                  <a:lnTo>
                    <a:pt x="14434" y="24078"/>
                  </a:lnTo>
                  <a:lnTo>
                    <a:pt x="12461" y="25519"/>
                  </a:lnTo>
                  <a:lnTo>
                    <a:pt x="11146" y="27472"/>
                  </a:lnTo>
                  <a:lnTo>
                    <a:pt x="10269" y="29766"/>
                  </a:lnTo>
                  <a:lnTo>
                    <a:pt x="8693" y="31296"/>
                  </a:lnTo>
                  <a:lnTo>
                    <a:pt x="6650" y="32315"/>
                  </a:lnTo>
                  <a:lnTo>
                    <a:pt x="4295" y="32995"/>
                  </a:lnTo>
                  <a:lnTo>
                    <a:pt x="2727" y="34441"/>
                  </a:lnTo>
                  <a:lnTo>
                    <a:pt x="1680" y="36396"/>
                  </a:lnTo>
                  <a:lnTo>
                    <a:pt x="982" y="38693"/>
                  </a:lnTo>
                  <a:lnTo>
                    <a:pt x="517" y="41216"/>
                  </a:lnTo>
                  <a:lnTo>
                    <a:pt x="207" y="43890"/>
                  </a:lnTo>
                  <a:lnTo>
                    <a:pt x="0" y="46665"/>
                  </a:lnTo>
                  <a:lnTo>
                    <a:pt x="855" y="48514"/>
                  </a:lnTo>
                  <a:lnTo>
                    <a:pt x="2417" y="49748"/>
                  </a:lnTo>
                  <a:lnTo>
                    <a:pt x="7312" y="51727"/>
                  </a:lnTo>
                  <a:lnTo>
                    <a:pt x="8705" y="51890"/>
                  </a:lnTo>
                  <a:lnTo>
                    <a:pt x="10627" y="51998"/>
                  </a:lnTo>
                  <a:lnTo>
                    <a:pt x="15408" y="52118"/>
                  </a:lnTo>
                  <a:lnTo>
                    <a:pt x="29476" y="52202"/>
                  </a:lnTo>
                  <a:lnTo>
                    <a:pt x="32412" y="51214"/>
                  </a:lnTo>
                  <a:lnTo>
                    <a:pt x="35360" y="49563"/>
                  </a:lnTo>
                  <a:lnTo>
                    <a:pt x="38319" y="47470"/>
                  </a:lnTo>
                  <a:lnTo>
                    <a:pt x="40291" y="45083"/>
                  </a:lnTo>
                  <a:lnTo>
                    <a:pt x="41606" y="42499"/>
                  </a:lnTo>
                  <a:lnTo>
                    <a:pt x="42482" y="39784"/>
                  </a:lnTo>
                  <a:lnTo>
                    <a:pt x="44059" y="36982"/>
                  </a:lnTo>
                  <a:lnTo>
                    <a:pt x="46102" y="34122"/>
                  </a:lnTo>
                  <a:lnTo>
                    <a:pt x="48456" y="31223"/>
                  </a:lnTo>
                  <a:lnTo>
                    <a:pt x="50026" y="28298"/>
                  </a:lnTo>
                  <a:lnTo>
                    <a:pt x="51072" y="25356"/>
                  </a:lnTo>
                  <a:lnTo>
                    <a:pt x="52751" y="18245"/>
                  </a:lnTo>
                  <a:lnTo>
                    <a:pt x="52889" y="16670"/>
                  </a:lnTo>
                  <a:lnTo>
                    <a:pt x="52982" y="14627"/>
                  </a:lnTo>
                  <a:lnTo>
                    <a:pt x="53130" y="8961"/>
                  </a:lnTo>
                  <a:lnTo>
                    <a:pt x="53154" y="3239"/>
                  </a:lnTo>
                  <a:lnTo>
                    <a:pt x="52166" y="1704"/>
                  </a:lnTo>
                  <a:lnTo>
                    <a:pt x="50514" y="682"/>
                  </a:lnTo>
                  <a:lnTo>
                    <a:pt x="48421" y="0"/>
                  </a:lnTo>
                  <a:lnTo>
                    <a:pt x="47026" y="537"/>
                  </a:lnTo>
                  <a:lnTo>
                    <a:pt x="46096" y="1888"/>
                  </a:lnTo>
                  <a:lnTo>
                    <a:pt x="45476" y="3780"/>
                  </a:lnTo>
                  <a:lnTo>
                    <a:pt x="44070" y="5042"/>
                  </a:lnTo>
                  <a:lnTo>
                    <a:pt x="42140" y="5883"/>
                  </a:lnTo>
                  <a:lnTo>
                    <a:pt x="39862" y="6444"/>
                  </a:lnTo>
                  <a:lnTo>
                    <a:pt x="38344" y="7810"/>
                  </a:lnTo>
                  <a:lnTo>
                    <a:pt x="37331" y="9713"/>
                  </a:lnTo>
                  <a:lnTo>
                    <a:pt x="36655" y="11974"/>
                  </a:lnTo>
                  <a:lnTo>
                    <a:pt x="36206" y="14473"/>
                  </a:lnTo>
                  <a:lnTo>
                    <a:pt x="35906" y="17132"/>
                  </a:lnTo>
                  <a:lnTo>
                    <a:pt x="35706" y="19896"/>
                  </a:lnTo>
                  <a:lnTo>
                    <a:pt x="34580" y="21739"/>
                  </a:lnTo>
                  <a:lnTo>
                    <a:pt x="32838" y="22968"/>
                  </a:lnTo>
                  <a:lnTo>
                    <a:pt x="30684" y="23787"/>
                  </a:lnTo>
                  <a:lnTo>
                    <a:pt x="29248" y="25325"/>
                  </a:lnTo>
                  <a:lnTo>
                    <a:pt x="28291" y="27343"/>
                  </a:lnTo>
                  <a:lnTo>
                    <a:pt x="27652" y="29680"/>
                  </a:lnTo>
                  <a:lnTo>
                    <a:pt x="28220" y="32231"/>
                  </a:lnTo>
                  <a:lnTo>
                    <a:pt x="29589" y="34923"/>
                  </a:lnTo>
                  <a:lnTo>
                    <a:pt x="31495" y="37711"/>
                  </a:lnTo>
                  <a:lnTo>
                    <a:pt x="32765" y="40561"/>
                  </a:lnTo>
                  <a:lnTo>
                    <a:pt x="33611" y="43453"/>
                  </a:lnTo>
                  <a:lnTo>
                    <a:pt x="35306" y="522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5" name="SMARTInkAnnotation217"/>
            <p:cNvSpPr/>
            <p:nvPr/>
          </p:nvSpPr>
          <p:spPr>
            <a:xfrm>
              <a:off x="6661951" y="3777304"/>
              <a:ext cx="44232" cy="88720"/>
            </a:xfrm>
            <a:custGeom>
              <a:avLst/>
              <a:gdLst/>
              <a:ahLst/>
              <a:cxnLst/>
              <a:rect l="0" t="0" r="0" b="0"/>
              <a:pathLst>
                <a:path w="44232" h="88720">
                  <a:moveTo>
                    <a:pt x="17455" y="17813"/>
                  </a:moveTo>
                  <a:lnTo>
                    <a:pt x="12715" y="17813"/>
                  </a:lnTo>
                  <a:lnTo>
                    <a:pt x="11318" y="18805"/>
                  </a:lnTo>
                  <a:lnTo>
                    <a:pt x="10387" y="20459"/>
                  </a:lnTo>
                  <a:lnTo>
                    <a:pt x="9767" y="22554"/>
                  </a:lnTo>
                  <a:lnTo>
                    <a:pt x="9353" y="24943"/>
                  </a:lnTo>
                  <a:lnTo>
                    <a:pt x="9077" y="27527"/>
                  </a:lnTo>
                  <a:lnTo>
                    <a:pt x="8894" y="30242"/>
                  </a:lnTo>
                  <a:lnTo>
                    <a:pt x="8771" y="33044"/>
                  </a:lnTo>
                  <a:lnTo>
                    <a:pt x="8635" y="38804"/>
                  </a:lnTo>
                  <a:lnTo>
                    <a:pt x="7606" y="42721"/>
                  </a:lnTo>
                  <a:lnTo>
                    <a:pt x="5929" y="47317"/>
                  </a:lnTo>
                  <a:lnTo>
                    <a:pt x="3818" y="52365"/>
                  </a:lnTo>
                  <a:lnTo>
                    <a:pt x="2410" y="56722"/>
                  </a:lnTo>
                  <a:lnTo>
                    <a:pt x="1473" y="60620"/>
                  </a:lnTo>
                  <a:lnTo>
                    <a:pt x="847" y="64211"/>
                  </a:lnTo>
                  <a:lnTo>
                    <a:pt x="1423" y="67596"/>
                  </a:lnTo>
                  <a:lnTo>
                    <a:pt x="2798" y="70846"/>
                  </a:lnTo>
                  <a:lnTo>
                    <a:pt x="4707" y="74004"/>
                  </a:lnTo>
                  <a:lnTo>
                    <a:pt x="5980" y="77102"/>
                  </a:lnTo>
                  <a:lnTo>
                    <a:pt x="6829" y="80159"/>
                  </a:lnTo>
                  <a:lnTo>
                    <a:pt x="8191" y="87455"/>
                  </a:lnTo>
                  <a:lnTo>
                    <a:pt x="9295" y="88054"/>
                  </a:lnTo>
                  <a:lnTo>
                    <a:pt x="11022" y="88452"/>
                  </a:lnTo>
                  <a:lnTo>
                    <a:pt x="13167" y="88719"/>
                  </a:lnTo>
                  <a:lnTo>
                    <a:pt x="14597" y="87904"/>
                  </a:lnTo>
                  <a:lnTo>
                    <a:pt x="15550" y="86368"/>
                  </a:lnTo>
                  <a:lnTo>
                    <a:pt x="16185" y="84353"/>
                  </a:lnTo>
                  <a:lnTo>
                    <a:pt x="17600" y="82017"/>
                  </a:lnTo>
                  <a:lnTo>
                    <a:pt x="19537" y="79467"/>
                  </a:lnTo>
                  <a:lnTo>
                    <a:pt x="21819" y="76775"/>
                  </a:lnTo>
                  <a:lnTo>
                    <a:pt x="23341" y="73988"/>
                  </a:lnTo>
                  <a:lnTo>
                    <a:pt x="24356" y="71138"/>
                  </a:lnTo>
                  <a:lnTo>
                    <a:pt x="25032" y="68246"/>
                  </a:lnTo>
                  <a:lnTo>
                    <a:pt x="26476" y="65326"/>
                  </a:lnTo>
                  <a:lnTo>
                    <a:pt x="28429" y="62386"/>
                  </a:lnTo>
                  <a:lnTo>
                    <a:pt x="30724" y="59435"/>
                  </a:lnTo>
                  <a:lnTo>
                    <a:pt x="32254" y="56475"/>
                  </a:lnTo>
                  <a:lnTo>
                    <a:pt x="33274" y="53509"/>
                  </a:lnTo>
                  <a:lnTo>
                    <a:pt x="33954" y="50541"/>
                  </a:lnTo>
                  <a:lnTo>
                    <a:pt x="34408" y="47569"/>
                  </a:lnTo>
                  <a:lnTo>
                    <a:pt x="34710" y="44596"/>
                  </a:lnTo>
                  <a:lnTo>
                    <a:pt x="34912" y="41621"/>
                  </a:lnTo>
                  <a:lnTo>
                    <a:pt x="35046" y="38646"/>
                  </a:lnTo>
                  <a:lnTo>
                    <a:pt x="35279" y="28506"/>
                  </a:lnTo>
                  <a:lnTo>
                    <a:pt x="35304" y="22525"/>
                  </a:lnTo>
                  <a:lnTo>
                    <a:pt x="34315" y="20954"/>
                  </a:lnTo>
                  <a:lnTo>
                    <a:pt x="32664" y="19907"/>
                  </a:lnTo>
                  <a:lnTo>
                    <a:pt x="27626" y="18227"/>
                  </a:lnTo>
                  <a:lnTo>
                    <a:pt x="26220" y="19081"/>
                  </a:lnTo>
                  <a:lnTo>
                    <a:pt x="24290" y="20642"/>
                  </a:lnTo>
                  <a:lnTo>
                    <a:pt x="18806" y="25538"/>
                  </a:lnTo>
                  <a:lnTo>
                    <a:pt x="13115" y="31126"/>
                  </a:lnTo>
                  <a:lnTo>
                    <a:pt x="11585" y="33634"/>
                  </a:lnTo>
                  <a:lnTo>
                    <a:pt x="10565" y="36298"/>
                  </a:lnTo>
                  <a:lnTo>
                    <a:pt x="9885" y="39066"/>
                  </a:lnTo>
                  <a:lnTo>
                    <a:pt x="8440" y="41903"/>
                  </a:lnTo>
                  <a:lnTo>
                    <a:pt x="6484" y="44788"/>
                  </a:lnTo>
                  <a:lnTo>
                    <a:pt x="957" y="51805"/>
                  </a:lnTo>
                  <a:lnTo>
                    <a:pt x="503" y="53372"/>
                  </a:lnTo>
                  <a:lnTo>
                    <a:pt x="200" y="55410"/>
                  </a:lnTo>
                  <a:lnTo>
                    <a:pt x="0" y="57760"/>
                  </a:lnTo>
                  <a:lnTo>
                    <a:pt x="856" y="59327"/>
                  </a:lnTo>
                  <a:lnTo>
                    <a:pt x="2421" y="60372"/>
                  </a:lnTo>
                  <a:lnTo>
                    <a:pt x="7319" y="62049"/>
                  </a:lnTo>
                  <a:lnTo>
                    <a:pt x="8714" y="62186"/>
                  </a:lnTo>
                  <a:lnTo>
                    <a:pt x="10636" y="62278"/>
                  </a:lnTo>
                  <a:lnTo>
                    <a:pt x="16108" y="62425"/>
                  </a:lnTo>
                  <a:lnTo>
                    <a:pt x="17550" y="61445"/>
                  </a:lnTo>
                  <a:lnTo>
                    <a:pt x="19502" y="59800"/>
                  </a:lnTo>
                  <a:lnTo>
                    <a:pt x="21796" y="57710"/>
                  </a:lnTo>
                  <a:lnTo>
                    <a:pt x="26992" y="52743"/>
                  </a:lnTo>
                  <a:lnTo>
                    <a:pt x="38411" y="41470"/>
                  </a:lnTo>
                  <a:lnTo>
                    <a:pt x="40355" y="38545"/>
                  </a:lnTo>
                  <a:lnTo>
                    <a:pt x="41652" y="35603"/>
                  </a:lnTo>
                  <a:lnTo>
                    <a:pt x="42516" y="32650"/>
                  </a:lnTo>
                  <a:lnTo>
                    <a:pt x="43092" y="29689"/>
                  </a:lnTo>
                  <a:lnTo>
                    <a:pt x="43476" y="26722"/>
                  </a:lnTo>
                  <a:lnTo>
                    <a:pt x="43733" y="23752"/>
                  </a:lnTo>
                  <a:lnTo>
                    <a:pt x="43903" y="20780"/>
                  </a:lnTo>
                  <a:lnTo>
                    <a:pt x="44092" y="14833"/>
                  </a:lnTo>
                  <a:lnTo>
                    <a:pt x="44231" y="1717"/>
                  </a:lnTo>
                  <a:lnTo>
                    <a:pt x="43243" y="1129"/>
                  </a:lnTo>
                  <a:lnTo>
                    <a:pt x="41593" y="737"/>
                  </a:lnTo>
                  <a:lnTo>
                    <a:pt x="36556" y="109"/>
                  </a:lnTo>
                  <a:lnTo>
                    <a:pt x="35150" y="57"/>
                  </a:lnTo>
                  <a:lnTo>
                    <a:pt x="30941" y="0"/>
                  </a:lnTo>
                  <a:lnTo>
                    <a:pt x="29423" y="977"/>
                  </a:lnTo>
                  <a:lnTo>
                    <a:pt x="28410" y="2620"/>
                  </a:lnTo>
                  <a:lnTo>
                    <a:pt x="27735" y="4708"/>
                  </a:lnTo>
                  <a:lnTo>
                    <a:pt x="26293" y="6100"/>
                  </a:lnTo>
                  <a:lnTo>
                    <a:pt x="24339" y="7028"/>
                  </a:lnTo>
                  <a:lnTo>
                    <a:pt x="22045" y="7646"/>
                  </a:lnTo>
                  <a:lnTo>
                    <a:pt x="20515" y="9051"/>
                  </a:lnTo>
                  <a:lnTo>
                    <a:pt x="19495" y="10980"/>
                  </a:lnTo>
                  <a:lnTo>
                    <a:pt x="18815" y="13257"/>
                  </a:lnTo>
                  <a:lnTo>
                    <a:pt x="17370" y="15768"/>
                  </a:lnTo>
                  <a:lnTo>
                    <a:pt x="15414" y="18434"/>
                  </a:lnTo>
                  <a:lnTo>
                    <a:pt x="13118" y="21204"/>
                  </a:lnTo>
                  <a:lnTo>
                    <a:pt x="11587" y="24043"/>
                  </a:lnTo>
                  <a:lnTo>
                    <a:pt x="10567" y="26927"/>
                  </a:lnTo>
                  <a:lnTo>
                    <a:pt x="9887" y="29842"/>
                  </a:lnTo>
                  <a:lnTo>
                    <a:pt x="10425" y="32778"/>
                  </a:lnTo>
                  <a:lnTo>
                    <a:pt x="11777" y="35727"/>
                  </a:lnTo>
                  <a:lnTo>
                    <a:pt x="13669" y="38685"/>
                  </a:lnTo>
                  <a:lnTo>
                    <a:pt x="14931" y="41650"/>
                  </a:lnTo>
                  <a:lnTo>
                    <a:pt x="15773" y="44619"/>
                  </a:lnTo>
                  <a:lnTo>
                    <a:pt x="17455" y="53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6" name="SMARTInkAnnotation218"/>
            <p:cNvSpPr/>
            <p:nvPr/>
          </p:nvSpPr>
          <p:spPr>
            <a:xfrm>
              <a:off x="7402833" y="3795531"/>
              <a:ext cx="53446" cy="69738"/>
            </a:xfrm>
            <a:custGeom>
              <a:avLst/>
              <a:gdLst/>
              <a:ahLst/>
              <a:cxnLst/>
              <a:rect l="0" t="0" r="0" b="0"/>
              <a:pathLst>
                <a:path w="53446" h="69738">
                  <a:moveTo>
                    <a:pt x="26667" y="8515"/>
                  </a:moveTo>
                  <a:lnTo>
                    <a:pt x="26667" y="13256"/>
                  </a:lnTo>
                  <a:lnTo>
                    <a:pt x="25675" y="15645"/>
                  </a:lnTo>
                  <a:lnTo>
                    <a:pt x="24021" y="18229"/>
                  </a:lnTo>
                  <a:lnTo>
                    <a:pt x="21927" y="20944"/>
                  </a:lnTo>
                  <a:lnTo>
                    <a:pt x="20529" y="23747"/>
                  </a:lnTo>
                  <a:lnTo>
                    <a:pt x="19599" y="26607"/>
                  </a:lnTo>
                  <a:lnTo>
                    <a:pt x="18978" y="29506"/>
                  </a:lnTo>
                  <a:lnTo>
                    <a:pt x="18564" y="32431"/>
                  </a:lnTo>
                  <a:lnTo>
                    <a:pt x="18288" y="35374"/>
                  </a:lnTo>
                  <a:lnTo>
                    <a:pt x="18105" y="38327"/>
                  </a:lnTo>
                  <a:lnTo>
                    <a:pt x="16990" y="41289"/>
                  </a:lnTo>
                  <a:lnTo>
                    <a:pt x="15255" y="44255"/>
                  </a:lnTo>
                  <a:lnTo>
                    <a:pt x="10081" y="51404"/>
                  </a:lnTo>
                  <a:lnTo>
                    <a:pt x="10649" y="52983"/>
                  </a:lnTo>
                  <a:lnTo>
                    <a:pt x="12019" y="55028"/>
                  </a:lnTo>
                  <a:lnTo>
                    <a:pt x="16608" y="60698"/>
                  </a:lnTo>
                  <a:lnTo>
                    <a:pt x="17976" y="60172"/>
                  </a:lnTo>
                  <a:lnTo>
                    <a:pt x="19881" y="58828"/>
                  </a:lnTo>
                  <a:lnTo>
                    <a:pt x="25327" y="54283"/>
                  </a:lnTo>
                  <a:lnTo>
                    <a:pt x="28717" y="51016"/>
                  </a:lnTo>
                  <a:lnTo>
                    <a:pt x="38978" y="40834"/>
                  </a:lnTo>
                  <a:lnTo>
                    <a:pt x="40828" y="37998"/>
                  </a:lnTo>
                  <a:lnTo>
                    <a:pt x="42061" y="35116"/>
                  </a:lnTo>
                  <a:lnTo>
                    <a:pt x="42882" y="32202"/>
                  </a:lnTo>
                  <a:lnTo>
                    <a:pt x="44423" y="29268"/>
                  </a:lnTo>
                  <a:lnTo>
                    <a:pt x="46441" y="26319"/>
                  </a:lnTo>
                  <a:lnTo>
                    <a:pt x="48780" y="23361"/>
                  </a:lnTo>
                  <a:lnTo>
                    <a:pt x="50338" y="20397"/>
                  </a:lnTo>
                  <a:lnTo>
                    <a:pt x="51377" y="17429"/>
                  </a:lnTo>
                  <a:lnTo>
                    <a:pt x="53420" y="8670"/>
                  </a:lnTo>
                  <a:lnTo>
                    <a:pt x="52439" y="8619"/>
                  </a:lnTo>
                  <a:lnTo>
                    <a:pt x="48704" y="8561"/>
                  </a:lnTo>
                  <a:lnTo>
                    <a:pt x="41023" y="8529"/>
                  </a:lnTo>
                  <a:lnTo>
                    <a:pt x="38223" y="9517"/>
                  </a:lnTo>
                  <a:lnTo>
                    <a:pt x="35363" y="11168"/>
                  </a:lnTo>
                  <a:lnTo>
                    <a:pt x="32464" y="13260"/>
                  </a:lnTo>
                  <a:lnTo>
                    <a:pt x="29540" y="15647"/>
                  </a:lnTo>
                  <a:lnTo>
                    <a:pt x="26597" y="18231"/>
                  </a:lnTo>
                  <a:lnTo>
                    <a:pt x="23644" y="20946"/>
                  </a:lnTo>
                  <a:lnTo>
                    <a:pt x="17716" y="26608"/>
                  </a:lnTo>
                  <a:lnTo>
                    <a:pt x="4589" y="39536"/>
                  </a:lnTo>
                  <a:lnTo>
                    <a:pt x="3018" y="42094"/>
                  </a:lnTo>
                  <a:lnTo>
                    <a:pt x="1971" y="44792"/>
                  </a:lnTo>
                  <a:lnTo>
                    <a:pt x="1273" y="47583"/>
                  </a:lnTo>
                  <a:lnTo>
                    <a:pt x="808" y="50435"/>
                  </a:lnTo>
                  <a:lnTo>
                    <a:pt x="498" y="53329"/>
                  </a:lnTo>
                  <a:lnTo>
                    <a:pt x="0" y="60363"/>
                  </a:lnTo>
                  <a:lnTo>
                    <a:pt x="952" y="60940"/>
                  </a:lnTo>
                  <a:lnTo>
                    <a:pt x="2578" y="61325"/>
                  </a:lnTo>
                  <a:lnTo>
                    <a:pt x="4654" y="61581"/>
                  </a:lnTo>
                  <a:lnTo>
                    <a:pt x="6039" y="62744"/>
                  </a:lnTo>
                  <a:lnTo>
                    <a:pt x="6961" y="64512"/>
                  </a:lnTo>
                  <a:lnTo>
                    <a:pt x="7577" y="66682"/>
                  </a:lnTo>
                  <a:lnTo>
                    <a:pt x="8979" y="68129"/>
                  </a:lnTo>
                  <a:lnTo>
                    <a:pt x="10907" y="69094"/>
                  </a:lnTo>
                  <a:lnTo>
                    <a:pt x="13183" y="69737"/>
                  </a:lnTo>
                  <a:lnTo>
                    <a:pt x="15693" y="69174"/>
                  </a:lnTo>
                  <a:lnTo>
                    <a:pt x="18359" y="67806"/>
                  </a:lnTo>
                  <a:lnTo>
                    <a:pt x="21128" y="65902"/>
                  </a:lnTo>
                  <a:lnTo>
                    <a:pt x="23966" y="64633"/>
                  </a:lnTo>
                  <a:lnTo>
                    <a:pt x="26851" y="63787"/>
                  </a:lnTo>
                  <a:lnTo>
                    <a:pt x="29766" y="63222"/>
                  </a:lnTo>
                  <a:lnTo>
                    <a:pt x="31709" y="61854"/>
                  </a:lnTo>
                  <a:lnTo>
                    <a:pt x="33005" y="59950"/>
                  </a:lnTo>
                  <a:lnTo>
                    <a:pt x="33869" y="57688"/>
                  </a:lnTo>
                  <a:lnTo>
                    <a:pt x="35436" y="55188"/>
                  </a:lnTo>
                  <a:lnTo>
                    <a:pt x="37474" y="52529"/>
                  </a:lnTo>
                  <a:lnTo>
                    <a:pt x="39824" y="49764"/>
                  </a:lnTo>
                  <a:lnTo>
                    <a:pt x="41392" y="46928"/>
                  </a:lnTo>
                  <a:lnTo>
                    <a:pt x="42437" y="44046"/>
                  </a:lnTo>
                  <a:lnTo>
                    <a:pt x="43133" y="41132"/>
                  </a:lnTo>
                  <a:lnTo>
                    <a:pt x="43598" y="38197"/>
                  </a:lnTo>
                  <a:lnTo>
                    <a:pt x="43907" y="35249"/>
                  </a:lnTo>
                  <a:lnTo>
                    <a:pt x="44114" y="32291"/>
                  </a:lnTo>
                  <a:lnTo>
                    <a:pt x="44251" y="29327"/>
                  </a:lnTo>
                  <a:lnTo>
                    <a:pt x="44516" y="17967"/>
                  </a:lnTo>
                  <a:lnTo>
                    <a:pt x="44522" y="12859"/>
                  </a:lnTo>
                  <a:lnTo>
                    <a:pt x="43532" y="11411"/>
                  </a:lnTo>
                  <a:lnTo>
                    <a:pt x="41879" y="10446"/>
                  </a:lnTo>
                  <a:lnTo>
                    <a:pt x="36838" y="8896"/>
                  </a:lnTo>
                  <a:lnTo>
                    <a:pt x="35431" y="9762"/>
                  </a:lnTo>
                  <a:lnTo>
                    <a:pt x="33502" y="11331"/>
                  </a:lnTo>
                  <a:lnTo>
                    <a:pt x="28017" y="16237"/>
                  </a:lnTo>
                  <a:lnTo>
                    <a:pt x="27567" y="17632"/>
                  </a:lnTo>
                  <a:lnTo>
                    <a:pt x="27267" y="19554"/>
                  </a:lnTo>
                  <a:lnTo>
                    <a:pt x="27067" y="21827"/>
                  </a:lnTo>
                  <a:lnTo>
                    <a:pt x="25941" y="24335"/>
                  </a:lnTo>
                  <a:lnTo>
                    <a:pt x="24199" y="27000"/>
                  </a:lnTo>
                  <a:lnTo>
                    <a:pt x="19013" y="33664"/>
                  </a:lnTo>
                  <a:lnTo>
                    <a:pt x="18588" y="35203"/>
                  </a:lnTo>
                  <a:lnTo>
                    <a:pt x="18304" y="37222"/>
                  </a:lnTo>
                  <a:lnTo>
                    <a:pt x="18116" y="39559"/>
                  </a:lnTo>
                  <a:lnTo>
                    <a:pt x="17989" y="42110"/>
                  </a:lnTo>
                  <a:lnTo>
                    <a:pt x="17771" y="51512"/>
                  </a:lnTo>
                  <a:lnTo>
                    <a:pt x="18751" y="52063"/>
                  </a:lnTo>
                  <a:lnTo>
                    <a:pt x="20398" y="52430"/>
                  </a:lnTo>
                  <a:lnTo>
                    <a:pt x="26300" y="53121"/>
                  </a:lnTo>
                  <a:lnTo>
                    <a:pt x="27415" y="51151"/>
                  </a:lnTo>
                  <a:lnTo>
                    <a:pt x="31299" y="43670"/>
                  </a:lnTo>
                  <a:lnTo>
                    <a:pt x="33723" y="39890"/>
                  </a:lnTo>
                  <a:lnTo>
                    <a:pt x="36332" y="36377"/>
                  </a:lnTo>
                  <a:lnTo>
                    <a:pt x="39063" y="33043"/>
                  </a:lnTo>
                  <a:lnTo>
                    <a:pt x="40884" y="29829"/>
                  </a:lnTo>
                  <a:lnTo>
                    <a:pt x="42099" y="26693"/>
                  </a:lnTo>
                  <a:lnTo>
                    <a:pt x="42908" y="23611"/>
                  </a:lnTo>
                  <a:lnTo>
                    <a:pt x="44440" y="20563"/>
                  </a:lnTo>
                  <a:lnTo>
                    <a:pt x="46453" y="17540"/>
                  </a:lnTo>
                  <a:lnTo>
                    <a:pt x="52072" y="10298"/>
                  </a:lnTo>
                  <a:lnTo>
                    <a:pt x="52534" y="8712"/>
                  </a:lnTo>
                  <a:lnTo>
                    <a:pt x="52841" y="6662"/>
                  </a:lnTo>
                  <a:lnTo>
                    <a:pt x="53420" y="0"/>
                  </a:lnTo>
                  <a:lnTo>
                    <a:pt x="53445" y="4449"/>
                  </a:lnTo>
                  <a:lnTo>
                    <a:pt x="52457" y="5804"/>
                  </a:lnTo>
                  <a:lnTo>
                    <a:pt x="50805" y="6709"/>
                  </a:lnTo>
                  <a:lnTo>
                    <a:pt x="48712" y="7311"/>
                  </a:lnTo>
                  <a:lnTo>
                    <a:pt x="46325" y="8704"/>
                  </a:lnTo>
                  <a:lnTo>
                    <a:pt x="43741" y="10626"/>
                  </a:lnTo>
                  <a:lnTo>
                    <a:pt x="41026" y="12899"/>
                  </a:lnTo>
                  <a:lnTo>
                    <a:pt x="39216" y="15407"/>
                  </a:lnTo>
                  <a:lnTo>
                    <a:pt x="38010" y="18070"/>
                  </a:lnTo>
                  <a:lnTo>
                    <a:pt x="35597" y="263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7" name="SMARTInkAnnotation219"/>
            <p:cNvSpPr/>
            <p:nvPr/>
          </p:nvSpPr>
          <p:spPr>
            <a:xfrm>
              <a:off x="7402747" y="3947070"/>
              <a:ext cx="53507" cy="62348"/>
            </a:xfrm>
            <a:custGeom>
              <a:avLst/>
              <a:gdLst/>
              <a:ahLst/>
              <a:cxnLst/>
              <a:rect l="0" t="0" r="0" b="0"/>
              <a:pathLst>
                <a:path w="53507" h="62348">
                  <a:moveTo>
                    <a:pt x="35683" y="17711"/>
                  </a:moveTo>
                  <a:lnTo>
                    <a:pt x="30943" y="17711"/>
                  </a:lnTo>
                  <a:lnTo>
                    <a:pt x="29545" y="18703"/>
                  </a:lnTo>
                  <a:lnTo>
                    <a:pt x="28615" y="20357"/>
                  </a:lnTo>
                  <a:lnTo>
                    <a:pt x="27994" y="22452"/>
                  </a:lnTo>
                  <a:lnTo>
                    <a:pt x="26589" y="24841"/>
                  </a:lnTo>
                  <a:lnTo>
                    <a:pt x="24659" y="27425"/>
                  </a:lnTo>
                  <a:lnTo>
                    <a:pt x="22380" y="30140"/>
                  </a:lnTo>
                  <a:lnTo>
                    <a:pt x="20861" y="32942"/>
                  </a:lnTo>
                  <a:lnTo>
                    <a:pt x="19848" y="35803"/>
                  </a:lnTo>
                  <a:lnTo>
                    <a:pt x="19173" y="38702"/>
                  </a:lnTo>
                  <a:lnTo>
                    <a:pt x="17731" y="41627"/>
                  </a:lnTo>
                  <a:lnTo>
                    <a:pt x="15777" y="44569"/>
                  </a:lnTo>
                  <a:lnTo>
                    <a:pt x="13482" y="47523"/>
                  </a:lnTo>
                  <a:lnTo>
                    <a:pt x="11952" y="50484"/>
                  </a:lnTo>
                  <a:lnTo>
                    <a:pt x="10933" y="53451"/>
                  </a:lnTo>
                  <a:lnTo>
                    <a:pt x="9012" y="61838"/>
                  </a:lnTo>
                  <a:lnTo>
                    <a:pt x="9965" y="62012"/>
                  </a:lnTo>
                  <a:lnTo>
                    <a:pt x="11593" y="62128"/>
                  </a:lnTo>
                  <a:lnTo>
                    <a:pt x="16592" y="62314"/>
                  </a:lnTo>
                  <a:lnTo>
                    <a:pt x="17995" y="61336"/>
                  </a:lnTo>
                  <a:lnTo>
                    <a:pt x="19922" y="59693"/>
                  </a:lnTo>
                  <a:lnTo>
                    <a:pt x="22199" y="57605"/>
                  </a:lnTo>
                  <a:lnTo>
                    <a:pt x="23718" y="55221"/>
                  </a:lnTo>
                  <a:lnTo>
                    <a:pt x="24729" y="52640"/>
                  </a:lnTo>
                  <a:lnTo>
                    <a:pt x="25403" y="49927"/>
                  </a:lnTo>
                  <a:lnTo>
                    <a:pt x="26845" y="47125"/>
                  </a:lnTo>
                  <a:lnTo>
                    <a:pt x="28799" y="44266"/>
                  </a:lnTo>
                  <a:lnTo>
                    <a:pt x="31094" y="41368"/>
                  </a:lnTo>
                  <a:lnTo>
                    <a:pt x="32623" y="38443"/>
                  </a:lnTo>
                  <a:lnTo>
                    <a:pt x="33643" y="35501"/>
                  </a:lnTo>
                  <a:lnTo>
                    <a:pt x="34322" y="32548"/>
                  </a:lnTo>
                  <a:lnTo>
                    <a:pt x="35768" y="30579"/>
                  </a:lnTo>
                  <a:lnTo>
                    <a:pt x="37724" y="29266"/>
                  </a:lnTo>
                  <a:lnTo>
                    <a:pt x="40020" y="28391"/>
                  </a:lnTo>
                  <a:lnTo>
                    <a:pt x="41551" y="26815"/>
                  </a:lnTo>
                  <a:lnTo>
                    <a:pt x="42571" y="24773"/>
                  </a:lnTo>
                  <a:lnTo>
                    <a:pt x="44493" y="18124"/>
                  </a:lnTo>
                  <a:lnTo>
                    <a:pt x="43540" y="17987"/>
                  </a:lnTo>
                  <a:lnTo>
                    <a:pt x="41913" y="17895"/>
                  </a:lnTo>
                  <a:lnTo>
                    <a:pt x="36914" y="17748"/>
                  </a:lnTo>
                  <a:lnTo>
                    <a:pt x="35511" y="18728"/>
                  </a:lnTo>
                  <a:lnTo>
                    <a:pt x="33584" y="20373"/>
                  </a:lnTo>
                  <a:lnTo>
                    <a:pt x="31307" y="22463"/>
                  </a:lnTo>
                  <a:lnTo>
                    <a:pt x="28797" y="23855"/>
                  </a:lnTo>
                  <a:lnTo>
                    <a:pt x="26131" y="24784"/>
                  </a:lnTo>
                  <a:lnTo>
                    <a:pt x="23362" y="25403"/>
                  </a:lnTo>
                  <a:lnTo>
                    <a:pt x="20523" y="26808"/>
                  </a:lnTo>
                  <a:lnTo>
                    <a:pt x="17639" y="28736"/>
                  </a:lnTo>
                  <a:lnTo>
                    <a:pt x="14724" y="31015"/>
                  </a:lnTo>
                  <a:lnTo>
                    <a:pt x="12781" y="33525"/>
                  </a:lnTo>
                  <a:lnTo>
                    <a:pt x="11485" y="36192"/>
                  </a:lnTo>
                  <a:lnTo>
                    <a:pt x="10621" y="38961"/>
                  </a:lnTo>
                  <a:lnTo>
                    <a:pt x="9053" y="40807"/>
                  </a:lnTo>
                  <a:lnTo>
                    <a:pt x="7016" y="42038"/>
                  </a:lnTo>
                  <a:lnTo>
                    <a:pt x="4665" y="42859"/>
                  </a:lnTo>
                  <a:lnTo>
                    <a:pt x="3098" y="44398"/>
                  </a:lnTo>
                  <a:lnTo>
                    <a:pt x="2053" y="46416"/>
                  </a:lnTo>
                  <a:lnTo>
                    <a:pt x="1357" y="48754"/>
                  </a:lnTo>
                  <a:lnTo>
                    <a:pt x="893" y="51305"/>
                  </a:lnTo>
                  <a:lnTo>
                    <a:pt x="583" y="53997"/>
                  </a:lnTo>
                  <a:lnTo>
                    <a:pt x="0" y="61870"/>
                  </a:lnTo>
                  <a:lnTo>
                    <a:pt x="980" y="62033"/>
                  </a:lnTo>
                  <a:lnTo>
                    <a:pt x="2626" y="62142"/>
                  </a:lnTo>
                  <a:lnTo>
                    <a:pt x="4715" y="62215"/>
                  </a:lnTo>
                  <a:lnTo>
                    <a:pt x="12396" y="62316"/>
                  </a:lnTo>
                  <a:lnTo>
                    <a:pt x="20956" y="62347"/>
                  </a:lnTo>
                  <a:lnTo>
                    <a:pt x="23880" y="61359"/>
                  </a:lnTo>
                  <a:lnTo>
                    <a:pt x="26822" y="59708"/>
                  </a:lnTo>
                  <a:lnTo>
                    <a:pt x="29775" y="57615"/>
                  </a:lnTo>
                  <a:lnTo>
                    <a:pt x="31745" y="55228"/>
                  </a:lnTo>
                  <a:lnTo>
                    <a:pt x="33057" y="52644"/>
                  </a:lnTo>
                  <a:lnTo>
                    <a:pt x="33932" y="49930"/>
                  </a:lnTo>
                  <a:lnTo>
                    <a:pt x="35508" y="47127"/>
                  </a:lnTo>
                  <a:lnTo>
                    <a:pt x="37551" y="44267"/>
                  </a:lnTo>
                  <a:lnTo>
                    <a:pt x="39904" y="41368"/>
                  </a:lnTo>
                  <a:lnTo>
                    <a:pt x="42466" y="37451"/>
                  </a:lnTo>
                  <a:lnTo>
                    <a:pt x="45166" y="32856"/>
                  </a:lnTo>
                  <a:lnTo>
                    <a:pt x="51888" y="20703"/>
                  </a:lnTo>
                  <a:lnTo>
                    <a:pt x="52439" y="18713"/>
                  </a:lnTo>
                  <a:lnTo>
                    <a:pt x="52807" y="16395"/>
                  </a:lnTo>
                  <a:lnTo>
                    <a:pt x="53051" y="13857"/>
                  </a:lnTo>
                  <a:lnTo>
                    <a:pt x="53215" y="11173"/>
                  </a:lnTo>
                  <a:lnTo>
                    <a:pt x="53499" y="1539"/>
                  </a:lnTo>
                  <a:lnTo>
                    <a:pt x="52521" y="977"/>
                  </a:lnTo>
                  <a:lnTo>
                    <a:pt x="50877" y="601"/>
                  </a:lnTo>
                  <a:lnTo>
                    <a:pt x="45850" y="0"/>
                  </a:lnTo>
                  <a:lnTo>
                    <a:pt x="44445" y="943"/>
                  </a:lnTo>
                  <a:lnTo>
                    <a:pt x="42517" y="2563"/>
                  </a:lnTo>
                  <a:lnTo>
                    <a:pt x="40238" y="4636"/>
                  </a:lnTo>
                  <a:lnTo>
                    <a:pt x="37728" y="6018"/>
                  </a:lnTo>
                  <a:lnTo>
                    <a:pt x="35061" y="6939"/>
                  </a:lnTo>
                  <a:lnTo>
                    <a:pt x="32292" y="7553"/>
                  </a:lnTo>
                  <a:lnTo>
                    <a:pt x="30445" y="8955"/>
                  </a:lnTo>
                  <a:lnTo>
                    <a:pt x="29214" y="10881"/>
                  </a:lnTo>
                  <a:lnTo>
                    <a:pt x="28394" y="13158"/>
                  </a:lnTo>
                  <a:lnTo>
                    <a:pt x="26855" y="15668"/>
                  </a:lnTo>
                  <a:lnTo>
                    <a:pt x="24836" y="18334"/>
                  </a:lnTo>
                  <a:lnTo>
                    <a:pt x="22498" y="21103"/>
                  </a:lnTo>
                  <a:lnTo>
                    <a:pt x="19947" y="23941"/>
                  </a:lnTo>
                  <a:lnTo>
                    <a:pt x="14468" y="29740"/>
                  </a:lnTo>
                  <a:lnTo>
                    <a:pt x="12610" y="32676"/>
                  </a:lnTo>
                  <a:lnTo>
                    <a:pt x="11371" y="35625"/>
                  </a:lnTo>
                  <a:lnTo>
                    <a:pt x="10545" y="38583"/>
                  </a:lnTo>
                  <a:lnTo>
                    <a:pt x="9994" y="41548"/>
                  </a:lnTo>
                  <a:lnTo>
                    <a:pt x="9628" y="44517"/>
                  </a:lnTo>
                  <a:lnTo>
                    <a:pt x="9383" y="47488"/>
                  </a:lnTo>
                  <a:lnTo>
                    <a:pt x="9220" y="50460"/>
                  </a:lnTo>
                  <a:lnTo>
                    <a:pt x="8936" y="60597"/>
                  </a:lnTo>
                  <a:lnTo>
                    <a:pt x="9914" y="61184"/>
                  </a:lnTo>
                  <a:lnTo>
                    <a:pt x="11559" y="61576"/>
                  </a:lnTo>
                  <a:lnTo>
                    <a:pt x="13647" y="61837"/>
                  </a:lnTo>
                  <a:lnTo>
                    <a:pt x="16031" y="61019"/>
                  </a:lnTo>
                  <a:lnTo>
                    <a:pt x="18613" y="59482"/>
                  </a:lnTo>
                  <a:lnTo>
                    <a:pt x="25145" y="54625"/>
                  </a:lnTo>
                  <a:lnTo>
                    <a:pt x="26673" y="53235"/>
                  </a:lnTo>
                  <a:lnTo>
                    <a:pt x="31016" y="49044"/>
                  </a:lnTo>
                  <a:lnTo>
                    <a:pt x="39041" y="41106"/>
                  </a:lnTo>
                  <a:lnTo>
                    <a:pt x="40898" y="38269"/>
                  </a:lnTo>
                  <a:lnTo>
                    <a:pt x="42136" y="35385"/>
                  </a:lnTo>
                  <a:lnTo>
                    <a:pt x="42961" y="32470"/>
                  </a:lnTo>
                  <a:lnTo>
                    <a:pt x="44504" y="29535"/>
                  </a:lnTo>
                  <a:lnTo>
                    <a:pt x="46524" y="26586"/>
                  </a:lnTo>
                  <a:lnTo>
                    <a:pt x="52156" y="19464"/>
                  </a:lnTo>
                  <a:lnTo>
                    <a:pt x="52617" y="17888"/>
                  </a:lnTo>
                  <a:lnTo>
                    <a:pt x="52926" y="15845"/>
                  </a:lnTo>
                  <a:lnTo>
                    <a:pt x="53506" y="9195"/>
                  </a:lnTo>
                  <a:lnTo>
                    <a:pt x="52525" y="9057"/>
                  </a:lnTo>
                  <a:lnTo>
                    <a:pt x="50880" y="8965"/>
                  </a:lnTo>
                  <a:lnTo>
                    <a:pt x="48790" y="8904"/>
                  </a:lnTo>
                  <a:lnTo>
                    <a:pt x="46405" y="9856"/>
                  </a:lnTo>
                  <a:lnTo>
                    <a:pt x="43823" y="11482"/>
                  </a:lnTo>
                  <a:lnTo>
                    <a:pt x="41110" y="13558"/>
                  </a:lnTo>
                  <a:lnTo>
                    <a:pt x="39301" y="15935"/>
                  </a:lnTo>
                  <a:lnTo>
                    <a:pt x="38095" y="18512"/>
                  </a:lnTo>
                  <a:lnTo>
                    <a:pt x="37291" y="21221"/>
                  </a:lnTo>
                  <a:lnTo>
                    <a:pt x="35763" y="24020"/>
                  </a:lnTo>
                  <a:lnTo>
                    <a:pt x="33752" y="26878"/>
                  </a:lnTo>
                  <a:lnTo>
                    <a:pt x="31419" y="29776"/>
                  </a:lnTo>
                  <a:lnTo>
                    <a:pt x="28871" y="31707"/>
                  </a:lnTo>
                  <a:lnTo>
                    <a:pt x="26181" y="32995"/>
                  </a:lnTo>
                  <a:lnTo>
                    <a:pt x="23395" y="33853"/>
                  </a:lnTo>
                  <a:lnTo>
                    <a:pt x="21538" y="35418"/>
                  </a:lnTo>
                  <a:lnTo>
                    <a:pt x="20299" y="37453"/>
                  </a:lnTo>
                  <a:lnTo>
                    <a:pt x="17823" y="445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8" name="SMARTInkAnnotation220"/>
            <p:cNvSpPr/>
            <p:nvPr/>
          </p:nvSpPr>
          <p:spPr>
            <a:xfrm>
              <a:off x="7563477" y="4098727"/>
              <a:ext cx="44605" cy="53424"/>
            </a:xfrm>
            <a:custGeom>
              <a:avLst/>
              <a:gdLst/>
              <a:ahLst/>
              <a:cxnLst/>
              <a:rect l="0" t="0" r="0" b="0"/>
              <a:pathLst>
                <a:path w="44605" h="53424">
                  <a:moveTo>
                    <a:pt x="8898" y="0"/>
                  </a:moveTo>
                  <a:lnTo>
                    <a:pt x="8898" y="7688"/>
                  </a:lnTo>
                  <a:lnTo>
                    <a:pt x="7906" y="9094"/>
                  </a:lnTo>
                  <a:lnTo>
                    <a:pt x="6252" y="11024"/>
                  </a:lnTo>
                  <a:lnTo>
                    <a:pt x="4157" y="13302"/>
                  </a:lnTo>
                  <a:lnTo>
                    <a:pt x="2760" y="15813"/>
                  </a:lnTo>
                  <a:lnTo>
                    <a:pt x="1830" y="18479"/>
                  </a:lnTo>
                  <a:lnTo>
                    <a:pt x="1209" y="21249"/>
                  </a:lnTo>
                  <a:lnTo>
                    <a:pt x="795" y="24088"/>
                  </a:lnTo>
                  <a:lnTo>
                    <a:pt x="519" y="26973"/>
                  </a:lnTo>
                  <a:lnTo>
                    <a:pt x="336" y="29888"/>
                  </a:lnTo>
                  <a:lnTo>
                    <a:pt x="132" y="35773"/>
                  </a:lnTo>
                  <a:lnTo>
                    <a:pt x="0" y="47635"/>
                  </a:lnTo>
                  <a:lnTo>
                    <a:pt x="981" y="49617"/>
                  </a:lnTo>
                  <a:lnTo>
                    <a:pt x="2628" y="50937"/>
                  </a:lnTo>
                  <a:lnTo>
                    <a:pt x="7659" y="53056"/>
                  </a:lnTo>
                  <a:lnTo>
                    <a:pt x="9065" y="53230"/>
                  </a:lnTo>
                  <a:lnTo>
                    <a:pt x="10992" y="53346"/>
                  </a:lnTo>
                  <a:lnTo>
                    <a:pt x="13271" y="53423"/>
                  </a:lnTo>
                  <a:lnTo>
                    <a:pt x="15782" y="52483"/>
                  </a:lnTo>
                  <a:lnTo>
                    <a:pt x="18449" y="50864"/>
                  </a:lnTo>
                  <a:lnTo>
                    <a:pt x="21217" y="48792"/>
                  </a:lnTo>
                  <a:lnTo>
                    <a:pt x="23065" y="46418"/>
                  </a:lnTo>
                  <a:lnTo>
                    <a:pt x="24295" y="43844"/>
                  </a:lnTo>
                  <a:lnTo>
                    <a:pt x="25116" y="41135"/>
                  </a:lnTo>
                  <a:lnTo>
                    <a:pt x="26655" y="38338"/>
                  </a:lnTo>
                  <a:lnTo>
                    <a:pt x="28674" y="35480"/>
                  </a:lnTo>
                  <a:lnTo>
                    <a:pt x="31012" y="32583"/>
                  </a:lnTo>
                  <a:lnTo>
                    <a:pt x="33562" y="30652"/>
                  </a:lnTo>
                  <a:lnTo>
                    <a:pt x="36255" y="29364"/>
                  </a:lnTo>
                  <a:lnTo>
                    <a:pt x="39042" y="28506"/>
                  </a:lnTo>
                  <a:lnTo>
                    <a:pt x="40900" y="26941"/>
                  </a:lnTo>
                  <a:lnTo>
                    <a:pt x="42139" y="24906"/>
                  </a:lnTo>
                  <a:lnTo>
                    <a:pt x="42965" y="22557"/>
                  </a:lnTo>
                  <a:lnTo>
                    <a:pt x="43516" y="19999"/>
                  </a:lnTo>
                  <a:lnTo>
                    <a:pt x="43883" y="17301"/>
                  </a:lnTo>
                  <a:lnTo>
                    <a:pt x="44574" y="9419"/>
                  </a:lnTo>
                  <a:lnTo>
                    <a:pt x="43596" y="9256"/>
                  </a:lnTo>
                  <a:lnTo>
                    <a:pt x="41952" y="9147"/>
                  </a:lnTo>
                  <a:lnTo>
                    <a:pt x="39864" y="9074"/>
                  </a:lnTo>
                  <a:lnTo>
                    <a:pt x="37479" y="10018"/>
                  </a:lnTo>
                  <a:lnTo>
                    <a:pt x="34897" y="11640"/>
                  </a:lnTo>
                  <a:lnTo>
                    <a:pt x="28365" y="16631"/>
                  </a:lnTo>
                  <a:lnTo>
                    <a:pt x="26837" y="18032"/>
                  </a:lnTo>
                  <a:lnTo>
                    <a:pt x="19210" y="25439"/>
                  </a:lnTo>
                  <a:lnTo>
                    <a:pt x="10260" y="34358"/>
                  </a:lnTo>
                  <a:lnTo>
                    <a:pt x="9806" y="35804"/>
                  </a:lnTo>
                  <a:lnTo>
                    <a:pt x="9503" y="37760"/>
                  </a:lnTo>
                  <a:lnTo>
                    <a:pt x="8933" y="44245"/>
                  </a:lnTo>
                  <a:lnTo>
                    <a:pt x="9913" y="44379"/>
                  </a:lnTo>
                  <a:lnTo>
                    <a:pt x="11560" y="44469"/>
                  </a:lnTo>
                  <a:lnTo>
                    <a:pt x="16590" y="44613"/>
                  </a:lnTo>
                  <a:lnTo>
                    <a:pt x="17994" y="43633"/>
                  </a:lnTo>
                  <a:lnTo>
                    <a:pt x="19923" y="41987"/>
                  </a:lnTo>
                  <a:lnTo>
                    <a:pt x="25407" y="36957"/>
                  </a:lnTo>
                  <a:lnTo>
                    <a:pt x="39068" y="23398"/>
                  </a:lnTo>
                  <a:lnTo>
                    <a:pt x="40917" y="20560"/>
                  </a:lnTo>
                  <a:lnTo>
                    <a:pt x="42150" y="17675"/>
                  </a:lnTo>
                  <a:lnTo>
                    <a:pt x="42972" y="14760"/>
                  </a:lnTo>
                  <a:lnTo>
                    <a:pt x="43521" y="11824"/>
                  </a:lnTo>
                  <a:lnTo>
                    <a:pt x="43887" y="8874"/>
                  </a:lnTo>
                  <a:lnTo>
                    <a:pt x="44604" y="153"/>
                  </a:lnTo>
                  <a:lnTo>
                    <a:pt x="43616" y="102"/>
                  </a:lnTo>
                  <a:lnTo>
                    <a:pt x="36927" y="13"/>
                  </a:lnTo>
                  <a:lnTo>
                    <a:pt x="28107" y="1"/>
                  </a:lnTo>
                  <a:lnTo>
                    <a:pt x="26665" y="993"/>
                  </a:lnTo>
                  <a:lnTo>
                    <a:pt x="24711" y="2646"/>
                  </a:lnTo>
                  <a:lnTo>
                    <a:pt x="22417" y="4740"/>
                  </a:lnTo>
                  <a:lnTo>
                    <a:pt x="20886" y="7129"/>
                  </a:lnTo>
                  <a:lnTo>
                    <a:pt x="19867" y="9714"/>
                  </a:lnTo>
                  <a:lnTo>
                    <a:pt x="19187" y="12429"/>
                  </a:lnTo>
                  <a:lnTo>
                    <a:pt x="18734" y="15231"/>
                  </a:lnTo>
                  <a:lnTo>
                    <a:pt x="18432" y="18091"/>
                  </a:lnTo>
                  <a:lnTo>
                    <a:pt x="18230" y="20991"/>
                  </a:lnTo>
                  <a:lnTo>
                    <a:pt x="18096" y="23916"/>
                  </a:lnTo>
                  <a:lnTo>
                    <a:pt x="17863" y="33968"/>
                  </a:lnTo>
                  <a:lnTo>
                    <a:pt x="17828" y="446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59" name="SMARTInkAnnotation221"/>
            <p:cNvSpPr/>
            <p:nvPr/>
          </p:nvSpPr>
          <p:spPr>
            <a:xfrm>
              <a:off x="7679531" y="4081278"/>
              <a:ext cx="35716" cy="60703"/>
            </a:xfrm>
            <a:custGeom>
              <a:avLst/>
              <a:gdLst/>
              <a:ahLst/>
              <a:cxnLst/>
              <a:rect l="0" t="0" r="0" b="0"/>
              <a:pathLst>
                <a:path w="35716" h="60703">
                  <a:moveTo>
                    <a:pt x="17860" y="17449"/>
                  </a:moveTo>
                  <a:lnTo>
                    <a:pt x="10171" y="17449"/>
                  </a:lnTo>
                  <a:lnTo>
                    <a:pt x="9757" y="18441"/>
                  </a:lnTo>
                  <a:lnTo>
                    <a:pt x="9481" y="20094"/>
                  </a:lnTo>
                  <a:lnTo>
                    <a:pt x="9297" y="22189"/>
                  </a:lnTo>
                  <a:lnTo>
                    <a:pt x="8183" y="24577"/>
                  </a:lnTo>
                  <a:lnTo>
                    <a:pt x="6447" y="27162"/>
                  </a:lnTo>
                  <a:lnTo>
                    <a:pt x="4298" y="29877"/>
                  </a:lnTo>
                  <a:lnTo>
                    <a:pt x="2865" y="32680"/>
                  </a:lnTo>
                  <a:lnTo>
                    <a:pt x="1911" y="35540"/>
                  </a:lnTo>
                  <a:lnTo>
                    <a:pt x="1274" y="38439"/>
                  </a:lnTo>
                  <a:lnTo>
                    <a:pt x="849" y="41364"/>
                  </a:lnTo>
                  <a:lnTo>
                    <a:pt x="565" y="44306"/>
                  </a:lnTo>
                  <a:lnTo>
                    <a:pt x="112" y="51417"/>
                  </a:lnTo>
                  <a:lnTo>
                    <a:pt x="51" y="55035"/>
                  </a:lnTo>
                  <a:lnTo>
                    <a:pt x="34" y="57389"/>
                  </a:lnTo>
                  <a:lnTo>
                    <a:pt x="1014" y="58958"/>
                  </a:lnTo>
                  <a:lnTo>
                    <a:pt x="2661" y="60004"/>
                  </a:lnTo>
                  <a:lnTo>
                    <a:pt x="4750" y="60702"/>
                  </a:lnTo>
                  <a:lnTo>
                    <a:pt x="6144" y="60175"/>
                  </a:lnTo>
                  <a:lnTo>
                    <a:pt x="7072" y="58831"/>
                  </a:lnTo>
                  <a:lnTo>
                    <a:pt x="7691" y="56943"/>
                  </a:lnTo>
                  <a:lnTo>
                    <a:pt x="9097" y="55684"/>
                  </a:lnTo>
                  <a:lnTo>
                    <a:pt x="11024" y="54845"/>
                  </a:lnTo>
                  <a:lnTo>
                    <a:pt x="13303" y="54285"/>
                  </a:lnTo>
                  <a:lnTo>
                    <a:pt x="15814" y="52920"/>
                  </a:lnTo>
                  <a:lnTo>
                    <a:pt x="18481" y="51019"/>
                  </a:lnTo>
                  <a:lnTo>
                    <a:pt x="25148" y="45577"/>
                  </a:lnTo>
                  <a:lnTo>
                    <a:pt x="26687" y="44138"/>
                  </a:lnTo>
                  <a:lnTo>
                    <a:pt x="31044" y="39894"/>
                  </a:lnTo>
                  <a:lnTo>
                    <a:pt x="32602" y="37373"/>
                  </a:lnTo>
                  <a:lnTo>
                    <a:pt x="33641" y="34701"/>
                  </a:lnTo>
                  <a:lnTo>
                    <a:pt x="35308" y="28022"/>
                  </a:lnTo>
                  <a:lnTo>
                    <a:pt x="35445" y="26482"/>
                  </a:lnTo>
                  <a:lnTo>
                    <a:pt x="35536" y="24463"/>
                  </a:lnTo>
                  <a:lnTo>
                    <a:pt x="35683" y="18834"/>
                  </a:lnTo>
                  <a:lnTo>
                    <a:pt x="34702" y="18373"/>
                  </a:lnTo>
                  <a:lnTo>
                    <a:pt x="33057" y="18064"/>
                  </a:lnTo>
                  <a:lnTo>
                    <a:pt x="28027" y="17571"/>
                  </a:lnTo>
                  <a:lnTo>
                    <a:pt x="26622" y="17530"/>
                  </a:lnTo>
                  <a:lnTo>
                    <a:pt x="14469" y="17459"/>
                  </a:lnTo>
                  <a:lnTo>
                    <a:pt x="12622" y="18448"/>
                  </a:lnTo>
                  <a:lnTo>
                    <a:pt x="11391" y="20099"/>
                  </a:lnTo>
                  <a:lnTo>
                    <a:pt x="10571" y="22192"/>
                  </a:lnTo>
                  <a:lnTo>
                    <a:pt x="9031" y="23587"/>
                  </a:lnTo>
                  <a:lnTo>
                    <a:pt x="7013" y="24518"/>
                  </a:lnTo>
                  <a:lnTo>
                    <a:pt x="4675" y="25138"/>
                  </a:lnTo>
                  <a:lnTo>
                    <a:pt x="3117" y="26544"/>
                  </a:lnTo>
                  <a:lnTo>
                    <a:pt x="2078" y="28473"/>
                  </a:lnTo>
                  <a:lnTo>
                    <a:pt x="1385" y="30751"/>
                  </a:lnTo>
                  <a:lnTo>
                    <a:pt x="923" y="33262"/>
                  </a:lnTo>
                  <a:lnTo>
                    <a:pt x="616" y="35928"/>
                  </a:lnTo>
                  <a:lnTo>
                    <a:pt x="122" y="42596"/>
                  </a:lnTo>
                  <a:lnTo>
                    <a:pt x="55" y="46154"/>
                  </a:lnTo>
                  <a:lnTo>
                    <a:pt x="11" y="51782"/>
                  </a:lnTo>
                  <a:lnTo>
                    <a:pt x="999" y="52243"/>
                  </a:lnTo>
                  <a:lnTo>
                    <a:pt x="2650" y="52551"/>
                  </a:lnTo>
                  <a:lnTo>
                    <a:pt x="7690" y="53045"/>
                  </a:lnTo>
                  <a:lnTo>
                    <a:pt x="9095" y="53086"/>
                  </a:lnTo>
                  <a:lnTo>
                    <a:pt x="13303" y="53131"/>
                  </a:lnTo>
                  <a:lnTo>
                    <a:pt x="14821" y="52151"/>
                  </a:lnTo>
                  <a:lnTo>
                    <a:pt x="15834" y="50505"/>
                  </a:lnTo>
                  <a:lnTo>
                    <a:pt x="16509" y="48416"/>
                  </a:lnTo>
                  <a:lnTo>
                    <a:pt x="17952" y="46031"/>
                  </a:lnTo>
                  <a:lnTo>
                    <a:pt x="19905" y="43449"/>
                  </a:lnTo>
                  <a:lnTo>
                    <a:pt x="22200" y="40735"/>
                  </a:lnTo>
                  <a:lnTo>
                    <a:pt x="24722" y="37933"/>
                  </a:lnTo>
                  <a:lnTo>
                    <a:pt x="34074" y="28096"/>
                  </a:lnTo>
                  <a:lnTo>
                    <a:pt x="34623" y="26531"/>
                  </a:lnTo>
                  <a:lnTo>
                    <a:pt x="34988" y="24496"/>
                  </a:lnTo>
                  <a:lnTo>
                    <a:pt x="35231" y="22147"/>
                  </a:lnTo>
                  <a:lnTo>
                    <a:pt x="35394" y="19589"/>
                  </a:lnTo>
                  <a:lnTo>
                    <a:pt x="35502" y="16891"/>
                  </a:lnTo>
                  <a:lnTo>
                    <a:pt x="35676" y="10173"/>
                  </a:lnTo>
                  <a:lnTo>
                    <a:pt x="35715" y="976"/>
                  </a:lnTo>
                  <a:lnTo>
                    <a:pt x="34724" y="514"/>
                  </a:lnTo>
                  <a:lnTo>
                    <a:pt x="33071" y="205"/>
                  </a:lnTo>
                  <a:lnTo>
                    <a:pt x="30977" y="0"/>
                  </a:lnTo>
                  <a:lnTo>
                    <a:pt x="28588" y="855"/>
                  </a:lnTo>
                  <a:lnTo>
                    <a:pt x="26005" y="2418"/>
                  </a:lnTo>
                  <a:lnTo>
                    <a:pt x="19469" y="7314"/>
                  </a:lnTo>
                  <a:lnTo>
                    <a:pt x="17940" y="8708"/>
                  </a:lnTo>
                  <a:lnTo>
                    <a:pt x="10313" y="16102"/>
                  </a:lnTo>
                  <a:lnTo>
                    <a:pt x="1362" y="25019"/>
                  </a:lnTo>
                  <a:lnTo>
                    <a:pt x="909" y="26464"/>
                  </a:lnTo>
                  <a:lnTo>
                    <a:pt x="606" y="28420"/>
                  </a:lnTo>
                  <a:lnTo>
                    <a:pt x="0" y="35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0" name="SMARTInkAnnotation222"/>
            <p:cNvSpPr/>
            <p:nvPr/>
          </p:nvSpPr>
          <p:spPr>
            <a:xfrm>
              <a:off x="7867066" y="3893344"/>
              <a:ext cx="35696" cy="53166"/>
            </a:xfrm>
            <a:custGeom>
              <a:avLst/>
              <a:gdLst/>
              <a:ahLst/>
              <a:cxnLst/>
              <a:rect l="0" t="0" r="0" b="0"/>
              <a:pathLst>
                <a:path w="35696" h="53166">
                  <a:moveTo>
                    <a:pt x="26778" y="0"/>
                  </a:moveTo>
                  <a:lnTo>
                    <a:pt x="22038" y="4740"/>
                  </a:lnTo>
                  <a:lnTo>
                    <a:pt x="20640" y="7129"/>
                  </a:lnTo>
                  <a:lnTo>
                    <a:pt x="19710" y="9713"/>
                  </a:lnTo>
                  <a:lnTo>
                    <a:pt x="19089" y="12428"/>
                  </a:lnTo>
                  <a:lnTo>
                    <a:pt x="17684" y="14239"/>
                  </a:lnTo>
                  <a:lnTo>
                    <a:pt x="15754" y="15445"/>
                  </a:lnTo>
                  <a:lnTo>
                    <a:pt x="13475" y="16250"/>
                  </a:lnTo>
                  <a:lnTo>
                    <a:pt x="11956" y="17779"/>
                  </a:lnTo>
                  <a:lnTo>
                    <a:pt x="10943" y="19790"/>
                  </a:lnTo>
                  <a:lnTo>
                    <a:pt x="10268" y="22123"/>
                  </a:lnTo>
                  <a:lnTo>
                    <a:pt x="8826" y="24670"/>
                  </a:lnTo>
                  <a:lnTo>
                    <a:pt x="6872" y="27361"/>
                  </a:lnTo>
                  <a:lnTo>
                    <a:pt x="4578" y="30147"/>
                  </a:lnTo>
                  <a:lnTo>
                    <a:pt x="3047" y="32996"/>
                  </a:lnTo>
                  <a:lnTo>
                    <a:pt x="2028" y="35888"/>
                  </a:lnTo>
                  <a:lnTo>
                    <a:pt x="391" y="42918"/>
                  </a:lnTo>
                  <a:lnTo>
                    <a:pt x="257" y="44487"/>
                  </a:lnTo>
                  <a:lnTo>
                    <a:pt x="168" y="46525"/>
                  </a:lnTo>
                  <a:lnTo>
                    <a:pt x="24" y="52185"/>
                  </a:lnTo>
                  <a:lnTo>
                    <a:pt x="1005" y="52650"/>
                  </a:lnTo>
                  <a:lnTo>
                    <a:pt x="2651" y="52959"/>
                  </a:lnTo>
                  <a:lnTo>
                    <a:pt x="4740" y="53165"/>
                  </a:lnTo>
                  <a:lnTo>
                    <a:pt x="7125" y="52311"/>
                  </a:lnTo>
                  <a:lnTo>
                    <a:pt x="9707" y="50749"/>
                  </a:lnTo>
                  <a:lnTo>
                    <a:pt x="16240" y="45854"/>
                  </a:lnTo>
                  <a:lnTo>
                    <a:pt x="17767" y="44459"/>
                  </a:lnTo>
                  <a:lnTo>
                    <a:pt x="22111" y="40265"/>
                  </a:lnTo>
                  <a:lnTo>
                    <a:pt x="23667" y="37758"/>
                  </a:lnTo>
                  <a:lnTo>
                    <a:pt x="24704" y="35094"/>
                  </a:lnTo>
                  <a:lnTo>
                    <a:pt x="25396" y="32325"/>
                  </a:lnTo>
                  <a:lnTo>
                    <a:pt x="26848" y="30480"/>
                  </a:lnTo>
                  <a:lnTo>
                    <a:pt x="28809" y="29250"/>
                  </a:lnTo>
                  <a:lnTo>
                    <a:pt x="31108" y="28429"/>
                  </a:lnTo>
                  <a:lnTo>
                    <a:pt x="32642" y="26890"/>
                  </a:lnTo>
                  <a:lnTo>
                    <a:pt x="33663" y="24872"/>
                  </a:lnTo>
                  <a:lnTo>
                    <a:pt x="35304" y="19244"/>
                  </a:lnTo>
                  <a:lnTo>
                    <a:pt x="34446" y="18783"/>
                  </a:lnTo>
                  <a:lnTo>
                    <a:pt x="32882" y="18475"/>
                  </a:lnTo>
                  <a:lnTo>
                    <a:pt x="27134" y="17895"/>
                  </a:lnTo>
                  <a:lnTo>
                    <a:pt x="26024" y="18875"/>
                  </a:lnTo>
                  <a:lnTo>
                    <a:pt x="22143" y="22610"/>
                  </a:lnTo>
                  <a:lnTo>
                    <a:pt x="19719" y="24003"/>
                  </a:lnTo>
                  <a:lnTo>
                    <a:pt x="17111" y="24932"/>
                  </a:lnTo>
                  <a:lnTo>
                    <a:pt x="14380" y="25551"/>
                  </a:lnTo>
                  <a:lnTo>
                    <a:pt x="12559" y="26956"/>
                  </a:lnTo>
                  <a:lnTo>
                    <a:pt x="11346" y="28885"/>
                  </a:lnTo>
                  <a:lnTo>
                    <a:pt x="10536" y="31163"/>
                  </a:lnTo>
                  <a:lnTo>
                    <a:pt x="9005" y="32681"/>
                  </a:lnTo>
                  <a:lnTo>
                    <a:pt x="6992" y="33694"/>
                  </a:lnTo>
                  <a:lnTo>
                    <a:pt x="4657" y="34369"/>
                  </a:lnTo>
                  <a:lnTo>
                    <a:pt x="3102" y="35811"/>
                  </a:lnTo>
                  <a:lnTo>
                    <a:pt x="2064" y="37764"/>
                  </a:lnTo>
                  <a:lnTo>
                    <a:pt x="4" y="44595"/>
                  </a:lnTo>
                  <a:lnTo>
                    <a:pt x="0" y="44613"/>
                  </a:lnTo>
                  <a:lnTo>
                    <a:pt x="12418" y="44645"/>
                  </a:lnTo>
                  <a:lnTo>
                    <a:pt x="14228" y="43654"/>
                  </a:lnTo>
                  <a:lnTo>
                    <a:pt x="15434" y="42001"/>
                  </a:lnTo>
                  <a:lnTo>
                    <a:pt x="16239" y="39907"/>
                  </a:lnTo>
                  <a:lnTo>
                    <a:pt x="17767" y="37518"/>
                  </a:lnTo>
                  <a:lnTo>
                    <a:pt x="19778" y="34934"/>
                  </a:lnTo>
                  <a:lnTo>
                    <a:pt x="22111" y="32219"/>
                  </a:lnTo>
                  <a:lnTo>
                    <a:pt x="24659" y="29417"/>
                  </a:lnTo>
                  <a:lnTo>
                    <a:pt x="34056" y="19577"/>
                  </a:lnTo>
                  <a:lnTo>
                    <a:pt x="34607" y="18013"/>
                  </a:lnTo>
                  <a:lnTo>
                    <a:pt x="34974" y="15977"/>
                  </a:lnTo>
                  <a:lnTo>
                    <a:pt x="35695" y="9052"/>
                  </a:lnTo>
                  <a:lnTo>
                    <a:pt x="33056" y="6338"/>
                  </a:lnTo>
                  <a:lnTo>
                    <a:pt x="27145" y="370"/>
                  </a:lnTo>
                  <a:lnTo>
                    <a:pt x="26031" y="247"/>
                  </a:lnTo>
                  <a:lnTo>
                    <a:pt x="24295" y="164"/>
                  </a:lnTo>
                  <a:lnTo>
                    <a:pt x="19122" y="33"/>
                  </a:lnTo>
                  <a:lnTo>
                    <a:pt x="5531" y="3"/>
                  </a:lnTo>
                  <a:lnTo>
                    <a:pt x="3684" y="994"/>
                  </a:lnTo>
                  <a:lnTo>
                    <a:pt x="2451" y="2647"/>
                  </a:lnTo>
                  <a:lnTo>
                    <a:pt x="1631" y="4741"/>
                  </a:lnTo>
                  <a:lnTo>
                    <a:pt x="1083" y="7130"/>
                  </a:lnTo>
                  <a:lnTo>
                    <a:pt x="719" y="9714"/>
                  </a:lnTo>
                  <a:lnTo>
                    <a:pt x="133" y="16250"/>
                  </a:lnTo>
                  <a:lnTo>
                    <a:pt x="85" y="17779"/>
                  </a:lnTo>
                  <a:lnTo>
                    <a:pt x="1" y="25406"/>
                  </a:lnTo>
                  <a:lnTo>
                    <a:pt x="989" y="25868"/>
                  </a:lnTo>
                  <a:lnTo>
                    <a:pt x="2640" y="26175"/>
                  </a:lnTo>
                  <a:lnTo>
                    <a:pt x="4733" y="26379"/>
                  </a:lnTo>
                  <a:lnTo>
                    <a:pt x="6128" y="27508"/>
                  </a:lnTo>
                  <a:lnTo>
                    <a:pt x="7058" y="29253"/>
                  </a:lnTo>
                  <a:lnTo>
                    <a:pt x="7678" y="31408"/>
                  </a:lnTo>
                  <a:lnTo>
                    <a:pt x="9083" y="32845"/>
                  </a:lnTo>
                  <a:lnTo>
                    <a:pt x="11013" y="33803"/>
                  </a:lnTo>
                  <a:lnTo>
                    <a:pt x="13292" y="34441"/>
                  </a:lnTo>
                  <a:lnTo>
                    <a:pt x="14810" y="33875"/>
                  </a:lnTo>
                  <a:lnTo>
                    <a:pt x="15823" y="32506"/>
                  </a:lnTo>
                  <a:lnTo>
                    <a:pt x="17448" y="27918"/>
                  </a:lnTo>
                  <a:lnTo>
                    <a:pt x="18574" y="26550"/>
                  </a:lnTo>
                  <a:lnTo>
                    <a:pt x="20316" y="24644"/>
                  </a:lnTo>
                  <a:lnTo>
                    <a:pt x="25501" y="19199"/>
                  </a:lnTo>
                  <a:lnTo>
                    <a:pt x="25927" y="17760"/>
                  </a:lnTo>
                  <a:lnTo>
                    <a:pt x="26210" y="15809"/>
                  </a:lnTo>
                  <a:lnTo>
                    <a:pt x="26399" y="13516"/>
                  </a:lnTo>
                  <a:lnTo>
                    <a:pt x="26526" y="10995"/>
                  </a:lnTo>
                  <a:lnTo>
                    <a:pt x="26768" y="487"/>
                  </a:lnTo>
                  <a:lnTo>
                    <a:pt x="25779" y="325"/>
                  </a:lnTo>
                  <a:lnTo>
                    <a:pt x="24127" y="216"/>
                  </a:lnTo>
                  <a:lnTo>
                    <a:pt x="178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1" name="SMARTInkAnnotation223"/>
            <p:cNvSpPr/>
            <p:nvPr/>
          </p:nvSpPr>
          <p:spPr>
            <a:xfrm>
              <a:off x="7858157" y="3759444"/>
              <a:ext cx="44607" cy="69630"/>
            </a:xfrm>
            <a:custGeom>
              <a:avLst/>
              <a:gdLst/>
              <a:ahLst/>
              <a:cxnLst/>
              <a:rect l="0" t="0" r="0" b="0"/>
              <a:pathLst>
                <a:path w="44607" h="69630">
                  <a:moveTo>
                    <a:pt x="8898" y="8884"/>
                  </a:moveTo>
                  <a:lnTo>
                    <a:pt x="8898" y="16572"/>
                  </a:lnTo>
                  <a:lnTo>
                    <a:pt x="7906" y="17978"/>
                  </a:lnTo>
                  <a:lnTo>
                    <a:pt x="6251" y="19907"/>
                  </a:lnTo>
                  <a:lnTo>
                    <a:pt x="4157" y="22186"/>
                  </a:lnTo>
                  <a:lnTo>
                    <a:pt x="2760" y="24698"/>
                  </a:lnTo>
                  <a:lnTo>
                    <a:pt x="1830" y="27364"/>
                  </a:lnTo>
                  <a:lnTo>
                    <a:pt x="1209" y="30134"/>
                  </a:lnTo>
                  <a:lnTo>
                    <a:pt x="795" y="32972"/>
                  </a:lnTo>
                  <a:lnTo>
                    <a:pt x="519" y="35857"/>
                  </a:lnTo>
                  <a:lnTo>
                    <a:pt x="335" y="38772"/>
                  </a:lnTo>
                  <a:lnTo>
                    <a:pt x="132" y="44657"/>
                  </a:lnTo>
                  <a:lnTo>
                    <a:pt x="0" y="56520"/>
                  </a:lnTo>
                  <a:lnTo>
                    <a:pt x="981" y="59493"/>
                  </a:lnTo>
                  <a:lnTo>
                    <a:pt x="2628" y="62467"/>
                  </a:lnTo>
                  <a:lnTo>
                    <a:pt x="7659" y="69629"/>
                  </a:lnTo>
                  <a:lnTo>
                    <a:pt x="9064" y="69224"/>
                  </a:lnTo>
                  <a:lnTo>
                    <a:pt x="10992" y="67963"/>
                  </a:lnTo>
                  <a:lnTo>
                    <a:pt x="13271" y="66129"/>
                  </a:lnTo>
                  <a:lnTo>
                    <a:pt x="15782" y="64907"/>
                  </a:lnTo>
                  <a:lnTo>
                    <a:pt x="18447" y="64092"/>
                  </a:lnTo>
                  <a:lnTo>
                    <a:pt x="21217" y="63549"/>
                  </a:lnTo>
                  <a:lnTo>
                    <a:pt x="24056" y="62194"/>
                  </a:lnTo>
                  <a:lnTo>
                    <a:pt x="26941" y="60299"/>
                  </a:lnTo>
                  <a:lnTo>
                    <a:pt x="29856" y="58044"/>
                  </a:lnTo>
                  <a:lnTo>
                    <a:pt x="31799" y="55548"/>
                  </a:lnTo>
                  <a:lnTo>
                    <a:pt x="33095" y="52892"/>
                  </a:lnTo>
                  <a:lnTo>
                    <a:pt x="33959" y="50129"/>
                  </a:lnTo>
                  <a:lnTo>
                    <a:pt x="35526" y="47294"/>
                  </a:lnTo>
                  <a:lnTo>
                    <a:pt x="37564" y="44413"/>
                  </a:lnTo>
                  <a:lnTo>
                    <a:pt x="39914" y="41500"/>
                  </a:lnTo>
                  <a:lnTo>
                    <a:pt x="41482" y="38565"/>
                  </a:lnTo>
                  <a:lnTo>
                    <a:pt x="42527" y="35617"/>
                  </a:lnTo>
                  <a:lnTo>
                    <a:pt x="44204" y="28496"/>
                  </a:lnTo>
                  <a:lnTo>
                    <a:pt x="44341" y="26920"/>
                  </a:lnTo>
                  <a:lnTo>
                    <a:pt x="44433" y="24876"/>
                  </a:lnTo>
                  <a:lnTo>
                    <a:pt x="44581" y="19209"/>
                  </a:lnTo>
                  <a:lnTo>
                    <a:pt x="44606" y="13487"/>
                  </a:lnTo>
                  <a:lnTo>
                    <a:pt x="43617" y="11953"/>
                  </a:lnTo>
                  <a:lnTo>
                    <a:pt x="41965" y="10930"/>
                  </a:lnTo>
                  <a:lnTo>
                    <a:pt x="39873" y="10248"/>
                  </a:lnTo>
                  <a:lnTo>
                    <a:pt x="37485" y="9793"/>
                  </a:lnTo>
                  <a:lnTo>
                    <a:pt x="34902" y="9490"/>
                  </a:lnTo>
                  <a:lnTo>
                    <a:pt x="28365" y="9003"/>
                  </a:lnTo>
                  <a:lnTo>
                    <a:pt x="26837" y="9956"/>
                  </a:lnTo>
                  <a:lnTo>
                    <a:pt x="24826" y="11583"/>
                  </a:lnTo>
                  <a:lnTo>
                    <a:pt x="22493" y="13660"/>
                  </a:lnTo>
                  <a:lnTo>
                    <a:pt x="19946" y="15045"/>
                  </a:lnTo>
                  <a:lnTo>
                    <a:pt x="17255" y="15968"/>
                  </a:lnTo>
                  <a:lnTo>
                    <a:pt x="14469" y="16583"/>
                  </a:lnTo>
                  <a:lnTo>
                    <a:pt x="12611" y="17986"/>
                  </a:lnTo>
                  <a:lnTo>
                    <a:pt x="11374" y="19913"/>
                  </a:lnTo>
                  <a:lnTo>
                    <a:pt x="10549" y="22190"/>
                  </a:lnTo>
                  <a:lnTo>
                    <a:pt x="9005" y="23708"/>
                  </a:lnTo>
                  <a:lnTo>
                    <a:pt x="6985" y="24719"/>
                  </a:lnTo>
                  <a:lnTo>
                    <a:pt x="4646" y="25394"/>
                  </a:lnTo>
                  <a:lnTo>
                    <a:pt x="3086" y="26836"/>
                  </a:lnTo>
                  <a:lnTo>
                    <a:pt x="2047" y="28789"/>
                  </a:lnTo>
                  <a:lnTo>
                    <a:pt x="1354" y="31084"/>
                  </a:lnTo>
                  <a:lnTo>
                    <a:pt x="892" y="33605"/>
                  </a:lnTo>
                  <a:lnTo>
                    <a:pt x="584" y="36280"/>
                  </a:lnTo>
                  <a:lnTo>
                    <a:pt x="379" y="39054"/>
                  </a:lnTo>
                  <a:lnTo>
                    <a:pt x="242" y="41896"/>
                  </a:lnTo>
                  <a:lnTo>
                    <a:pt x="4" y="51804"/>
                  </a:lnTo>
                  <a:lnTo>
                    <a:pt x="984" y="52380"/>
                  </a:lnTo>
                  <a:lnTo>
                    <a:pt x="2629" y="52764"/>
                  </a:lnTo>
                  <a:lnTo>
                    <a:pt x="4719" y="53020"/>
                  </a:lnTo>
                  <a:lnTo>
                    <a:pt x="7104" y="53191"/>
                  </a:lnTo>
                  <a:lnTo>
                    <a:pt x="9686" y="53305"/>
                  </a:lnTo>
                  <a:lnTo>
                    <a:pt x="16219" y="53488"/>
                  </a:lnTo>
                  <a:lnTo>
                    <a:pt x="17747" y="52510"/>
                  </a:lnTo>
                  <a:lnTo>
                    <a:pt x="19758" y="50866"/>
                  </a:lnTo>
                  <a:lnTo>
                    <a:pt x="22091" y="48779"/>
                  </a:lnTo>
                  <a:lnTo>
                    <a:pt x="24638" y="47387"/>
                  </a:lnTo>
                  <a:lnTo>
                    <a:pt x="27329" y="46459"/>
                  </a:lnTo>
                  <a:lnTo>
                    <a:pt x="30114" y="45840"/>
                  </a:lnTo>
                  <a:lnTo>
                    <a:pt x="31972" y="44435"/>
                  </a:lnTo>
                  <a:lnTo>
                    <a:pt x="33210" y="42507"/>
                  </a:lnTo>
                  <a:lnTo>
                    <a:pt x="34036" y="40229"/>
                  </a:lnTo>
                  <a:lnTo>
                    <a:pt x="35578" y="37718"/>
                  </a:lnTo>
                  <a:lnTo>
                    <a:pt x="37598" y="35052"/>
                  </a:lnTo>
                  <a:lnTo>
                    <a:pt x="39938" y="32283"/>
                  </a:lnTo>
                  <a:lnTo>
                    <a:pt x="41497" y="29444"/>
                  </a:lnTo>
                  <a:lnTo>
                    <a:pt x="42537" y="26559"/>
                  </a:lnTo>
                  <a:lnTo>
                    <a:pt x="43230" y="23644"/>
                  </a:lnTo>
                  <a:lnTo>
                    <a:pt x="43692" y="20709"/>
                  </a:lnTo>
                  <a:lnTo>
                    <a:pt x="44000" y="17760"/>
                  </a:lnTo>
                  <a:lnTo>
                    <a:pt x="44205" y="14801"/>
                  </a:lnTo>
                  <a:lnTo>
                    <a:pt x="44342" y="11837"/>
                  </a:lnTo>
                  <a:lnTo>
                    <a:pt x="44581" y="1715"/>
                  </a:lnTo>
                  <a:lnTo>
                    <a:pt x="43599" y="1128"/>
                  </a:lnTo>
                  <a:lnTo>
                    <a:pt x="41955" y="737"/>
                  </a:lnTo>
                  <a:lnTo>
                    <a:pt x="36925" y="109"/>
                  </a:lnTo>
                  <a:lnTo>
                    <a:pt x="35519" y="58"/>
                  </a:lnTo>
                  <a:lnTo>
                    <a:pt x="31313" y="0"/>
                  </a:lnTo>
                  <a:lnTo>
                    <a:pt x="28801" y="977"/>
                  </a:lnTo>
                  <a:lnTo>
                    <a:pt x="26135" y="2621"/>
                  </a:lnTo>
                  <a:lnTo>
                    <a:pt x="19468" y="7647"/>
                  </a:lnTo>
                  <a:lnTo>
                    <a:pt x="17929" y="9052"/>
                  </a:lnTo>
                  <a:lnTo>
                    <a:pt x="13573" y="13258"/>
                  </a:lnTo>
                  <a:lnTo>
                    <a:pt x="12015" y="15769"/>
                  </a:lnTo>
                  <a:lnTo>
                    <a:pt x="10975" y="18435"/>
                  </a:lnTo>
                  <a:lnTo>
                    <a:pt x="10283" y="21204"/>
                  </a:lnTo>
                  <a:lnTo>
                    <a:pt x="9820" y="24043"/>
                  </a:lnTo>
                  <a:lnTo>
                    <a:pt x="9513" y="26928"/>
                  </a:lnTo>
                  <a:lnTo>
                    <a:pt x="9308" y="29843"/>
                  </a:lnTo>
                  <a:lnTo>
                    <a:pt x="9171" y="32778"/>
                  </a:lnTo>
                  <a:lnTo>
                    <a:pt x="8908" y="44084"/>
                  </a:lnTo>
                  <a:lnTo>
                    <a:pt x="9896" y="44256"/>
                  </a:lnTo>
                  <a:lnTo>
                    <a:pt x="11548" y="44372"/>
                  </a:lnTo>
                  <a:lnTo>
                    <a:pt x="16586" y="44558"/>
                  </a:lnTo>
                  <a:lnTo>
                    <a:pt x="26757" y="446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9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9" name="Text Box 1033"/>
          <p:cNvSpPr txBox="1">
            <a:spLocks noChangeArrowheads="1"/>
          </p:cNvSpPr>
          <p:nvPr/>
        </p:nvSpPr>
        <p:spPr bwMode="auto">
          <a:xfrm>
            <a:off x="0" y="2133600"/>
            <a:ext cx="9144000" cy="107721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shape of a molecule may determine its properties and uses</a:t>
            </a:r>
          </a:p>
        </p:txBody>
      </p:sp>
      <p:sp>
        <p:nvSpPr>
          <p:cNvPr id="373770" name="Text Box 103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the shape of a molecule is important</a:t>
            </a:r>
          </a:p>
        </p:txBody>
      </p:sp>
      <p:sp>
        <p:nvSpPr>
          <p:cNvPr id="373775" name="Text Box 1039"/>
          <p:cNvSpPr txBox="1">
            <a:spLocks noChangeArrowheads="1"/>
          </p:cNvSpPr>
          <p:nvPr/>
        </p:nvSpPr>
        <p:spPr bwMode="auto">
          <a:xfrm>
            <a:off x="457200" y="3657600"/>
            <a:ext cx="8305800" cy="156966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such as smell, taste, and proper targeting (of drugs) are all possible because of the shapes of molecules</a:t>
            </a:r>
          </a:p>
        </p:txBody>
      </p:sp>
      <p:sp>
        <p:nvSpPr>
          <p:cNvPr id="3077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9" grpId="0" autoUpdateAnimBg="0"/>
      <p:bldP spid="3737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2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0" y="4449185"/>
            <a:ext cx="89916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trigonal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planar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trigonal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planar</a:t>
            </a:r>
            <a:r>
              <a:rPr lang="en-US" sz="2400" dirty="0">
                <a:solidFill>
                  <a:schemeClr val="tx1"/>
                </a:solidFill>
              </a:rPr>
              <a:t>” also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8314" y="4298252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 bonding, 0 nonbonding</a:t>
            </a:r>
          </a:p>
        </p:txBody>
      </p:sp>
      <p:cxnSp>
        <p:nvCxnSpPr>
          <p:cNvPr id="49" name="Straight Arrow Connector 48"/>
          <p:cNvCxnSpPr>
            <a:stCxn id="2" idx="0"/>
          </p:cNvCxnSpPr>
          <p:nvPr/>
        </p:nvCxnSpPr>
        <p:spPr>
          <a:xfrm flipH="1" flipV="1">
            <a:off x="7014321" y="3272052"/>
            <a:ext cx="57993" cy="102620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6144039" y="1607465"/>
            <a:ext cx="1758725" cy="2678260"/>
            <a:chOff x="6144039" y="1607465"/>
            <a:chExt cx="1758725" cy="2678260"/>
          </a:xfrm>
        </p:grpSpPr>
        <p:sp>
          <p:nvSpPr>
            <p:cNvPr id="167" name="SMARTInkAnnotation192"/>
            <p:cNvSpPr/>
            <p:nvPr/>
          </p:nvSpPr>
          <p:spPr>
            <a:xfrm>
              <a:off x="6858001" y="2759273"/>
              <a:ext cx="35708" cy="419697"/>
            </a:xfrm>
            <a:custGeom>
              <a:avLst/>
              <a:gdLst/>
              <a:ahLst/>
              <a:cxnLst/>
              <a:rect l="0" t="0" r="0" b="0"/>
              <a:pathLst>
                <a:path w="35708" h="419697">
                  <a:moveTo>
                    <a:pt x="8929" y="0"/>
                  </a:moveTo>
                  <a:lnTo>
                    <a:pt x="31" y="0"/>
                  </a:lnTo>
                  <a:lnTo>
                    <a:pt x="0" y="25732"/>
                  </a:lnTo>
                  <a:lnTo>
                    <a:pt x="992" y="31045"/>
                  </a:lnTo>
                  <a:lnTo>
                    <a:pt x="2645" y="36572"/>
                  </a:lnTo>
                  <a:lnTo>
                    <a:pt x="4739" y="42241"/>
                  </a:lnTo>
                  <a:lnTo>
                    <a:pt x="6136" y="48004"/>
                  </a:lnTo>
                  <a:lnTo>
                    <a:pt x="7067" y="53831"/>
                  </a:lnTo>
                  <a:lnTo>
                    <a:pt x="7687" y="59700"/>
                  </a:lnTo>
                  <a:lnTo>
                    <a:pt x="9093" y="65597"/>
                  </a:lnTo>
                  <a:lnTo>
                    <a:pt x="11023" y="71513"/>
                  </a:lnTo>
                  <a:lnTo>
                    <a:pt x="13301" y="77441"/>
                  </a:lnTo>
                  <a:lnTo>
                    <a:pt x="14820" y="84370"/>
                  </a:lnTo>
                  <a:lnTo>
                    <a:pt x="15833" y="91965"/>
                  </a:lnTo>
                  <a:lnTo>
                    <a:pt x="16508" y="100006"/>
                  </a:lnTo>
                  <a:lnTo>
                    <a:pt x="16958" y="107350"/>
                  </a:lnTo>
                  <a:lnTo>
                    <a:pt x="17458" y="120803"/>
                  </a:lnTo>
                  <a:lnTo>
                    <a:pt x="18584" y="128160"/>
                  </a:lnTo>
                  <a:lnTo>
                    <a:pt x="20326" y="136042"/>
                  </a:lnTo>
                  <a:lnTo>
                    <a:pt x="22480" y="144273"/>
                  </a:lnTo>
                  <a:lnTo>
                    <a:pt x="23916" y="152736"/>
                  </a:lnTo>
                  <a:lnTo>
                    <a:pt x="24873" y="161356"/>
                  </a:lnTo>
                  <a:lnTo>
                    <a:pt x="25511" y="170078"/>
                  </a:lnTo>
                  <a:lnTo>
                    <a:pt x="26929" y="178870"/>
                  </a:lnTo>
                  <a:lnTo>
                    <a:pt x="28866" y="187708"/>
                  </a:lnTo>
                  <a:lnTo>
                    <a:pt x="31150" y="196576"/>
                  </a:lnTo>
                  <a:lnTo>
                    <a:pt x="32672" y="205465"/>
                  </a:lnTo>
                  <a:lnTo>
                    <a:pt x="33688" y="214367"/>
                  </a:lnTo>
                  <a:lnTo>
                    <a:pt x="34364" y="223279"/>
                  </a:lnTo>
                  <a:lnTo>
                    <a:pt x="34815" y="232196"/>
                  </a:lnTo>
                  <a:lnTo>
                    <a:pt x="35317" y="250043"/>
                  </a:lnTo>
                  <a:lnTo>
                    <a:pt x="35702" y="318824"/>
                  </a:lnTo>
                  <a:lnTo>
                    <a:pt x="35707" y="325659"/>
                  </a:lnTo>
                  <a:lnTo>
                    <a:pt x="34719" y="332200"/>
                  </a:lnTo>
                  <a:lnTo>
                    <a:pt x="33067" y="338545"/>
                  </a:lnTo>
                  <a:lnTo>
                    <a:pt x="30974" y="344759"/>
                  </a:lnTo>
                  <a:lnTo>
                    <a:pt x="29579" y="350886"/>
                  </a:lnTo>
                  <a:lnTo>
                    <a:pt x="28648" y="356956"/>
                  </a:lnTo>
                  <a:lnTo>
                    <a:pt x="27614" y="368991"/>
                  </a:lnTo>
                  <a:lnTo>
                    <a:pt x="27155" y="380955"/>
                  </a:lnTo>
                  <a:lnTo>
                    <a:pt x="26897" y="394106"/>
                  </a:lnTo>
                  <a:lnTo>
                    <a:pt x="26820" y="404286"/>
                  </a:lnTo>
                  <a:lnTo>
                    <a:pt x="25818" y="406446"/>
                  </a:lnTo>
                  <a:lnTo>
                    <a:pt x="24156" y="407886"/>
                  </a:lnTo>
                  <a:lnTo>
                    <a:pt x="22057" y="408846"/>
                  </a:lnTo>
                  <a:lnTo>
                    <a:pt x="20657" y="410478"/>
                  </a:lnTo>
                  <a:lnTo>
                    <a:pt x="19724" y="412558"/>
                  </a:lnTo>
                  <a:lnTo>
                    <a:pt x="17858" y="4196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Annotation193"/>
            <p:cNvSpPr/>
            <p:nvPr/>
          </p:nvSpPr>
          <p:spPr>
            <a:xfrm>
              <a:off x="6777633" y="2680683"/>
              <a:ext cx="382045" cy="471449"/>
            </a:xfrm>
            <a:custGeom>
              <a:avLst/>
              <a:gdLst/>
              <a:ahLst/>
              <a:cxnLst/>
              <a:rect l="0" t="0" r="0" b="0"/>
              <a:pathLst>
                <a:path w="382045" h="471449">
                  <a:moveTo>
                    <a:pt x="8930" y="132169"/>
                  </a:moveTo>
                  <a:lnTo>
                    <a:pt x="1241" y="132169"/>
                  </a:lnTo>
                  <a:lnTo>
                    <a:pt x="827" y="131176"/>
                  </a:lnTo>
                  <a:lnTo>
                    <a:pt x="32" y="123606"/>
                  </a:lnTo>
                  <a:lnTo>
                    <a:pt x="0" y="106733"/>
                  </a:lnTo>
                  <a:lnTo>
                    <a:pt x="9713" y="93198"/>
                  </a:lnTo>
                  <a:lnTo>
                    <a:pt x="18091" y="80273"/>
                  </a:lnTo>
                  <a:lnTo>
                    <a:pt x="29503" y="67513"/>
                  </a:lnTo>
                  <a:lnTo>
                    <a:pt x="51137" y="45424"/>
                  </a:lnTo>
                  <a:lnTo>
                    <a:pt x="57904" y="40604"/>
                  </a:lnTo>
                  <a:lnTo>
                    <a:pt x="65392" y="36399"/>
                  </a:lnTo>
                  <a:lnTo>
                    <a:pt x="94055" y="22521"/>
                  </a:lnTo>
                  <a:lnTo>
                    <a:pt x="101398" y="19383"/>
                  </a:lnTo>
                  <a:lnTo>
                    <a:pt x="109271" y="16298"/>
                  </a:lnTo>
                  <a:lnTo>
                    <a:pt x="125955" y="10225"/>
                  </a:lnTo>
                  <a:lnTo>
                    <a:pt x="143293" y="4219"/>
                  </a:lnTo>
                  <a:lnTo>
                    <a:pt x="151091" y="2220"/>
                  </a:lnTo>
                  <a:lnTo>
                    <a:pt x="158273" y="888"/>
                  </a:lnTo>
                  <a:lnTo>
                    <a:pt x="165046" y="0"/>
                  </a:lnTo>
                  <a:lnTo>
                    <a:pt x="171547" y="400"/>
                  </a:lnTo>
                  <a:lnTo>
                    <a:pt x="177864" y="1659"/>
                  </a:lnTo>
                  <a:lnTo>
                    <a:pt x="184061" y="3490"/>
                  </a:lnTo>
                  <a:lnTo>
                    <a:pt x="190176" y="5703"/>
                  </a:lnTo>
                  <a:lnTo>
                    <a:pt x="196237" y="8171"/>
                  </a:lnTo>
                  <a:lnTo>
                    <a:pt x="207271" y="13558"/>
                  </a:lnTo>
                  <a:lnTo>
                    <a:pt x="215482" y="19260"/>
                  </a:lnTo>
                  <a:lnTo>
                    <a:pt x="218069" y="23162"/>
                  </a:lnTo>
                  <a:lnTo>
                    <a:pt x="220942" y="32789"/>
                  </a:lnTo>
                  <a:lnTo>
                    <a:pt x="222220" y="43682"/>
                  </a:lnTo>
                  <a:lnTo>
                    <a:pt x="222560" y="49365"/>
                  </a:lnTo>
                  <a:lnTo>
                    <a:pt x="220293" y="60971"/>
                  </a:lnTo>
                  <a:lnTo>
                    <a:pt x="215978" y="72744"/>
                  </a:lnTo>
                  <a:lnTo>
                    <a:pt x="210753" y="84591"/>
                  </a:lnTo>
                  <a:lnTo>
                    <a:pt x="205124" y="99117"/>
                  </a:lnTo>
                  <a:lnTo>
                    <a:pt x="202233" y="107157"/>
                  </a:lnTo>
                  <a:lnTo>
                    <a:pt x="193730" y="121383"/>
                  </a:lnTo>
                  <a:lnTo>
                    <a:pt x="184328" y="133328"/>
                  </a:lnTo>
                  <a:lnTo>
                    <a:pt x="172466" y="146623"/>
                  </a:lnTo>
                  <a:lnTo>
                    <a:pt x="153828" y="165745"/>
                  </a:lnTo>
                  <a:lnTo>
                    <a:pt x="131086" y="188598"/>
                  </a:lnTo>
                  <a:lnTo>
                    <a:pt x="128070" y="190624"/>
                  </a:lnTo>
                  <a:lnTo>
                    <a:pt x="116242" y="194629"/>
                  </a:lnTo>
                  <a:lnTo>
                    <a:pt x="120872" y="194662"/>
                  </a:lnTo>
                  <a:lnTo>
                    <a:pt x="123245" y="193675"/>
                  </a:lnTo>
                  <a:lnTo>
                    <a:pt x="131325" y="188537"/>
                  </a:lnTo>
                  <a:lnTo>
                    <a:pt x="137081" y="186987"/>
                  </a:lnTo>
                  <a:lnTo>
                    <a:pt x="145591" y="186298"/>
                  </a:lnTo>
                  <a:lnTo>
                    <a:pt x="150639" y="186114"/>
                  </a:lnTo>
                  <a:lnTo>
                    <a:pt x="161538" y="183264"/>
                  </a:lnTo>
                  <a:lnTo>
                    <a:pt x="167224" y="181115"/>
                  </a:lnTo>
                  <a:lnTo>
                    <a:pt x="173990" y="179683"/>
                  </a:lnTo>
                  <a:lnTo>
                    <a:pt x="181478" y="178727"/>
                  </a:lnTo>
                  <a:lnTo>
                    <a:pt x="189446" y="178090"/>
                  </a:lnTo>
                  <a:lnTo>
                    <a:pt x="196742" y="177666"/>
                  </a:lnTo>
                  <a:lnTo>
                    <a:pt x="210141" y="177194"/>
                  </a:lnTo>
                  <a:lnTo>
                    <a:pt x="233581" y="176929"/>
                  </a:lnTo>
                  <a:lnTo>
                    <a:pt x="242041" y="177884"/>
                  </a:lnTo>
                  <a:lnTo>
                    <a:pt x="250657" y="179513"/>
                  </a:lnTo>
                  <a:lnTo>
                    <a:pt x="259379" y="181591"/>
                  </a:lnTo>
                  <a:lnTo>
                    <a:pt x="268169" y="183968"/>
                  </a:lnTo>
                  <a:lnTo>
                    <a:pt x="285873" y="189255"/>
                  </a:lnTo>
                  <a:lnTo>
                    <a:pt x="312575" y="197811"/>
                  </a:lnTo>
                  <a:lnTo>
                    <a:pt x="320500" y="201727"/>
                  </a:lnTo>
                  <a:lnTo>
                    <a:pt x="327768" y="206322"/>
                  </a:lnTo>
                  <a:lnTo>
                    <a:pt x="334598" y="211370"/>
                  </a:lnTo>
                  <a:lnTo>
                    <a:pt x="341135" y="216719"/>
                  </a:lnTo>
                  <a:lnTo>
                    <a:pt x="347478" y="222270"/>
                  </a:lnTo>
                  <a:lnTo>
                    <a:pt x="358825" y="233729"/>
                  </a:lnTo>
                  <a:lnTo>
                    <a:pt x="367175" y="245437"/>
                  </a:lnTo>
                  <a:lnTo>
                    <a:pt x="374194" y="259901"/>
                  </a:lnTo>
                  <a:lnTo>
                    <a:pt x="377455" y="267925"/>
                  </a:lnTo>
                  <a:lnTo>
                    <a:pt x="381077" y="282132"/>
                  </a:lnTo>
                  <a:lnTo>
                    <a:pt x="382044" y="288699"/>
                  </a:lnTo>
                  <a:lnTo>
                    <a:pt x="381695" y="296054"/>
                  </a:lnTo>
                  <a:lnTo>
                    <a:pt x="380472" y="303933"/>
                  </a:lnTo>
                  <a:lnTo>
                    <a:pt x="378664" y="312162"/>
                  </a:lnTo>
                  <a:lnTo>
                    <a:pt x="374008" y="326599"/>
                  </a:lnTo>
                  <a:lnTo>
                    <a:pt x="367639" y="340621"/>
                  </a:lnTo>
                  <a:lnTo>
                    <a:pt x="363163" y="348528"/>
                  </a:lnTo>
                  <a:lnTo>
                    <a:pt x="358195" y="356775"/>
                  </a:lnTo>
                  <a:lnTo>
                    <a:pt x="347382" y="371231"/>
                  </a:lnTo>
                  <a:lnTo>
                    <a:pt x="341721" y="377863"/>
                  </a:lnTo>
                  <a:lnTo>
                    <a:pt x="334970" y="384270"/>
                  </a:lnTo>
                  <a:lnTo>
                    <a:pt x="327493" y="390525"/>
                  </a:lnTo>
                  <a:lnTo>
                    <a:pt x="319531" y="396680"/>
                  </a:lnTo>
                  <a:lnTo>
                    <a:pt x="311247" y="402767"/>
                  </a:lnTo>
                  <a:lnTo>
                    <a:pt x="294105" y="414822"/>
                  </a:lnTo>
                  <a:lnTo>
                    <a:pt x="285367" y="419823"/>
                  </a:lnTo>
                  <a:lnTo>
                    <a:pt x="276565" y="424149"/>
                  </a:lnTo>
                  <a:lnTo>
                    <a:pt x="267720" y="428026"/>
                  </a:lnTo>
                  <a:lnTo>
                    <a:pt x="258847" y="432594"/>
                  </a:lnTo>
                  <a:lnTo>
                    <a:pt x="249955" y="437624"/>
                  </a:lnTo>
                  <a:lnTo>
                    <a:pt x="241051" y="442962"/>
                  </a:lnTo>
                  <a:lnTo>
                    <a:pt x="232138" y="447512"/>
                  </a:lnTo>
                  <a:lnTo>
                    <a:pt x="223220" y="451538"/>
                  </a:lnTo>
                  <a:lnTo>
                    <a:pt x="214298" y="455215"/>
                  </a:lnTo>
                  <a:lnTo>
                    <a:pt x="205373" y="458658"/>
                  </a:lnTo>
                  <a:lnTo>
                    <a:pt x="187519" y="465129"/>
                  </a:lnTo>
                  <a:lnTo>
                    <a:pt x="178590" y="467252"/>
                  </a:lnTo>
                  <a:lnTo>
                    <a:pt x="169662" y="468667"/>
                  </a:lnTo>
                  <a:lnTo>
                    <a:pt x="160733" y="469610"/>
                  </a:lnTo>
                  <a:lnTo>
                    <a:pt x="152795" y="470239"/>
                  </a:lnTo>
                  <a:lnTo>
                    <a:pt x="145520" y="470659"/>
                  </a:lnTo>
                  <a:lnTo>
                    <a:pt x="132144" y="471124"/>
                  </a:lnTo>
                  <a:lnTo>
                    <a:pt x="107388" y="471423"/>
                  </a:lnTo>
                  <a:lnTo>
                    <a:pt x="101357" y="471448"/>
                  </a:lnTo>
                  <a:lnTo>
                    <a:pt x="96344" y="470472"/>
                  </a:lnTo>
                  <a:lnTo>
                    <a:pt x="84550" y="465351"/>
                  </a:lnTo>
                  <a:lnTo>
                    <a:pt x="81171" y="464423"/>
                  </a:lnTo>
                  <a:lnTo>
                    <a:pt x="71437" y="4625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Annotation194"/>
            <p:cNvSpPr/>
            <p:nvPr/>
          </p:nvSpPr>
          <p:spPr>
            <a:xfrm>
              <a:off x="6920508" y="2116336"/>
              <a:ext cx="31935" cy="437556"/>
            </a:xfrm>
            <a:custGeom>
              <a:avLst/>
              <a:gdLst/>
              <a:ahLst/>
              <a:cxnLst/>
              <a:rect l="0" t="0" r="0" b="0"/>
              <a:pathLst>
                <a:path w="31935" h="437556">
                  <a:moveTo>
                    <a:pt x="0" y="0"/>
                  </a:moveTo>
                  <a:lnTo>
                    <a:pt x="0" y="47629"/>
                  </a:lnTo>
                  <a:lnTo>
                    <a:pt x="992" y="50604"/>
                  </a:lnTo>
                  <a:lnTo>
                    <a:pt x="2645" y="53580"/>
                  </a:lnTo>
                  <a:lnTo>
                    <a:pt x="4740" y="56556"/>
                  </a:lnTo>
                  <a:lnTo>
                    <a:pt x="6137" y="60524"/>
                  </a:lnTo>
                  <a:lnTo>
                    <a:pt x="7068" y="65154"/>
                  </a:lnTo>
                  <a:lnTo>
                    <a:pt x="7688" y="70225"/>
                  </a:lnTo>
                  <a:lnTo>
                    <a:pt x="8561" y="82102"/>
                  </a:lnTo>
                  <a:lnTo>
                    <a:pt x="8766" y="91391"/>
                  </a:lnTo>
                  <a:lnTo>
                    <a:pt x="8820" y="96646"/>
                  </a:lnTo>
                  <a:lnTo>
                    <a:pt x="9849" y="101142"/>
                  </a:lnTo>
                  <a:lnTo>
                    <a:pt x="11526" y="105131"/>
                  </a:lnTo>
                  <a:lnTo>
                    <a:pt x="13638" y="108783"/>
                  </a:lnTo>
                  <a:lnTo>
                    <a:pt x="15045" y="113201"/>
                  </a:lnTo>
                  <a:lnTo>
                    <a:pt x="15983" y="118131"/>
                  </a:lnTo>
                  <a:lnTo>
                    <a:pt x="16608" y="123403"/>
                  </a:lnTo>
                  <a:lnTo>
                    <a:pt x="17303" y="134551"/>
                  </a:lnTo>
                  <a:lnTo>
                    <a:pt x="17695" y="149338"/>
                  </a:lnTo>
                  <a:lnTo>
                    <a:pt x="17855" y="196621"/>
                  </a:lnTo>
                  <a:lnTo>
                    <a:pt x="17858" y="238135"/>
                  </a:lnTo>
                  <a:lnTo>
                    <a:pt x="18851" y="244085"/>
                  </a:lnTo>
                  <a:lnTo>
                    <a:pt x="20505" y="250036"/>
                  </a:lnTo>
                  <a:lnTo>
                    <a:pt x="22599" y="255987"/>
                  </a:lnTo>
                  <a:lnTo>
                    <a:pt x="23996" y="261940"/>
                  </a:lnTo>
                  <a:lnTo>
                    <a:pt x="24927" y="267892"/>
                  </a:lnTo>
                  <a:lnTo>
                    <a:pt x="25548" y="273844"/>
                  </a:lnTo>
                  <a:lnTo>
                    <a:pt x="26237" y="285750"/>
                  </a:lnTo>
                  <a:lnTo>
                    <a:pt x="26544" y="297656"/>
                  </a:lnTo>
                  <a:lnTo>
                    <a:pt x="26788" y="364491"/>
                  </a:lnTo>
                  <a:lnTo>
                    <a:pt x="27780" y="369001"/>
                  </a:lnTo>
                  <a:lnTo>
                    <a:pt x="29434" y="373001"/>
                  </a:lnTo>
                  <a:lnTo>
                    <a:pt x="31529" y="376660"/>
                  </a:lnTo>
                  <a:lnTo>
                    <a:pt x="31934" y="380091"/>
                  </a:lnTo>
                  <a:lnTo>
                    <a:pt x="31211" y="383371"/>
                  </a:lnTo>
                  <a:lnTo>
                    <a:pt x="29737" y="386549"/>
                  </a:lnTo>
                  <a:lnTo>
                    <a:pt x="28754" y="389660"/>
                  </a:lnTo>
                  <a:lnTo>
                    <a:pt x="28099" y="392727"/>
                  </a:lnTo>
                  <a:lnTo>
                    <a:pt x="27177" y="401783"/>
                  </a:lnTo>
                  <a:lnTo>
                    <a:pt x="26865" y="413731"/>
                  </a:lnTo>
                  <a:lnTo>
                    <a:pt x="26789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Annotation195"/>
            <p:cNvSpPr/>
            <p:nvPr/>
          </p:nvSpPr>
          <p:spPr>
            <a:xfrm>
              <a:off x="6491883" y="3214688"/>
              <a:ext cx="348259" cy="357188"/>
            </a:xfrm>
            <a:custGeom>
              <a:avLst/>
              <a:gdLst/>
              <a:ahLst/>
              <a:cxnLst/>
              <a:rect l="0" t="0" r="0" b="0"/>
              <a:pathLst>
                <a:path w="348259" h="357188">
                  <a:moveTo>
                    <a:pt x="348258" y="0"/>
                  </a:moveTo>
                  <a:lnTo>
                    <a:pt x="348258" y="12428"/>
                  </a:lnTo>
                  <a:lnTo>
                    <a:pt x="347265" y="14239"/>
                  </a:lnTo>
                  <a:lnTo>
                    <a:pt x="345612" y="15445"/>
                  </a:lnTo>
                  <a:lnTo>
                    <a:pt x="343518" y="16250"/>
                  </a:lnTo>
                  <a:lnTo>
                    <a:pt x="335829" y="22122"/>
                  </a:lnTo>
                  <a:lnTo>
                    <a:pt x="330166" y="30007"/>
                  </a:lnTo>
                  <a:lnTo>
                    <a:pt x="324342" y="39133"/>
                  </a:lnTo>
                  <a:lnTo>
                    <a:pt x="315484" y="49849"/>
                  </a:lnTo>
                  <a:lnTo>
                    <a:pt x="305584" y="60300"/>
                  </a:lnTo>
                  <a:lnTo>
                    <a:pt x="181566" y="184549"/>
                  </a:lnTo>
                  <a:lnTo>
                    <a:pt x="174622" y="190502"/>
                  </a:lnTo>
                  <a:lnTo>
                    <a:pt x="167017" y="196454"/>
                  </a:lnTo>
                  <a:lnTo>
                    <a:pt x="158969" y="202407"/>
                  </a:lnTo>
                  <a:lnTo>
                    <a:pt x="151620" y="208360"/>
                  </a:lnTo>
                  <a:lnTo>
                    <a:pt x="144736" y="214312"/>
                  </a:lnTo>
                  <a:lnTo>
                    <a:pt x="138162" y="220266"/>
                  </a:lnTo>
                  <a:lnTo>
                    <a:pt x="125567" y="232172"/>
                  </a:lnTo>
                  <a:lnTo>
                    <a:pt x="119430" y="238125"/>
                  </a:lnTo>
                  <a:lnTo>
                    <a:pt x="114346" y="244078"/>
                  </a:lnTo>
                  <a:lnTo>
                    <a:pt x="109965" y="250031"/>
                  </a:lnTo>
                  <a:lnTo>
                    <a:pt x="106052" y="255983"/>
                  </a:lnTo>
                  <a:lnTo>
                    <a:pt x="96413" y="265244"/>
                  </a:lnTo>
                  <a:lnTo>
                    <a:pt x="86506" y="272667"/>
                  </a:lnTo>
                  <a:lnTo>
                    <a:pt x="78797" y="279274"/>
                  </a:lnTo>
                  <a:lnTo>
                    <a:pt x="69416" y="285517"/>
                  </a:lnTo>
                  <a:lnTo>
                    <a:pt x="59625" y="291599"/>
                  </a:lnTo>
                  <a:lnTo>
                    <a:pt x="51966" y="297610"/>
                  </a:lnTo>
                  <a:lnTo>
                    <a:pt x="42076" y="306572"/>
                  </a:lnTo>
                  <a:lnTo>
                    <a:pt x="32862" y="315511"/>
                  </a:lnTo>
                  <a:lnTo>
                    <a:pt x="30837" y="318489"/>
                  </a:lnTo>
                  <a:lnTo>
                    <a:pt x="28588" y="324444"/>
                  </a:lnTo>
                  <a:lnTo>
                    <a:pt x="26996" y="326428"/>
                  </a:lnTo>
                  <a:lnTo>
                    <a:pt x="24942" y="327751"/>
                  </a:lnTo>
                  <a:lnTo>
                    <a:pt x="22581" y="328634"/>
                  </a:lnTo>
                  <a:lnTo>
                    <a:pt x="21007" y="330214"/>
                  </a:lnTo>
                  <a:lnTo>
                    <a:pt x="19958" y="332259"/>
                  </a:lnTo>
                  <a:lnTo>
                    <a:pt x="19258" y="334616"/>
                  </a:lnTo>
                  <a:lnTo>
                    <a:pt x="17800" y="336186"/>
                  </a:lnTo>
                  <a:lnTo>
                    <a:pt x="15835" y="337234"/>
                  </a:lnTo>
                  <a:lnTo>
                    <a:pt x="13533" y="337931"/>
                  </a:lnTo>
                  <a:lnTo>
                    <a:pt x="11998" y="339389"/>
                  </a:lnTo>
                  <a:lnTo>
                    <a:pt x="10975" y="341353"/>
                  </a:lnTo>
                  <a:lnTo>
                    <a:pt x="10294" y="343654"/>
                  </a:lnTo>
                  <a:lnTo>
                    <a:pt x="8847" y="345189"/>
                  </a:lnTo>
                  <a:lnTo>
                    <a:pt x="6890" y="346212"/>
                  </a:lnTo>
                  <a:lnTo>
                    <a:pt x="4593" y="346893"/>
                  </a:lnTo>
                  <a:lnTo>
                    <a:pt x="3062" y="348341"/>
                  </a:lnTo>
                  <a:lnTo>
                    <a:pt x="2041" y="350297"/>
                  </a:lnTo>
                  <a:lnTo>
                    <a:pt x="0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Annotation196"/>
            <p:cNvSpPr/>
            <p:nvPr/>
          </p:nvSpPr>
          <p:spPr>
            <a:xfrm>
              <a:off x="7161609" y="3187898"/>
              <a:ext cx="410767" cy="348259"/>
            </a:xfrm>
            <a:custGeom>
              <a:avLst/>
              <a:gdLst/>
              <a:ahLst/>
              <a:cxnLst/>
              <a:rect l="0" t="0" r="0" b="0"/>
              <a:pathLst>
                <a:path w="410767" h="348259">
                  <a:moveTo>
                    <a:pt x="0" y="0"/>
                  </a:moveTo>
                  <a:lnTo>
                    <a:pt x="4740" y="4741"/>
                  </a:lnTo>
                  <a:lnTo>
                    <a:pt x="6137" y="7130"/>
                  </a:lnTo>
                  <a:lnTo>
                    <a:pt x="7689" y="12429"/>
                  </a:lnTo>
                  <a:lnTo>
                    <a:pt x="9094" y="14239"/>
                  </a:lnTo>
                  <a:lnTo>
                    <a:pt x="11025" y="15446"/>
                  </a:lnTo>
                  <a:lnTo>
                    <a:pt x="13303" y="16251"/>
                  </a:lnTo>
                  <a:lnTo>
                    <a:pt x="18481" y="19790"/>
                  </a:lnTo>
                  <a:lnTo>
                    <a:pt x="21249" y="22123"/>
                  </a:lnTo>
                  <a:lnTo>
                    <a:pt x="23097" y="24671"/>
                  </a:lnTo>
                  <a:lnTo>
                    <a:pt x="26687" y="32997"/>
                  </a:lnTo>
                  <a:lnTo>
                    <a:pt x="33594" y="41748"/>
                  </a:lnTo>
                  <a:lnTo>
                    <a:pt x="41924" y="50624"/>
                  </a:lnTo>
                  <a:lnTo>
                    <a:pt x="47737" y="56565"/>
                  </a:lnTo>
                  <a:lnTo>
                    <a:pt x="56274" y="62513"/>
                  </a:lnTo>
                  <a:lnTo>
                    <a:pt x="61328" y="65488"/>
                  </a:lnTo>
                  <a:lnTo>
                    <a:pt x="69591" y="74085"/>
                  </a:lnTo>
                  <a:lnTo>
                    <a:pt x="73183" y="79156"/>
                  </a:lnTo>
                  <a:lnTo>
                    <a:pt x="82467" y="87435"/>
                  </a:lnTo>
                  <a:lnTo>
                    <a:pt x="87720" y="91033"/>
                  </a:lnTo>
                  <a:lnTo>
                    <a:pt x="96203" y="100321"/>
                  </a:lnTo>
                  <a:lnTo>
                    <a:pt x="104273" y="111064"/>
                  </a:lnTo>
                  <a:lnTo>
                    <a:pt x="109202" y="116707"/>
                  </a:lnTo>
                  <a:lnTo>
                    <a:pt x="119972" y="127276"/>
                  </a:lnTo>
                  <a:lnTo>
                    <a:pt x="131373" y="135281"/>
                  </a:lnTo>
                  <a:lnTo>
                    <a:pt x="143055" y="144792"/>
                  </a:lnTo>
                  <a:lnTo>
                    <a:pt x="154861" y="155633"/>
                  </a:lnTo>
                  <a:lnTo>
                    <a:pt x="166724" y="167066"/>
                  </a:lnTo>
                  <a:lnTo>
                    <a:pt x="178610" y="176116"/>
                  </a:lnTo>
                  <a:lnTo>
                    <a:pt x="190507" y="184438"/>
                  </a:lnTo>
                  <a:lnTo>
                    <a:pt x="202411" y="194751"/>
                  </a:lnTo>
                  <a:lnTo>
                    <a:pt x="214314" y="205949"/>
                  </a:lnTo>
                  <a:lnTo>
                    <a:pt x="226220" y="216549"/>
                  </a:lnTo>
                  <a:lnTo>
                    <a:pt x="238125" y="224567"/>
                  </a:lnTo>
                  <a:lnTo>
                    <a:pt x="250032" y="234084"/>
                  </a:lnTo>
                  <a:lnTo>
                    <a:pt x="261938" y="244928"/>
                  </a:lnTo>
                  <a:lnTo>
                    <a:pt x="273844" y="256362"/>
                  </a:lnTo>
                  <a:lnTo>
                    <a:pt x="285750" y="265413"/>
                  </a:lnTo>
                  <a:lnTo>
                    <a:pt x="297657" y="272743"/>
                  </a:lnTo>
                  <a:lnTo>
                    <a:pt x="309563" y="279308"/>
                  </a:lnTo>
                  <a:lnTo>
                    <a:pt x="321469" y="288179"/>
                  </a:lnTo>
                  <a:lnTo>
                    <a:pt x="333375" y="297744"/>
                  </a:lnTo>
                  <a:lnTo>
                    <a:pt x="345282" y="305302"/>
                  </a:lnTo>
                  <a:lnTo>
                    <a:pt x="354542" y="311969"/>
                  </a:lnTo>
                  <a:lnTo>
                    <a:pt x="365334" y="321300"/>
                  </a:lnTo>
                  <a:lnTo>
                    <a:pt x="374815" y="330348"/>
                  </a:lnTo>
                  <a:lnTo>
                    <a:pt x="377869" y="333342"/>
                  </a:lnTo>
                  <a:lnTo>
                    <a:pt x="380897" y="335338"/>
                  </a:lnTo>
                  <a:lnTo>
                    <a:pt x="389900" y="339138"/>
                  </a:lnTo>
                  <a:lnTo>
                    <a:pt x="398850" y="345115"/>
                  </a:lnTo>
                  <a:lnTo>
                    <a:pt x="410766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Annotation197"/>
            <p:cNvSpPr/>
            <p:nvPr/>
          </p:nvSpPr>
          <p:spPr>
            <a:xfrm>
              <a:off x="6340078" y="3768328"/>
              <a:ext cx="26790" cy="375048"/>
            </a:xfrm>
            <a:custGeom>
              <a:avLst/>
              <a:gdLst/>
              <a:ahLst/>
              <a:cxnLst/>
              <a:rect l="0" t="0" r="0" b="0"/>
              <a:pathLst>
                <a:path w="26790" h="375048">
                  <a:moveTo>
                    <a:pt x="0" y="0"/>
                  </a:moveTo>
                  <a:lnTo>
                    <a:pt x="0" y="12429"/>
                  </a:lnTo>
                  <a:lnTo>
                    <a:pt x="992" y="16224"/>
                  </a:lnTo>
                  <a:lnTo>
                    <a:pt x="2646" y="20738"/>
                  </a:lnTo>
                  <a:lnTo>
                    <a:pt x="4740" y="25731"/>
                  </a:lnTo>
                  <a:lnTo>
                    <a:pt x="6137" y="32037"/>
                  </a:lnTo>
                  <a:lnTo>
                    <a:pt x="7068" y="39217"/>
                  </a:lnTo>
                  <a:lnTo>
                    <a:pt x="7689" y="46981"/>
                  </a:lnTo>
                  <a:lnTo>
                    <a:pt x="8102" y="54141"/>
                  </a:lnTo>
                  <a:lnTo>
                    <a:pt x="8562" y="67388"/>
                  </a:lnTo>
                  <a:lnTo>
                    <a:pt x="8821" y="90743"/>
                  </a:lnTo>
                  <a:lnTo>
                    <a:pt x="9849" y="99190"/>
                  </a:lnTo>
                  <a:lnTo>
                    <a:pt x="11527" y="107799"/>
                  </a:lnTo>
                  <a:lnTo>
                    <a:pt x="13638" y="116515"/>
                  </a:lnTo>
                  <a:lnTo>
                    <a:pt x="15045" y="125301"/>
                  </a:lnTo>
                  <a:lnTo>
                    <a:pt x="15983" y="134136"/>
                  </a:lnTo>
                  <a:lnTo>
                    <a:pt x="16609" y="143002"/>
                  </a:lnTo>
                  <a:lnTo>
                    <a:pt x="17026" y="151889"/>
                  </a:lnTo>
                  <a:lnTo>
                    <a:pt x="17489" y="169701"/>
                  </a:lnTo>
                  <a:lnTo>
                    <a:pt x="17849" y="250906"/>
                  </a:lnTo>
                  <a:lnTo>
                    <a:pt x="18845" y="259544"/>
                  </a:lnTo>
                  <a:lnTo>
                    <a:pt x="20500" y="268279"/>
                  </a:lnTo>
                  <a:lnTo>
                    <a:pt x="22597" y="277079"/>
                  </a:lnTo>
                  <a:lnTo>
                    <a:pt x="23994" y="284931"/>
                  </a:lnTo>
                  <a:lnTo>
                    <a:pt x="24925" y="292149"/>
                  </a:lnTo>
                  <a:lnTo>
                    <a:pt x="25547" y="298946"/>
                  </a:lnTo>
                  <a:lnTo>
                    <a:pt x="25961" y="305461"/>
                  </a:lnTo>
                  <a:lnTo>
                    <a:pt x="26421" y="317993"/>
                  </a:lnTo>
                  <a:lnTo>
                    <a:pt x="26716" y="341214"/>
                  </a:lnTo>
                  <a:lnTo>
                    <a:pt x="26789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Annotation198"/>
            <p:cNvSpPr/>
            <p:nvPr/>
          </p:nvSpPr>
          <p:spPr>
            <a:xfrm>
              <a:off x="6331148" y="3741539"/>
              <a:ext cx="205384" cy="17857"/>
            </a:xfrm>
            <a:custGeom>
              <a:avLst/>
              <a:gdLst/>
              <a:ahLst/>
              <a:cxnLst/>
              <a:rect l="0" t="0" r="0" b="0"/>
              <a:pathLst>
                <a:path w="205384" h="17857">
                  <a:moveTo>
                    <a:pt x="0" y="0"/>
                  </a:move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8562" y="8820"/>
                  </a:lnTo>
                  <a:lnTo>
                    <a:pt x="9677" y="9849"/>
                  </a:lnTo>
                  <a:lnTo>
                    <a:pt x="13562" y="13638"/>
                  </a:lnTo>
                  <a:lnTo>
                    <a:pt x="15987" y="15045"/>
                  </a:lnTo>
                  <a:lnTo>
                    <a:pt x="18595" y="15983"/>
                  </a:lnTo>
                  <a:lnTo>
                    <a:pt x="21326" y="16609"/>
                  </a:lnTo>
                  <a:lnTo>
                    <a:pt x="24139" y="17026"/>
                  </a:lnTo>
                  <a:lnTo>
                    <a:pt x="29911" y="17489"/>
                  </a:lnTo>
                  <a:lnTo>
                    <a:pt x="35784" y="17695"/>
                  </a:lnTo>
                  <a:lnTo>
                    <a:pt x="47314" y="17811"/>
                  </a:lnTo>
                  <a:lnTo>
                    <a:pt x="78788" y="17856"/>
                  </a:lnTo>
                  <a:lnTo>
                    <a:pt x="84275" y="16865"/>
                  </a:lnTo>
                  <a:lnTo>
                    <a:pt x="89919" y="15212"/>
                  </a:lnTo>
                  <a:lnTo>
                    <a:pt x="95664" y="13118"/>
                  </a:lnTo>
                  <a:lnTo>
                    <a:pt x="101480" y="11722"/>
                  </a:lnTo>
                  <a:lnTo>
                    <a:pt x="107341" y="10791"/>
                  </a:lnTo>
                  <a:lnTo>
                    <a:pt x="113232" y="10170"/>
                  </a:lnTo>
                  <a:lnTo>
                    <a:pt x="118152" y="9757"/>
                  </a:lnTo>
                  <a:lnTo>
                    <a:pt x="122424" y="9481"/>
                  </a:lnTo>
                  <a:lnTo>
                    <a:pt x="126265" y="9298"/>
                  </a:lnTo>
                  <a:lnTo>
                    <a:pt x="135823" y="9093"/>
                  </a:lnTo>
                  <a:lnTo>
                    <a:pt x="158129" y="8962"/>
                  </a:lnTo>
                  <a:lnTo>
                    <a:pt x="162966" y="7959"/>
                  </a:lnTo>
                  <a:lnTo>
                    <a:pt x="167183" y="6298"/>
                  </a:lnTo>
                  <a:lnTo>
                    <a:pt x="170987" y="4199"/>
                  </a:lnTo>
                  <a:lnTo>
                    <a:pt x="175507" y="2800"/>
                  </a:lnTo>
                  <a:lnTo>
                    <a:pt x="180505" y="1866"/>
                  </a:lnTo>
                  <a:lnTo>
                    <a:pt x="185821" y="1244"/>
                  </a:lnTo>
                  <a:lnTo>
                    <a:pt x="190357" y="830"/>
                  </a:lnTo>
                  <a:lnTo>
                    <a:pt x="194374" y="553"/>
                  </a:lnTo>
                  <a:lnTo>
                    <a:pt x="20538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Annotation199"/>
            <p:cNvSpPr/>
            <p:nvPr/>
          </p:nvSpPr>
          <p:spPr>
            <a:xfrm>
              <a:off x="6366867" y="3893722"/>
              <a:ext cx="205384" cy="35342"/>
            </a:xfrm>
            <a:custGeom>
              <a:avLst/>
              <a:gdLst/>
              <a:ahLst/>
              <a:cxnLst/>
              <a:rect l="0" t="0" r="0" b="0"/>
              <a:pathLst>
                <a:path w="205384" h="35342">
                  <a:moveTo>
                    <a:pt x="0" y="35341"/>
                  </a:moveTo>
                  <a:lnTo>
                    <a:pt x="7689" y="35341"/>
                  </a:lnTo>
                  <a:lnTo>
                    <a:pt x="9094" y="34348"/>
                  </a:lnTo>
                  <a:lnTo>
                    <a:pt x="11024" y="32695"/>
                  </a:lnTo>
                  <a:lnTo>
                    <a:pt x="13302" y="30600"/>
                  </a:lnTo>
                  <a:lnTo>
                    <a:pt x="16806" y="29203"/>
                  </a:lnTo>
                  <a:lnTo>
                    <a:pt x="21126" y="28272"/>
                  </a:lnTo>
                  <a:lnTo>
                    <a:pt x="25990" y="27652"/>
                  </a:lnTo>
                  <a:lnTo>
                    <a:pt x="30225" y="27238"/>
                  </a:lnTo>
                  <a:lnTo>
                    <a:pt x="34040" y="26962"/>
                  </a:lnTo>
                  <a:lnTo>
                    <a:pt x="37577" y="26779"/>
                  </a:lnTo>
                  <a:lnTo>
                    <a:pt x="41918" y="25664"/>
                  </a:lnTo>
                  <a:lnTo>
                    <a:pt x="46797" y="23928"/>
                  </a:lnTo>
                  <a:lnTo>
                    <a:pt x="52034" y="21779"/>
                  </a:lnTo>
                  <a:lnTo>
                    <a:pt x="57509" y="20346"/>
                  </a:lnTo>
                  <a:lnTo>
                    <a:pt x="63145" y="19391"/>
                  </a:lnTo>
                  <a:lnTo>
                    <a:pt x="68885" y="18755"/>
                  </a:lnTo>
                  <a:lnTo>
                    <a:pt x="75689" y="17338"/>
                  </a:lnTo>
                  <a:lnTo>
                    <a:pt x="83202" y="15401"/>
                  </a:lnTo>
                  <a:lnTo>
                    <a:pt x="91186" y="13118"/>
                  </a:lnTo>
                  <a:lnTo>
                    <a:pt x="98494" y="11596"/>
                  </a:lnTo>
                  <a:lnTo>
                    <a:pt x="105350" y="10581"/>
                  </a:lnTo>
                  <a:lnTo>
                    <a:pt x="111905" y="9904"/>
                  </a:lnTo>
                  <a:lnTo>
                    <a:pt x="118260" y="9453"/>
                  </a:lnTo>
                  <a:lnTo>
                    <a:pt x="124481" y="9153"/>
                  </a:lnTo>
                  <a:lnTo>
                    <a:pt x="130612" y="8952"/>
                  </a:lnTo>
                  <a:lnTo>
                    <a:pt x="136684" y="7826"/>
                  </a:lnTo>
                  <a:lnTo>
                    <a:pt x="142716" y="6084"/>
                  </a:lnTo>
                  <a:lnTo>
                    <a:pt x="148723" y="3930"/>
                  </a:lnTo>
                  <a:lnTo>
                    <a:pt x="155704" y="2493"/>
                  </a:lnTo>
                  <a:lnTo>
                    <a:pt x="163333" y="1536"/>
                  </a:lnTo>
                  <a:lnTo>
                    <a:pt x="177764" y="473"/>
                  </a:lnTo>
                  <a:lnTo>
                    <a:pt x="187486" y="0"/>
                  </a:lnTo>
                  <a:lnTo>
                    <a:pt x="191467" y="866"/>
                  </a:lnTo>
                  <a:lnTo>
                    <a:pt x="195114" y="2436"/>
                  </a:lnTo>
                  <a:lnTo>
                    <a:pt x="205383" y="85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Annotation200"/>
            <p:cNvSpPr/>
            <p:nvPr/>
          </p:nvSpPr>
          <p:spPr>
            <a:xfrm>
              <a:off x="7563445" y="3679031"/>
              <a:ext cx="8931" cy="348259"/>
            </a:xfrm>
            <a:custGeom>
              <a:avLst/>
              <a:gdLst/>
              <a:ahLst/>
              <a:cxnLst/>
              <a:rect l="0" t="0" r="0" b="0"/>
              <a:pathLst>
                <a:path w="8931" h="348259">
                  <a:moveTo>
                    <a:pt x="0" y="0"/>
                  </a:moveTo>
                  <a:lnTo>
                    <a:pt x="0" y="12429"/>
                  </a:lnTo>
                  <a:lnTo>
                    <a:pt x="993" y="16224"/>
                  </a:lnTo>
                  <a:lnTo>
                    <a:pt x="2646" y="20738"/>
                  </a:lnTo>
                  <a:lnTo>
                    <a:pt x="4740" y="25731"/>
                  </a:lnTo>
                  <a:lnTo>
                    <a:pt x="6137" y="31045"/>
                  </a:lnTo>
                  <a:lnTo>
                    <a:pt x="7068" y="36572"/>
                  </a:lnTo>
                  <a:lnTo>
                    <a:pt x="7689" y="42240"/>
                  </a:lnTo>
                  <a:lnTo>
                    <a:pt x="8103" y="48004"/>
                  </a:lnTo>
                  <a:lnTo>
                    <a:pt x="8378" y="53831"/>
                  </a:lnTo>
                  <a:lnTo>
                    <a:pt x="8685" y="66589"/>
                  </a:lnTo>
                  <a:lnTo>
                    <a:pt x="8930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Annotation201"/>
            <p:cNvSpPr/>
            <p:nvPr/>
          </p:nvSpPr>
          <p:spPr>
            <a:xfrm>
              <a:off x="7545586" y="3661172"/>
              <a:ext cx="232173" cy="17751"/>
            </a:xfrm>
            <a:custGeom>
              <a:avLst/>
              <a:gdLst/>
              <a:ahLst/>
              <a:cxnLst/>
              <a:rect l="0" t="0" r="0" b="0"/>
              <a:pathLst>
                <a:path w="232173" h="17751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4740" y="8562"/>
                  </a:lnTo>
                  <a:lnTo>
                    <a:pt x="9713" y="8766"/>
                  </a:lnTo>
                  <a:lnTo>
                    <a:pt x="12429" y="8820"/>
                  </a:lnTo>
                  <a:lnTo>
                    <a:pt x="15231" y="9849"/>
                  </a:lnTo>
                  <a:lnTo>
                    <a:pt x="18091" y="11527"/>
                  </a:lnTo>
                  <a:lnTo>
                    <a:pt x="20991" y="13638"/>
                  </a:lnTo>
                  <a:lnTo>
                    <a:pt x="23916" y="15045"/>
                  </a:lnTo>
                  <a:lnTo>
                    <a:pt x="26858" y="15983"/>
                  </a:lnTo>
                  <a:lnTo>
                    <a:pt x="29811" y="16609"/>
                  </a:lnTo>
                  <a:lnTo>
                    <a:pt x="32772" y="17026"/>
                  </a:lnTo>
                  <a:lnTo>
                    <a:pt x="38708" y="17489"/>
                  </a:lnTo>
                  <a:lnTo>
                    <a:pt x="47300" y="17695"/>
                  </a:lnTo>
                  <a:lnTo>
                    <a:pt x="52370" y="17750"/>
                  </a:lnTo>
                  <a:lnTo>
                    <a:pt x="57734" y="16794"/>
                  </a:lnTo>
                  <a:lnTo>
                    <a:pt x="63294" y="15165"/>
                  </a:lnTo>
                  <a:lnTo>
                    <a:pt x="68985" y="13086"/>
                  </a:lnTo>
                  <a:lnTo>
                    <a:pt x="74763" y="11701"/>
                  </a:lnTo>
                  <a:lnTo>
                    <a:pt x="80600" y="10777"/>
                  </a:lnTo>
                  <a:lnTo>
                    <a:pt x="86476" y="10161"/>
                  </a:lnTo>
                  <a:lnTo>
                    <a:pt x="92376" y="9751"/>
                  </a:lnTo>
                  <a:lnTo>
                    <a:pt x="98295" y="9477"/>
                  </a:lnTo>
                  <a:lnTo>
                    <a:pt x="104225" y="9294"/>
                  </a:lnTo>
                  <a:lnTo>
                    <a:pt x="111155" y="8180"/>
                  </a:lnTo>
                  <a:lnTo>
                    <a:pt x="118752" y="6446"/>
                  </a:lnTo>
                  <a:lnTo>
                    <a:pt x="126794" y="4297"/>
                  </a:lnTo>
                  <a:lnTo>
                    <a:pt x="134138" y="2864"/>
                  </a:lnTo>
                  <a:lnTo>
                    <a:pt x="141019" y="1910"/>
                  </a:lnTo>
                  <a:lnTo>
                    <a:pt x="147590" y="1273"/>
                  </a:lnTo>
                  <a:lnTo>
                    <a:pt x="153956" y="849"/>
                  </a:lnTo>
                  <a:lnTo>
                    <a:pt x="160184" y="565"/>
                  </a:lnTo>
                  <a:lnTo>
                    <a:pt x="175785" y="167"/>
                  </a:lnTo>
                  <a:lnTo>
                    <a:pt x="223057" y="1"/>
                  </a:lnTo>
                  <a:lnTo>
                    <a:pt x="23217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Annotation202"/>
            <p:cNvSpPr/>
            <p:nvPr/>
          </p:nvSpPr>
          <p:spPr>
            <a:xfrm>
              <a:off x="7563445" y="3830836"/>
              <a:ext cx="223244" cy="26790"/>
            </a:xfrm>
            <a:custGeom>
              <a:avLst/>
              <a:gdLst/>
              <a:ahLst/>
              <a:cxnLst/>
              <a:rect l="0" t="0" r="0" b="0"/>
              <a:pathLst>
                <a:path w="223244" h="26790">
                  <a:moveTo>
                    <a:pt x="0" y="26789"/>
                  </a:moveTo>
                  <a:lnTo>
                    <a:pt x="46427" y="26789"/>
                  </a:lnTo>
                  <a:lnTo>
                    <a:pt x="50795" y="25797"/>
                  </a:lnTo>
                  <a:lnTo>
                    <a:pt x="55691" y="24143"/>
                  </a:lnTo>
                  <a:lnTo>
                    <a:pt x="60940" y="22049"/>
                  </a:lnTo>
                  <a:lnTo>
                    <a:pt x="66424" y="20652"/>
                  </a:lnTo>
                  <a:lnTo>
                    <a:pt x="72063" y="19721"/>
                  </a:lnTo>
                  <a:lnTo>
                    <a:pt x="77808" y="19101"/>
                  </a:lnTo>
                  <a:lnTo>
                    <a:pt x="83622" y="17695"/>
                  </a:lnTo>
                  <a:lnTo>
                    <a:pt x="89482" y="15765"/>
                  </a:lnTo>
                  <a:lnTo>
                    <a:pt x="95374" y="13487"/>
                  </a:lnTo>
                  <a:lnTo>
                    <a:pt x="101286" y="11968"/>
                  </a:lnTo>
                  <a:lnTo>
                    <a:pt x="107211" y="10955"/>
                  </a:lnTo>
                  <a:lnTo>
                    <a:pt x="113146" y="10280"/>
                  </a:lnTo>
                  <a:lnTo>
                    <a:pt x="119087" y="8837"/>
                  </a:lnTo>
                  <a:lnTo>
                    <a:pt x="125031" y="6884"/>
                  </a:lnTo>
                  <a:lnTo>
                    <a:pt x="130980" y="4589"/>
                  </a:lnTo>
                  <a:lnTo>
                    <a:pt x="137921" y="3059"/>
                  </a:lnTo>
                  <a:lnTo>
                    <a:pt x="145526" y="2039"/>
                  </a:lnTo>
                  <a:lnTo>
                    <a:pt x="153572" y="1360"/>
                  </a:lnTo>
                  <a:lnTo>
                    <a:pt x="160921" y="906"/>
                  </a:lnTo>
                  <a:lnTo>
                    <a:pt x="174377" y="403"/>
                  </a:lnTo>
                  <a:lnTo>
                    <a:pt x="198192" y="80"/>
                  </a:lnTo>
                  <a:lnTo>
                    <a:pt x="22324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Annotation203"/>
            <p:cNvSpPr/>
            <p:nvPr/>
          </p:nvSpPr>
          <p:spPr>
            <a:xfrm>
              <a:off x="6849070" y="1750219"/>
              <a:ext cx="53470" cy="276821"/>
            </a:xfrm>
            <a:custGeom>
              <a:avLst/>
              <a:gdLst/>
              <a:ahLst/>
              <a:cxnLst/>
              <a:rect l="0" t="0" r="0" b="0"/>
              <a:pathLst>
                <a:path w="53470" h="276821">
                  <a:moveTo>
                    <a:pt x="0" y="0"/>
                  </a:moveTo>
                  <a:lnTo>
                    <a:pt x="0" y="7688"/>
                  </a:lnTo>
                  <a:lnTo>
                    <a:pt x="993" y="9094"/>
                  </a:lnTo>
                  <a:lnTo>
                    <a:pt x="2646" y="11023"/>
                  </a:lnTo>
                  <a:lnTo>
                    <a:pt x="4740" y="13302"/>
                  </a:lnTo>
                  <a:lnTo>
                    <a:pt x="9714" y="18479"/>
                  </a:lnTo>
                  <a:lnTo>
                    <a:pt x="12429" y="21249"/>
                  </a:lnTo>
                  <a:lnTo>
                    <a:pt x="14239" y="24088"/>
                  </a:lnTo>
                  <a:lnTo>
                    <a:pt x="15446" y="26973"/>
                  </a:lnTo>
                  <a:lnTo>
                    <a:pt x="16250" y="29888"/>
                  </a:lnTo>
                  <a:lnTo>
                    <a:pt x="17779" y="33816"/>
                  </a:lnTo>
                  <a:lnTo>
                    <a:pt x="19790" y="38419"/>
                  </a:lnTo>
                  <a:lnTo>
                    <a:pt x="24670" y="48825"/>
                  </a:lnTo>
                  <a:lnTo>
                    <a:pt x="30147" y="60064"/>
                  </a:lnTo>
                  <a:lnTo>
                    <a:pt x="32005" y="65840"/>
                  </a:lnTo>
                  <a:lnTo>
                    <a:pt x="33242" y="71674"/>
                  </a:lnTo>
                  <a:lnTo>
                    <a:pt x="34068" y="77548"/>
                  </a:lnTo>
                  <a:lnTo>
                    <a:pt x="35611" y="84441"/>
                  </a:lnTo>
                  <a:lnTo>
                    <a:pt x="37631" y="92013"/>
                  </a:lnTo>
                  <a:lnTo>
                    <a:pt x="39970" y="100037"/>
                  </a:lnTo>
                  <a:lnTo>
                    <a:pt x="41530" y="107371"/>
                  </a:lnTo>
                  <a:lnTo>
                    <a:pt x="42569" y="114245"/>
                  </a:lnTo>
                  <a:lnTo>
                    <a:pt x="43262" y="120811"/>
                  </a:lnTo>
                  <a:lnTo>
                    <a:pt x="43724" y="127174"/>
                  </a:lnTo>
                  <a:lnTo>
                    <a:pt x="44033" y="133399"/>
                  </a:lnTo>
                  <a:lnTo>
                    <a:pt x="44374" y="146601"/>
                  </a:lnTo>
                  <a:lnTo>
                    <a:pt x="44638" y="202029"/>
                  </a:lnTo>
                  <a:lnTo>
                    <a:pt x="45633" y="208108"/>
                  </a:lnTo>
                  <a:lnTo>
                    <a:pt x="47290" y="214145"/>
                  </a:lnTo>
                  <a:lnTo>
                    <a:pt x="49386" y="220154"/>
                  </a:lnTo>
                  <a:lnTo>
                    <a:pt x="50783" y="225152"/>
                  </a:lnTo>
                  <a:lnTo>
                    <a:pt x="52336" y="233351"/>
                  </a:lnTo>
                  <a:lnTo>
                    <a:pt x="52750" y="237919"/>
                  </a:lnTo>
                  <a:lnTo>
                    <a:pt x="53027" y="242948"/>
                  </a:lnTo>
                  <a:lnTo>
                    <a:pt x="53415" y="256862"/>
                  </a:lnTo>
                  <a:lnTo>
                    <a:pt x="53469" y="260538"/>
                  </a:lnTo>
                  <a:lnTo>
                    <a:pt x="52513" y="263981"/>
                  </a:lnTo>
                  <a:lnTo>
                    <a:pt x="50884" y="267269"/>
                  </a:lnTo>
                  <a:lnTo>
                    <a:pt x="44649" y="276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Annotation204"/>
            <p:cNvSpPr/>
            <p:nvPr/>
          </p:nvSpPr>
          <p:spPr>
            <a:xfrm>
              <a:off x="6849070" y="1705580"/>
              <a:ext cx="223244" cy="44640"/>
            </a:xfrm>
            <a:custGeom>
              <a:avLst/>
              <a:gdLst/>
              <a:ahLst/>
              <a:cxnLst/>
              <a:rect l="0" t="0" r="0" b="0"/>
              <a:pathLst>
                <a:path w="223244" h="44640">
                  <a:moveTo>
                    <a:pt x="0" y="44639"/>
                  </a:moveTo>
                  <a:lnTo>
                    <a:pt x="0" y="39898"/>
                  </a:lnTo>
                  <a:lnTo>
                    <a:pt x="993" y="38502"/>
                  </a:lnTo>
                  <a:lnTo>
                    <a:pt x="2646" y="37571"/>
                  </a:lnTo>
                  <a:lnTo>
                    <a:pt x="7129" y="36537"/>
                  </a:lnTo>
                  <a:lnTo>
                    <a:pt x="12429" y="36077"/>
                  </a:lnTo>
                  <a:lnTo>
                    <a:pt x="18091" y="35872"/>
                  </a:lnTo>
                  <a:lnTo>
                    <a:pt x="29812" y="35741"/>
                  </a:lnTo>
                  <a:lnTo>
                    <a:pt x="32773" y="34738"/>
                  </a:lnTo>
                  <a:lnTo>
                    <a:pt x="35739" y="33077"/>
                  </a:lnTo>
                  <a:lnTo>
                    <a:pt x="38709" y="30978"/>
                  </a:lnTo>
                  <a:lnTo>
                    <a:pt x="42674" y="29579"/>
                  </a:lnTo>
                  <a:lnTo>
                    <a:pt x="47301" y="28646"/>
                  </a:lnTo>
                  <a:lnTo>
                    <a:pt x="52370" y="28024"/>
                  </a:lnTo>
                  <a:lnTo>
                    <a:pt x="57734" y="26617"/>
                  </a:lnTo>
                  <a:lnTo>
                    <a:pt x="63294" y="24686"/>
                  </a:lnTo>
                  <a:lnTo>
                    <a:pt x="68985" y="22408"/>
                  </a:lnTo>
                  <a:lnTo>
                    <a:pt x="74763" y="20888"/>
                  </a:lnTo>
                  <a:lnTo>
                    <a:pt x="80601" y="19876"/>
                  </a:lnTo>
                  <a:lnTo>
                    <a:pt x="86476" y="19200"/>
                  </a:lnTo>
                  <a:lnTo>
                    <a:pt x="92377" y="17758"/>
                  </a:lnTo>
                  <a:lnTo>
                    <a:pt x="98296" y="15804"/>
                  </a:lnTo>
                  <a:lnTo>
                    <a:pt x="104226" y="13509"/>
                  </a:lnTo>
                  <a:lnTo>
                    <a:pt x="110163" y="11980"/>
                  </a:lnTo>
                  <a:lnTo>
                    <a:pt x="116106" y="10960"/>
                  </a:lnTo>
                  <a:lnTo>
                    <a:pt x="122053" y="10280"/>
                  </a:lnTo>
                  <a:lnTo>
                    <a:pt x="128002" y="9827"/>
                  </a:lnTo>
                  <a:lnTo>
                    <a:pt x="133952" y="9524"/>
                  </a:lnTo>
                  <a:lnTo>
                    <a:pt x="139903" y="9323"/>
                  </a:lnTo>
                  <a:lnTo>
                    <a:pt x="145854" y="8197"/>
                  </a:lnTo>
                  <a:lnTo>
                    <a:pt x="151807" y="6453"/>
                  </a:lnTo>
                  <a:lnTo>
                    <a:pt x="157759" y="4299"/>
                  </a:lnTo>
                  <a:lnTo>
                    <a:pt x="163712" y="2863"/>
                  </a:lnTo>
                  <a:lnTo>
                    <a:pt x="169664" y="1905"/>
                  </a:lnTo>
                  <a:lnTo>
                    <a:pt x="175618" y="1267"/>
                  </a:lnTo>
                  <a:lnTo>
                    <a:pt x="180578" y="841"/>
                  </a:lnTo>
                  <a:lnTo>
                    <a:pt x="184878" y="558"/>
                  </a:lnTo>
                  <a:lnTo>
                    <a:pt x="192301" y="243"/>
                  </a:lnTo>
                  <a:lnTo>
                    <a:pt x="202058" y="65"/>
                  </a:lnTo>
                  <a:lnTo>
                    <a:pt x="217243" y="0"/>
                  </a:lnTo>
                  <a:lnTo>
                    <a:pt x="219243" y="989"/>
                  </a:lnTo>
                  <a:lnTo>
                    <a:pt x="220576" y="2641"/>
                  </a:lnTo>
                  <a:lnTo>
                    <a:pt x="223243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Annotation205"/>
            <p:cNvSpPr/>
            <p:nvPr/>
          </p:nvSpPr>
          <p:spPr>
            <a:xfrm>
              <a:off x="6893719" y="1830586"/>
              <a:ext cx="214313" cy="17860"/>
            </a:xfrm>
            <a:custGeom>
              <a:avLst/>
              <a:gdLst/>
              <a:ahLst/>
              <a:cxnLst/>
              <a:rect l="0" t="0" r="0" b="0"/>
              <a:pathLst>
                <a:path w="214313" h="17860">
                  <a:moveTo>
                    <a:pt x="0" y="17859"/>
                  </a:moveTo>
                  <a:lnTo>
                    <a:pt x="96536" y="17859"/>
                  </a:lnTo>
                  <a:lnTo>
                    <a:pt x="102061" y="16867"/>
                  </a:lnTo>
                  <a:lnTo>
                    <a:pt x="107728" y="15214"/>
                  </a:lnTo>
                  <a:lnTo>
                    <a:pt x="113490" y="13119"/>
                  </a:lnTo>
                  <a:lnTo>
                    <a:pt x="119316" y="11722"/>
                  </a:lnTo>
                  <a:lnTo>
                    <a:pt x="125184" y="10792"/>
                  </a:lnTo>
                  <a:lnTo>
                    <a:pt x="131081" y="10171"/>
                  </a:lnTo>
                  <a:lnTo>
                    <a:pt x="136997" y="9757"/>
                  </a:lnTo>
                  <a:lnTo>
                    <a:pt x="142925" y="9481"/>
                  </a:lnTo>
                  <a:lnTo>
                    <a:pt x="148861" y="9297"/>
                  </a:lnTo>
                  <a:lnTo>
                    <a:pt x="154803" y="8183"/>
                  </a:lnTo>
                  <a:lnTo>
                    <a:pt x="160750" y="6447"/>
                  </a:lnTo>
                  <a:lnTo>
                    <a:pt x="166697" y="4298"/>
                  </a:lnTo>
                  <a:lnTo>
                    <a:pt x="171654" y="2865"/>
                  </a:lnTo>
                  <a:lnTo>
                    <a:pt x="175953" y="1910"/>
                  </a:lnTo>
                  <a:lnTo>
                    <a:pt x="179809" y="1273"/>
                  </a:lnTo>
                  <a:lnTo>
                    <a:pt x="183372" y="849"/>
                  </a:lnTo>
                  <a:lnTo>
                    <a:pt x="189978" y="377"/>
                  </a:lnTo>
                  <a:lnTo>
                    <a:pt x="196220" y="168"/>
                  </a:lnTo>
                  <a:lnTo>
                    <a:pt x="21431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Annotation206"/>
            <p:cNvSpPr/>
            <p:nvPr/>
          </p:nvSpPr>
          <p:spPr>
            <a:xfrm>
              <a:off x="6867041" y="1625236"/>
              <a:ext cx="53422" cy="53511"/>
            </a:xfrm>
            <a:custGeom>
              <a:avLst/>
              <a:gdLst/>
              <a:ahLst/>
              <a:cxnLst/>
              <a:rect l="0" t="0" r="0" b="0"/>
              <a:pathLst>
                <a:path w="53422" h="53511">
                  <a:moveTo>
                    <a:pt x="17748" y="26756"/>
                  </a:moveTo>
                  <a:lnTo>
                    <a:pt x="17748" y="10148"/>
                  </a:lnTo>
                  <a:lnTo>
                    <a:pt x="17748" y="16695"/>
                  </a:lnTo>
                  <a:lnTo>
                    <a:pt x="16756" y="17072"/>
                  </a:lnTo>
                  <a:lnTo>
                    <a:pt x="15102" y="17324"/>
                  </a:lnTo>
                  <a:lnTo>
                    <a:pt x="13007" y="17491"/>
                  </a:lnTo>
                  <a:lnTo>
                    <a:pt x="11610" y="18595"/>
                  </a:lnTo>
                  <a:lnTo>
                    <a:pt x="10680" y="20323"/>
                  </a:lnTo>
                  <a:lnTo>
                    <a:pt x="9186" y="25486"/>
                  </a:lnTo>
                  <a:lnTo>
                    <a:pt x="8071" y="26901"/>
                  </a:lnTo>
                  <a:lnTo>
                    <a:pt x="6336" y="28837"/>
                  </a:lnTo>
                  <a:lnTo>
                    <a:pt x="1162" y="34333"/>
                  </a:lnTo>
                  <a:lnTo>
                    <a:pt x="737" y="35776"/>
                  </a:lnTo>
                  <a:lnTo>
                    <a:pt x="454" y="37730"/>
                  </a:lnTo>
                  <a:lnTo>
                    <a:pt x="0" y="43255"/>
                  </a:lnTo>
                  <a:lnTo>
                    <a:pt x="955" y="44701"/>
                  </a:lnTo>
                  <a:lnTo>
                    <a:pt x="2584" y="46657"/>
                  </a:lnTo>
                  <a:lnTo>
                    <a:pt x="8453" y="53142"/>
                  </a:lnTo>
                  <a:lnTo>
                    <a:pt x="9567" y="53276"/>
                  </a:lnTo>
                  <a:lnTo>
                    <a:pt x="11302" y="53366"/>
                  </a:lnTo>
                  <a:lnTo>
                    <a:pt x="16474" y="53510"/>
                  </a:lnTo>
                  <a:lnTo>
                    <a:pt x="17891" y="52529"/>
                  </a:lnTo>
                  <a:lnTo>
                    <a:pt x="19828" y="50884"/>
                  </a:lnTo>
                  <a:lnTo>
                    <a:pt x="25324" y="45854"/>
                  </a:lnTo>
                  <a:lnTo>
                    <a:pt x="34247" y="37036"/>
                  </a:lnTo>
                  <a:lnTo>
                    <a:pt x="34701" y="35594"/>
                  </a:lnTo>
                  <a:lnTo>
                    <a:pt x="35003" y="33640"/>
                  </a:lnTo>
                  <a:lnTo>
                    <a:pt x="35488" y="28116"/>
                  </a:lnTo>
                  <a:lnTo>
                    <a:pt x="35528" y="26671"/>
                  </a:lnTo>
                  <a:lnTo>
                    <a:pt x="35597" y="19187"/>
                  </a:lnTo>
                  <a:lnTo>
                    <a:pt x="34608" y="18734"/>
                  </a:lnTo>
                  <a:lnTo>
                    <a:pt x="32956" y="18431"/>
                  </a:lnTo>
                  <a:lnTo>
                    <a:pt x="30864" y="18230"/>
                  </a:lnTo>
                  <a:lnTo>
                    <a:pt x="29468" y="17103"/>
                  </a:lnTo>
                  <a:lnTo>
                    <a:pt x="28538" y="15360"/>
                  </a:lnTo>
                  <a:lnTo>
                    <a:pt x="27918" y="13205"/>
                  </a:lnTo>
                  <a:lnTo>
                    <a:pt x="26512" y="12761"/>
                  </a:lnTo>
                  <a:lnTo>
                    <a:pt x="24583" y="13458"/>
                  </a:lnTo>
                  <a:lnTo>
                    <a:pt x="19098" y="16963"/>
                  </a:lnTo>
                  <a:lnTo>
                    <a:pt x="17656" y="17251"/>
                  </a:lnTo>
                  <a:lnTo>
                    <a:pt x="15702" y="17443"/>
                  </a:lnTo>
                  <a:lnTo>
                    <a:pt x="13407" y="17571"/>
                  </a:lnTo>
                  <a:lnTo>
                    <a:pt x="11877" y="18648"/>
                  </a:lnTo>
                  <a:lnTo>
                    <a:pt x="10858" y="20359"/>
                  </a:lnTo>
                  <a:lnTo>
                    <a:pt x="9221" y="25493"/>
                  </a:lnTo>
                  <a:lnTo>
                    <a:pt x="8094" y="25914"/>
                  </a:lnTo>
                  <a:lnTo>
                    <a:pt x="6351" y="26195"/>
                  </a:lnTo>
                  <a:lnTo>
                    <a:pt x="4197" y="26382"/>
                  </a:lnTo>
                  <a:lnTo>
                    <a:pt x="3754" y="27499"/>
                  </a:lnTo>
                  <a:lnTo>
                    <a:pt x="4449" y="29235"/>
                  </a:lnTo>
                  <a:lnTo>
                    <a:pt x="8563" y="35308"/>
                  </a:lnTo>
                  <a:lnTo>
                    <a:pt x="9640" y="35434"/>
                  </a:lnTo>
                  <a:lnTo>
                    <a:pt x="11350" y="35518"/>
                  </a:lnTo>
                  <a:lnTo>
                    <a:pt x="15897" y="35611"/>
                  </a:lnTo>
                  <a:lnTo>
                    <a:pt x="25062" y="35676"/>
                  </a:lnTo>
                  <a:lnTo>
                    <a:pt x="26592" y="34687"/>
                  </a:lnTo>
                  <a:lnTo>
                    <a:pt x="28605" y="33036"/>
                  </a:lnTo>
                  <a:lnTo>
                    <a:pt x="30940" y="30942"/>
                  </a:lnTo>
                  <a:lnTo>
                    <a:pt x="33487" y="29547"/>
                  </a:lnTo>
                  <a:lnTo>
                    <a:pt x="36179" y="28617"/>
                  </a:lnTo>
                  <a:lnTo>
                    <a:pt x="38965" y="27996"/>
                  </a:lnTo>
                  <a:lnTo>
                    <a:pt x="41814" y="26591"/>
                  </a:lnTo>
                  <a:lnTo>
                    <a:pt x="44706" y="24662"/>
                  </a:lnTo>
                  <a:lnTo>
                    <a:pt x="47626" y="22383"/>
                  </a:lnTo>
                  <a:lnTo>
                    <a:pt x="49573" y="19872"/>
                  </a:lnTo>
                  <a:lnTo>
                    <a:pt x="50871" y="17206"/>
                  </a:lnTo>
                  <a:lnTo>
                    <a:pt x="53315" y="9383"/>
                  </a:lnTo>
                  <a:lnTo>
                    <a:pt x="53365" y="8229"/>
                  </a:lnTo>
                  <a:lnTo>
                    <a:pt x="53421" y="4300"/>
                  </a:lnTo>
                  <a:lnTo>
                    <a:pt x="52444" y="2856"/>
                  </a:lnTo>
                  <a:lnTo>
                    <a:pt x="50800" y="1893"/>
                  </a:lnTo>
                  <a:lnTo>
                    <a:pt x="45774" y="348"/>
                  </a:lnTo>
                  <a:lnTo>
                    <a:pt x="44370" y="221"/>
                  </a:lnTo>
                  <a:lnTo>
                    <a:pt x="42441" y="136"/>
                  </a:lnTo>
                  <a:lnTo>
                    <a:pt x="37652" y="42"/>
                  </a:lnTo>
                  <a:lnTo>
                    <a:pt x="32217" y="0"/>
                  </a:lnTo>
                  <a:lnTo>
                    <a:pt x="29378" y="982"/>
                  </a:lnTo>
                  <a:lnTo>
                    <a:pt x="26493" y="2628"/>
                  </a:lnTo>
                  <a:lnTo>
                    <a:pt x="19476" y="7659"/>
                  </a:lnTo>
                  <a:lnTo>
                    <a:pt x="17908" y="8071"/>
                  </a:lnTo>
                  <a:lnTo>
                    <a:pt x="15871" y="8346"/>
                  </a:lnTo>
                  <a:lnTo>
                    <a:pt x="13520" y="8530"/>
                  </a:lnTo>
                  <a:lnTo>
                    <a:pt x="11952" y="9644"/>
                  </a:lnTo>
                  <a:lnTo>
                    <a:pt x="10907" y="11380"/>
                  </a:lnTo>
                  <a:lnTo>
                    <a:pt x="10211" y="13529"/>
                  </a:lnTo>
                  <a:lnTo>
                    <a:pt x="9747" y="15953"/>
                  </a:lnTo>
                  <a:lnTo>
                    <a:pt x="9437" y="18562"/>
                  </a:lnTo>
                  <a:lnTo>
                    <a:pt x="8941" y="25138"/>
                  </a:lnTo>
                  <a:lnTo>
                    <a:pt x="8873" y="28683"/>
                  </a:lnTo>
                  <a:lnTo>
                    <a:pt x="8854" y="31017"/>
                  </a:lnTo>
                  <a:lnTo>
                    <a:pt x="9835" y="32573"/>
                  </a:lnTo>
                  <a:lnTo>
                    <a:pt x="11480" y="33611"/>
                  </a:lnTo>
                  <a:lnTo>
                    <a:pt x="17748" y="356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Annotation207"/>
            <p:cNvSpPr/>
            <p:nvPr/>
          </p:nvSpPr>
          <p:spPr>
            <a:xfrm>
              <a:off x="6983127" y="1607465"/>
              <a:ext cx="62387" cy="52206"/>
            </a:xfrm>
            <a:custGeom>
              <a:avLst/>
              <a:gdLst/>
              <a:ahLst/>
              <a:cxnLst/>
              <a:rect l="0" t="0" r="0" b="0"/>
              <a:pathLst>
                <a:path w="62387" h="52206">
                  <a:moveTo>
                    <a:pt x="17748" y="26668"/>
                  </a:moveTo>
                  <a:lnTo>
                    <a:pt x="13007" y="26668"/>
                  </a:lnTo>
                  <a:lnTo>
                    <a:pt x="11610" y="27660"/>
                  </a:lnTo>
                  <a:lnTo>
                    <a:pt x="10680" y="29314"/>
                  </a:lnTo>
                  <a:lnTo>
                    <a:pt x="9186" y="34356"/>
                  </a:lnTo>
                  <a:lnTo>
                    <a:pt x="8071" y="35762"/>
                  </a:lnTo>
                  <a:lnTo>
                    <a:pt x="6336" y="37692"/>
                  </a:lnTo>
                  <a:lnTo>
                    <a:pt x="0" y="44409"/>
                  </a:lnTo>
                  <a:lnTo>
                    <a:pt x="955" y="45440"/>
                  </a:lnTo>
                  <a:lnTo>
                    <a:pt x="7587" y="52205"/>
                  </a:lnTo>
                  <a:lnTo>
                    <a:pt x="8989" y="51630"/>
                  </a:lnTo>
                  <a:lnTo>
                    <a:pt x="10917" y="50255"/>
                  </a:lnTo>
                  <a:lnTo>
                    <a:pt x="16398" y="45658"/>
                  </a:lnTo>
                  <a:lnTo>
                    <a:pt x="19794" y="42384"/>
                  </a:lnTo>
                  <a:lnTo>
                    <a:pt x="35204" y="27071"/>
                  </a:lnTo>
                  <a:lnTo>
                    <a:pt x="35338" y="25944"/>
                  </a:lnTo>
                  <a:lnTo>
                    <a:pt x="35428" y="24201"/>
                  </a:lnTo>
                  <a:lnTo>
                    <a:pt x="35597" y="18116"/>
                  </a:lnTo>
                  <a:lnTo>
                    <a:pt x="34608" y="17990"/>
                  </a:lnTo>
                  <a:lnTo>
                    <a:pt x="32956" y="17906"/>
                  </a:lnTo>
                  <a:lnTo>
                    <a:pt x="27045" y="17748"/>
                  </a:lnTo>
                  <a:lnTo>
                    <a:pt x="22045" y="17741"/>
                  </a:lnTo>
                  <a:lnTo>
                    <a:pt x="20613" y="18732"/>
                  </a:lnTo>
                  <a:lnTo>
                    <a:pt x="19658" y="20385"/>
                  </a:lnTo>
                  <a:lnTo>
                    <a:pt x="18125" y="25427"/>
                  </a:lnTo>
                  <a:lnTo>
                    <a:pt x="17007" y="25841"/>
                  </a:lnTo>
                  <a:lnTo>
                    <a:pt x="15270" y="26116"/>
                  </a:lnTo>
                  <a:lnTo>
                    <a:pt x="13120" y="26300"/>
                  </a:lnTo>
                  <a:lnTo>
                    <a:pt x="12678" y="26423"/>
                  </a:lnTo>
                  <a:lnTo>
                    <a:pt x="13375" y="26504"/>
                  </a:lnTo>
                  <a:lnTo>
                    <a:pt x="16884" y="26636"/>
                  </a:lnTo>
                  <a:lnTo>
                    <a:pt x="18164" y="27638"/>
                  </a:lnTo>
                  <a:lnTo>
                    <a:pt x="20010" y="29299"/>
                  </a:lnTo>
                  <a:lnTo>
                    <a:pt x="25360" y="34353"/>
                  </a:lnTo>
                  <a:lnTo>
                    <a:pt x="26791" y="34768"/>
                  </a:lnTo>
                  <a:lnTo>
                    <a:pt x="28737" y="35045"/>
                  </a:lnTo>
                  <a:lnTo>
                    <a:pt x="34250" y="35488"/>
                  </a:lnTo>
                  <a:lnTo>
                    <a:pt x="37650" y="35549"/>
                  </a:lnTo>
                  <a:lnTo>
                    <a:pt x="51822" y="35594"/>
                  </a:lnTo>
                  <a:lnTo>
                    <a:pt x="53362" y="34603"/>
                  </a:lnTo>
                  <a:lnTo>
                    <a:pt x="55381" y="32950"/>
                  </a:lnTo>
                  <a:lnTo>
                    <a:pt x="61986" y="27036"/>
                  </a:lnTo>
                  <a:lnTo>
                    <a:pt x="62123" y="25921"/>
                  </a:lnTo>
                  <a:lnTo>
                    <a:pt x="62214" y="24185"/>
                  </a:lnTo>
                  <a:lnTo>
                    <a:pt x="62386" y="18116"/>
                  </a:lnTo>
                  <a:lnTo>
                    <a:pt x="61397" y="16998"/>
                  </a:lnTo>
                  <a:lnTo>
                    <a:pt x="54707" y="10083"/>
                  </a:lnTo>
                  <a:lnTo>
                    <a:pt x="53301" y="9658"/>
                  </a:lnTo>
                  <a:lnTo>
                    <a:pt x="51372" y="9375"/>
                  </a:lnTo>
                  <a:lnTo>
                    <a:pt x="45887" y="8921"/>
                  </a:lnTo>
                  <a:lnTo>
                    <a:pt x="42491" y="8858"/>
                  </a:lnTo>
                  <a:lnTo>
                    <a:pt x="32226" y="8818"/>
                  </a:lnTo>
                  <a:lnTo>
                    <a:pt x="30377" y="9807"/>
                  </a:lnTo>
                  <a:lnTo>
                    <a:pt x="29143" y="11459"/>
                  </a:lnTo>
                  <a:lnTo>
                    <a:pt x="27165" y="16498"/>
                  </a:lnTo>
                  <a:lnTo>
                    <a:pt x="26010" y="16911"/>
                  </a:lnTo>
                  <a:lnTo>
                    <a:pt x="24248" y="17187"/>
                  </a:lnTo>
                  <a:lnTo>
                    <a:pt x="22081" y="17371"/>
                  </a:lnTo>
                  <a:lnTo>
                    <a:pt x="20637" y="18485"/>
                  </a:lnTo>
                  <a:lnTo>
                    <a:pt x="19673" y="20221"/>
                  </a:lnTo>
                  <a:lnTo>
                    <a:pt x="17860" y="26291"/>
                  </a:lnTo>
                  <a:lnTo>
                    <a:pt x="18815" y="27408"/>
                  </a:lnTo>
                  <a:lnTo>
                    <a:pt x="20444" y="29146"/>
                  </a:lnTo>
                  <a:lnTo>
                    <a:pt x="25446" y="34323"/>
                  </a:lnTo>
                  <a:lnTo>
                    <a:pt x="26848" y="34748"/>
                  </a:lnTo>
                  <a:lnTo>
                    <a:pt x="28777" y="35031"/>
                  </a:lnTo>
                  <a:lnTo>
                    <a:pt x="31053" y="35220"/>
                  </a:lnTo>
                  <a:lnTo>
                    <a:pt x="32572" y="34354"/>
                  </a:lnTo>
                  <a:lnTo>
                    <a:pt x="33583" y="32784"/>
                  </a:lnTo>
                  <a:lnTo>
                    <a:pt x="34258" y="30745"/>
                  </a:lnTo>
                  <a:lnTo>
                    <a:pt x="35700" y="29386"/>
                  </a:lnTo>
                  <a:lnTo>
                    <a:pt x="37653" y="28480"/>
                  </a:lnTo>
                  <a:lnTo>
                    <a:pt x="39947" y="27876"/>
                  </a:lnTo>
                  <a:lnTo>
                    <a:pt x="42470" y="27473"/>
                  </a:lnTo>
                  <a:lnTo>
                    <a:pt x="45143" y="27205"/>
                  </a:lnTo>
                  <a:lnTo>
                    <a:pt x="47917" y="27026"/>
                  </a:lnTo>
                  <a:lnTo>
                    <a:pt x="49767" y="25914"/>
                  </a:lnTo>
                  <a:lnTo>
                    <a:pt x="51000" y="24181"/>
                  </a:lnTo>
                  <a:lnTo>
                    <a:pt x="51822" y="22034"/>
                  </a:lnTo>
                  <a:lnTo>
                    <a:pt x="52371" y="19610"/>
                  </a:lnTo>
                  <a:lnTo>
                    <a:pt x="52736" y="17001"/>
                  </a:lnTo>
                  <a:lnTo>
                    <a:pt x="53322" y="10427"/>
                  </a:lnTo>
                  <a:lnTo>
                    <a:pt x="53370" y="8895"/>
                  </a:lnTo>
                  <a:lnTo>
                    <a:pt x="53463" y="289"/>
                  </a:lnTo>
                  <a:lnTo>
                    <a:pt x="52472" y="152"/>
                  </a:lnTo>
                  <a:lnTo>
                    <a:pt x="50819" y="61"/>
                  </a:lnTo>
                  <a:lnTo>
                    <a:pt x="48724" y="0"/>
                  </a:lnTo>
                  <a:lnTo>
                    <a:pt x="46336" y="952"/>
                  </a:lnTo>
                  <a:lnTo>
                    <a:pt x="43753" y="2579"/>
                  </a:lnTo>
                  <a:lnTo>
                    <a:pt x="41037" y="4655"/>
                  </a:lnTo>
                  <a:lnTo>
                    <a:pt x="38235" y="6040"/>
                  </a:lnTo>
                  <a:lnTo>
                    <a:pt x="35375" y="6963"/>
                  </a:lnTo>
                  <a:lnTo>
                    <a:pt x="32475" y="7578"/>
                  </a:lnTo>
                  <a:lnTo>
                    <a:pt x="30543" y="8980"/>
                  </a:lnTo>
                  <a:lnTo>
                    <a:pt x="29254" y="10908"/>
                  </a:lnTo>
                  <a:lnTo>
                    <a:pt x="28395" y="13184"/>
                  </a:lnTo>
                  <a:lnTo>
                    <a:pt x="27823" y="15695"/>
                  </a:lnTo>
                  <a:lnTo>
                    <a:pt x="27441" y="18360"/>
                  </a:lnTo>
                  <a:lnTo>
                    <a:pt x="27186" y="21129"/>
                  </a:lnTo>
                  <a:lnTo>
                    <a:pt x="26025" y="23968"/>
                  </a:lnTo>
                  <a:lnTo>
                    <a:pt x="24258" y="26852"/>
                  </a:lnTo>
                  <a:lnTo>
                    <a:pt x="17748" y="355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Annotation208"/>
            <p:cNvSpPr/>
            <p:nvPr/>
          </p:nvSpPr>
          <p:spPr>
            <a:xfrm>
              <a:off x="7189784" y="1732763"/>
              <a:ext cx="51790" cy="51812"/>
            </a:xfrm>
            <a:custGeom>
              <a:avLst/>
              <a:gdLst/>
              <a:ahLst/>
              <a:cxnLst/>
              <a:rect l="0" t="0" r="0" b="0"/>
              <a:pathLst>
                <a:path w="51790" h="51812">
                  <a:moveTo>
                    <a:pt x="16474" y="17456"/>
                  </a:moveTo>
                  <a:lnTo>
                    <a:pt x="8785" y="25144"/>
                  </a:lnTo>
                  <a:lnTo>
                    <a:pt x="8372" y="26550"/>
                  </a:lnTo>
                  <a:lnTo>
                    <a:pt x="8095" y="28479"/>
                  </a:lnTo>
                  <a:lnTo>
                    <a:pt x="7653" y="33965"/>
                  </a:lnTo>
                  <a:lnTo>
                    <a:pt x="7593" y="37361"/>
                  </a:lnTo>
                  <a:lnTo>
                    <a:pt x="7577" y="39656"/>
                  </a:lnTo>
                  <a:lnTo>
                    <a:pt x="8558" y="41186"/>
                  </a:lnTo>
                  <a:lnTo>
                    <a:pt x="10204" y="42205"/>
                  </a:lnTo>
                  <a:lnTo>
                    <a:pt x="16107" y="44125"/>
                  </a:lnTo>
                  <a:lnTo>
                    <a:pt x="17222" y="43173"/>
                  </a:lnTo>
                  <a:lnTo>
                    <a:pt x="18957" y="41546"/>
                  </a:lnTo>
                  <a:lnTo>
                    <a:pt x="21105" y="39469"/>
                  </a:lnTo>
                  <a:lnTo>
                    <a:pt x="23530" y="38085"/>
                  </a:lnTo>
                  <a:lnTo>
                    <a:pt x="26139" y="37161"/>
                  </a:lnTo>
                  <a:lnTo>
                    <a:pt x="28870" y="36546"/>
                  </a:lnTo>
                  <a:lnTo>
                    <a:pt x="30691" y="35143"/>
                  </a:lnTo>
                  <a:lnTo>
                    <a:pt x="31905" y="33216"/>
                  </a:lnTo>
                  <a:lnTo>
                    <a:pt x="32715" y="30939"/>
                  </a:lnTo>
                  <a:lnTo>
                    <a:pt x="34246" y="28429"/>
                  </a:lnTo>
                  <a:lnTo>
                    <a:pt x="36259" y="25764"/>
                  </a:lnTo>
                  <a:lnTo>
                    <a:pt x="41879" y="19097"/>
                  </a:lnTo>
                  <a:lnTo>
                    <a:pt x="42340" y="17558"/>
                  </a:lnTo>
                  <a:lnTo>
                    <a:pt x="42648" y="15539"/>
                  </a:lnTo>
                  <a:lnTo>
                    <a:pt x="43141" y="9911"/>
                  </a:lnTo>
                  <a:lnTo>
                    <a:pt x="43209" y="6496"/>
                  </a:lnTo>
                  <a:lnTo>
                    <a:pt x="43226" y="4196"/>
                  </a:lnTo>
                  <a:lnTo>
                    <a:pt x="42247" y="2663"/>
                  </a:lnTo>
                  <a:lnTo>
                    <a:pt x="40601" y="1641"/>
                  </a:lnTo>
                  <a:lnTo>
                    <a:pt x="35571" y="0"/>
                  </a:lnTo>
                  <a:lnTo>
                    <a:pt x="34166" y="858"/>
                  </a:lnTo>
                  <a:lnTo>
                    <a:pt x="32237" y="2422"/>
                  </a:lnTo>
                  <a:lnTo>
                    <a:pt x="26753" y="7320"/>
                  </a:lnTo>
                  <a:lnTo>
                    <a:pt x="25311" y="7722"/>
                  </a:lnTo>
                  <a:lnTo>
                    <a:pt x="23357" y="7990"/>
                  </a:lnTo>
                  <a:lnTo>
                    <a:pt x="21063" y="8169"/>
                  </a:lnTo>
                  <a:lnTo>
                    <a:pt x="19533" y="9280"/>
                  </a:lnTo>
                  <a:lnTo>
                    <a:pt x="18513" y="11013"/>
                  </a:lnTo>
                  <a:lnTo>
                    <a:pt x="17833" y="13161"/>
                  </a:lnTo>
                  <a:lnTo>
                    <a:pt x="17380" y="15585"/>
                  </a:lnTo>
                  <a:lnTo>
                    <a:pt x="17078" y="18193"/>
                  </a:lnTo>
                  <a:lnTo>
                    <a:pt x="16876" y="20924"/>
                  </a:lnTo>
                  <a:lnTo>
                    <a:pt x="16742" y="23736"/>
                  </a:lnTo>
                  <a:lnTo>
                    <a:pt x="16509" y="33594"/>
                  </a:lnTo>
                  <a:lnTo>
                    <a:pt x="16484" y="39546"/>
                  </a:lnTo>
                  <a:lnTo>
                    <a:pt x="17473" y="41112"/>
                  </a:lnTo>
                  <a:lnTo>
                    <a:pt x="19124" y="42156"/>
                  </a:lnTo>
                  <a:lnTo>
                    <a:pt x="21217" y="42852"/>
                  </a:lnTo>
                  <a:lnTo>
                    <a:pt x="22613" y="44309"/>
                  </a:lnTo>
                  <a:lnTo>
                    <a:pt x="23543" y="46272"/>
                  </a:lnTo>
                  <a:lnTo>
                    <a:pt x="25036" y="51811"/>
                  </a:lnTo>
                  <a:lnTo>
                    <a:pt x="26151" y="51273"/>
                  </a:lnTo>
                  <a:lnTo>
                    <a:pt x="27886" y="49923"/>
                  </a:lnTo>
                  <a:lnTo>
                    <a:pt x="33060" y="45366"/>
                  </a:lnTo>
                  <a:lnTo>
                    <a:pt x="38696" y="39837"/>
                  </a:lnTo>
                  <a:lnTo>
                    <a:pt x="40218" y="37337"/>
                  </a:lnTo>
                  <a:lnTo>
                    <a:pt x="41233" y="34679"/>
                  </a:lnTo>
                  <a:lnTo>
                    <a:pt x="41909" y="31914"/>
                  </a:lnTo>
                  <a:lnTo>
                    <a:pt x="43353" y="30071"/>
                  </a:lnTo>
                  <a:lnTo>
                    <a:pt x="45307" y="28843"/>
                  </a:lnTo>
                  <a:lnTo>
                    <a:pt x="47602" y="28024"/>
                  </a:lnTo>
                  <a:lnTo>
                    <a:pt x="49132" y="26486"/>
                  </a:lnTo>
                  <a:lnTo>
                    <a:pt x="50152" y="24468"/>
                  </a:lnTo>
                  <a:lnTo>
                    <a:pt x="50832" y="22130"/>
                  </a:lnTo>
                  <a:lnTo>
                    <a:pt x="51285" y="19580"/>
                  </a:lnTo>
                  <a:lnTo>
                    <a:pt x="51587" y="16887"/>
                  </a:lnTo>
                  <a:lnTo>
                    <a:pt x="51789" y="14100"/>
                  </a:lnTo>
                  <a:lnTo>
                    <a:pt x="50931" y="12242"/>
                  </a:lnTo>
                  <a:lnTo>
                    <a:pt x="49367" y="11003"/>
                  </a:lnTo>
                  <a:lnTo>
                    <a:pt x="44469" y="9016"/>
                  </a:lnTo>
                  <a:lnTo>
                    <a:pt x="43075" y="8852"/>
                  </a:lnTo>
                  <a:lnTo>
                    <a:pt x="41153" y="8743"/>
                  </a:lnTo>
                  <a:lnTo>
                    <a:pt x="36372" y="8623"/>
                  </a:lnTo>
                  <a:lnTo>
                    <a:pt x="3293" y="8526"/>
                  </a:lnTo>
                  <a:lnTo>
                    <a:pt x="1734" y="9518"/>
                  </a:lnTo>
                  <a:lnTo>
                    <a:pt x="693" y="11172"/>
                  </a:lnTo>
                  <a:lnTo>
                    <a:pt x="0" y="13267"/>
                  </a:lnTo>
                  <a:lnTo>
                    <a:pt x="531" y="14663"/>
                  </a:lnTo>
                  <a:lnTo>
                    <a:pt x="1877" y="15594"/>
                  </a:lnTo>
                  <a:lnTo>
                    <a:pt x="3766" y="16215"/>
                  </a:lnTo>
                  <a:lnTo>
                    <a:pt x="5025" y="17620"/>
                  </a:lnTo>
                  <a:lnTo>
                    <a:pt x="5865" y="19550"/>
                  </a:lnTo>
                  <a:lnTo>
                    <a:pt x="7544" y="26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Annotation209"/>
            <p:cNvSpPr/>
            <p:nvPr/>
          </p:nvSpPr>
          <p:spPr>
            <a:xfrm>
              <a:off x="7224239" y="1870090"/>
              <a:ext cx="44515" cy="49751"/>
            </a:xfrm>
            <a:custGeom>
              <a:avLst/>
              <a:gdLst/>
              <a:ahLst/>
              <a:cxnLst/>
              <a:rect l="0" t="0" r="0" b="0"/>
              <a:pathLst>
                <a:path w="44515" h="49751">
                  <a:moveTo>
                    <a:pt x="8808" y="5144"/>
                  </a:moveTo>
                  <a:lnTo>
                    <a:pt x="16497" y="5144"/>
                  </a:lnTo>
                  <a:lnTo>
                    <a:pt x="16910" y="4152"/>
                  </a:lnTo>
                  <a:lnTo>
                    <a:pt x="17186" y="2499"/>
                  </a:lnTo>
                  <a:lnTo>
                    <a:pt x="17369" y="404"/>
                  </a:lnTo>
                  <a:lnTo>
                    <a:pt x="16500" y="0"/>
                  </a:lnTo>
                  <a:lnTo>
                    <a:pt x="14928" y="723"/>
                  </a:lnTo>
                  <a:lnTo>
                    <a:pt x="9166" y="4886"/>
                  </a:lnTo>
                  <a:lnTo>
                    <a:pt x="9047" y="5964"/>
                  </a:lnTo>
                  <a:lnTo>
                    <a:pt x="8967" y="7675"/>
                  </a:lnTo>
                  <a:lnTo>
                    <a:pt x="8878" y="12222"/>
                  </a:lnTo>
                  <a:lnTo>
                    <a:pt x="8817" y="26128"/>
                  </a:lnTo>
                  <a:lnTo>
                    <a:pt x="7822" y="29056"/>
                  </a:lnTo>
                  <a:lnTo>
                    <a:pt x="6166" y="31999"/>
                  </a:lnTo>
                  <a:lnTo>
                    <a:pt x="1120" y="39112"/>
                  </a:lnTo>
                  <a:lnTo>
                    <a:pt x="1698" y="40688"/>
                  </a:lnTo>
                  <a:lnTo>
                    <a:pt x="3076" y="42731"/>
                  </a:lnTo>
                  <a:lnTo>
                    <a:pt x="8472" y="49380"/>
                  </a:lnTo>
                  <a:lnTo>
                    <a:pt x="9576" y="48525"/>
                  </a:lnTo>
                  <a:lnTo>
                    <a:pt x="11304" y="46963"/>
                  </a:lnTo>
                  <a:lnTo>
                    <a:pt x="13449" y="44930"/>
                  </a:lnTo>
                  <a:lnTo>
                    <a:pt x="15870" y="43574"/>
                  </a:lnTo>
                  <a:lnTo>
                    <a:pt x="18477" y="42671"/>
                  </a:lnTo>
                  <a:lnTo>
                    <a:pt x="21207" y="42068"/>
                  </a:lnTo>
                  <a:lnTo>
                    <a:pt x="23027" y="40674"/>
                  </a:lnTo>
                  <a:lnTo>
                    <a:pt x="24241" y="38753"/>
                  </a:lnTo>
                  <a:lnTo>
                    <a:pt x="25050" y="36480"/>
                  </a:lnTo>
                  <a:lnTo>
                    <a:pt x="26581" y="33972"/>
                  </a:lnTo>
                  <a:lnTo>
                    <a:pt x="28594" y="31308"/>
                  </a:lnTo>
                  <a:lnTo>
                    <a:pt x="30928" y="28540"/>
                  </a:lnTo>
                  <a:lnTo>
                    <a:pt x="32485" y="25703"/>
                  </a:lnTo>
                  <a:lnTo>
                    <a:pt x="33522" y="22819"/>
                  </a:lnTo>
                  <a:lnTo>
                    <a:pt x="35187" y="15801"/>
                  </a:lnTo>
                  <a:lnTo>
                    <a:pt x="35324" y="14234"/>
                  </a:lnTo>
                  <a:lnTo>
                    <a:pt x="35415" y="12196"/>
                  </a:lnTo>
                  <a:lnTo>
                    <a:pt x="35561" y="6537"/>
                  </a:lnTo>
                  <a:lnTo>
                    <a:pt x="34581" y="6073"/>
                  </a:lnTo>
                  <a:lnTo>
                    <a:pt x="32935" y="5764"/>
                  </a:lnTo>
                  <a:lnTo>
                    <a:pt x="27905" y="5267"/>
                  </a:lnTo>
                  <a:lnTo>
                    <a:pt x="26500" y="5226"/>
                  </a:lnTo>
                  <a:lnTo>
                    <a:pt x="22293" y="5181"/>
                  </a:lnTo>
                  <a:lnTo>
                    <a:pt x="19782" y="6161"/>
                  </a:lnTo>
                  <a:lnTo>
                    <a:pt x="17116" y="7806"/>
                  </a:lnTo>
                  <a:lnTo>
                    <a:pt x="10449" y="12836"/>
                  </a:lnTo>
                  <a:lnTo>
                    <a:pt x="8910" y="14241"/>
                  </a:lnTo>
                  <a:lnTo>
                    <a:pt x="4553" y="18448"/>
                  </a:lnTo>
                  <a:lnTo>
                    <a:pt x="2995" y="20959"/>
                  </a:lnTo>
                  <a:lnTo>
                    <a:pt x="1956" y="23625"/>
                  </a:lnTo>
                  <a:lnTo>
                    <a:pt x="289" y="30292"/>
                  </a:lnTo>
                  <a:lnTo>
                    <a:pt x="152" y="31832"/>
                  </a:lnTo>
                  <a:lnTo>
                    <a:pt x="61" y="33850"/>
                  </a:lnTo>
                  <a:lnTo>
                    <a:pt x="0" y="36188"/>
                  </a:lnTo>
                  <a:lnTo>
                    <a:pt x="952" y="38738"/>
                  </a:lnTo>
                  <a:lnTo>
                    <a:pt x="2578" y="41431"/>
                  </a:lnTo>
                  <a:lnTo>
                    <a:pt x="7577" y="48141"/>
                  </a:lnTo>
                  <a:lnTo>
                    <a:pt x="8980" y="48692"/>
                  </a:lnTo>
                  <a:lnTo>
                    <a:pt x="10907" y="49059"/>
                  </a:lnTo>
                  <a:lnTo>
                    <a:pt x="13184" y="49304"/>
                  </a:lnTo>
                  <a:lnTo>
                    <a:pt x="15694" y="49467"/>
                  </a:lnTo>
                  <a:lnTo>
                    <a:pt x="18359" y="49575"/>
                  </a:lnTo>
                  <a:lnTo>
                    <a:pt x="25026" y="49750"/>
                  </a:lnTo>
                  <a:lnTo>
                    <a:pt x="26566" y="48772"/>
                  </a:lnTo>
                  <a:lnTo>
                    <a:pt x="28583" y="47128"/>
                  </a:lnTo>
                  <a:lnTo>
                    <a:pt x="30922" y="45040"/>
                  </a:lnTo>
                  <a:lnTo>
                    <a:pt x="36165" y="40073"/>
                  </a:lnTo>
                  <a:lnTo>
                    <a:pt x="42875" y="33541"/>
                  </a:lnTo>
                  <a:lnTo>
                    <a:pt x="43426" y="32013"/>
                  </a:lnTo>
                  <a:lnTo>
                    <a:pt x="43793" y="30002"/>
                  </a:lnTo>
                  <a:lnTo>
                    <a:pt x="44484" y="23413"/>
                  </a:lnTo>
                  <a:lnTo>
                    <a:pt x="44514" y="18385"/>
                  </a:lnTo>
                  <a:lnTo>
                    <a:pt x="43526" y="16948"/>
                  </a:lnTo>
                  <a:lnTo>
                    <a:pt x="41875" y="15990"/>
                  </a:lnTo>
                  <a:lnTo>
                    <a:pt x="36838" y="14453"/>
                  </a:lnTo>
                  <a:lnTo>
                    <a:pt x="35432" y="14326"/>
                  </a:lnTo>
                  <a:lnTo>
                    <a:pt x="33502" y="14242"/>
                  </a:lnTo>
                  <a:lnTo>
                    <a:pt x="31224" y="14186"/>
                  </a:lnTo>
                  <a:lnTo>
                    <a:pt x="28713" y="15141"/>
                  </a:lnTo>
                  <a:lnTo>
                    <a:pt x="26046" y="16770"/>
                  </a:lnTo>
                  <a:lnTo>
                    <a:pt x="23277" y="18848"/>
                  </a:lnTo>
                  <a:lnTo>
                    <a:pt x="20438" y="20233"/>
                  </a:lnTo>
                  <a:lnTo>
                    <a:pt x="17553" y="21157"/>
                  </a:lnTo>
                  <a:lnTo>
                    <a:pt x="14638" y="21772"/>
                  </a:lnTo>
                  <a:lnTo>
                    <a:pt x="12695" y="23175"/>
                  </a:lnTo>
                  <a:lnTo>
                    <a:pt x="11399" y="25102"/>
                  </a:lnTo>
                  <a:lnTo>
                    <a:pt x="10536" y="27379"/>
                  </a:lnTo>
                  <a:lnTo>
                    <a:pt x="8968" y="28897"/>
                  </a:lnTo>
                  <a:lnTo>
                    <a:pt x="6930" y="29910"/>
                  </a:lnTo>
                  <a:lnTo>
                    <a:pt x="4579" y="30584"/>
                  </a:lnTo>
                  <a:lnTo>
                    <a:pt x="3012" y="32026"/>
                  </a:lnTo>
                  <a:lnTo>
                    <a:pt x="1968" y="33980"/>
                  </a:lnTo>
                  <a:lnTo>
                    <a:pt x="1271" y="36274"/>
                  </a:lnTo>
                  <a:lnTo>
                    <a:pt x="1798" y="38796"/>
                  </a:lnTo>
                  <a:lnTo>
                    <a:pt x="3143" y="41469"/>
                  </a:lnTo>
                  <a:lnTo>
                    <a:pt x="7689" y="48149"/>
                  </a:lnTo>
                  <a:lnTo>
                    <a:pt x="9054" y="48697"/>
                  </a:lnTo>
                  <a:lnTo>
                    <a:pt x="10957" y="49062"/>
                  </a:lnTo>
                  <a:lnTo>
                    <a:pt x="13216" y="49306"/>
                  </a:lnTo>
                  <a:lnTo>
                    <a:pt x="15716" y="49468"/>
                  </a:lnTo>
                  <a:lnTo>
                    <a:pt x="18374" y="49576"/>
                  </a:lnTo>
                  <a:lnTo>
                    <a:pt x="21138" y="49648"/>
                  </a:lnTo>
                  <a:lnTo>
                    <a:pt x="23974" y="48705"/>
                  </a:lnTo>
                  <a:lnTo>
                    <a:pt x="26856" y="47083"/>
                  </a:lnTo>
                  <a:lnTo>
                    <a:pt x="35597" y="408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Annotation210"/>
            <p:cNvSpPr/>
            <p:nvPr/>
          </p:nvSpPr>
          <p:spPr>
            <a:xfrm>
              <a:off x="6706208" y="1794878"/>
              <a:ext cx="61132" cy="62344"/>
            </a:xfrm>
            <a:custGeom>
              <a:avLst/>
              <a:gdLst/>
              <a:ahLst/>
              <a:cxnLst/>
              <a:rect l="0" t="0" r="0" b="0"/>
              <a:pathLst>
                <a:path w="61132" h="62344">
                  <a:moveTo>
                    <a:pt x="17847" y="8919"/>
                  </a:moveTo>
                  <a:lnTo>
                    <a:pt x="17847" y="13659"/>
                  </a:lnTo>
                  <a:lnTo>
                    <a:pt x="16855" y="16048"/>
                  </a:lnTo>
                  <a:lnTo>
                    <a:pt x="15201" y="18633"/>
                  </a:lnTo>
                  <a:lnTo>
                    <a:pt x="10158" y="25169"/>
                  </a:lnTo>
                  <a:lnTo>
                    <a:pt x="9744" y="26698"/>
                  </a:lnTo>
                  <a:lnTo>
                    <a:pt x="9468" y="28709"/>
                  </a:lnTo>
                  <a:lnTo>
                    <a:pt x="9284" y="31042"/>
                  </a:lnTo>
                  <a:lnTo>
                    <a:pt x="9162" y="33589"/>
                  </a:lnTo>
                  <a:lnTo>
                    <a:pt x="8949" y="42987"/>
                  </a:lnTo>
                  <a:lnTo>
                    <a:pt x="8927" y="48889"/>
                  </a:lnTo>
                  <a:lnTo>
                    <a:pt x="9915" y="50449"/>
                  </a:lnTo>
                  <a:lnTo>
                    <a:pt x="11567" y="51488"/>
                  </a:lnTo>
                  <a:lnTo>
                    <a:pt x="16606" y="53157"/>
                  </a:lnTo>
                  <a:lnTo>
                    <a:pt x="18012" y="53293"/>
                  </a:lnTo>
                  <a:lnTo>
                    <a:pt x="19941" y="53385"/>
                  </a:lnTo>
                  <a:lnTo>
                    <a:pt x="25426" y="53531"/>
                  </a:lnTo>
                  <a:lnTo>
                    <a:pt x="26869" y="52551"/>
                  </a:lnTo>
                  <a:lnTo>
                    <a:pt x="28822" y="50906"/>
                  </a:lnTo>
                  <a:lnTo>
                    <a:pt x="31116" y="48816"/>
                  </a:lnTo>
                  <a:lnTo>
                    <a:pt x="32647" y="46431"/>
                  </a:lnTo>
                  <a:lnTo>
                    <a:pt x="33667" y="43849"/>
                  </a:lnTo>
                  <a:lnTo>
                    <a:pt x="34346" y="41136"/>
                  </a:lnTo>
                  <a:lnTo>
                    <a:pt x="35791" y="38334"/>
                  </a:lnTo>
                  <a:lnTo>
                    <a:pt x="37748" y="35474"/>
                  </a:lnTo>
                  <a:lnTo>
                    <a:pt x="43275" y="28496"/>
                  </a:lnTo>
                  <a:lnTo>
                    <a:pt x="43729" y="26931"/>
                  </a:lnTo>
                  <a:lnTo>
                    <a:pt x="44031" y="24896"/>
                  </a:lnTo>
                  <a:lnTo>
                    <a:pt x="44516" y="19241"/>
                  </a:lnTo>
                  <a:lnTo>
                    <a:pt x="43563" y="17784"/>
                  </a:lnTo>
                  <a:lnTo>
                    <a:pt x="41936" y="15821"/>
                  </a:lnTo>
                  <a:lnTo>
                    <a:pt x="36936" y="10283"/>
                  </a:lnTo>
                  <a:lnTo>
                    <a:pt x="35534" y="9828"/>
                  </a:lnTo>
                  <a:lnTo>
                    <a:pt x="33607" y="9525"/>
                  </a:lnTo>
                  <a:lnTo>
                    <a:pt x="31330" y="9323"/>
                  </a:lnTo>
                  <a:lnTo>
                    <a:pt x="28820" y="9188"/>
                  </a:lnTo>
                  <a:lnTo>
                    <a:pt x="19488" y="8954"/>
                  </a:lnTo>
                  <a:lnTo>
                    <a:pt x="13592" y="8929"/>
                  </a:lnTo>
                  <a:lnTo>
                    <a:pt x="11041" y="9918"/>
                  </a:lnTo>
                  <a:lnTo>
                    <a:pt x="8349" y="11569"/>
                  </a:lnTo>
                  <a:lnTo>
                    <a:pt x="5561" y="13663"/>
                  </a:lnTo>
                  <a:lnTo>
                    <a:pt x="3703" y="16050"/>
                  </a:lnTo>
                  <a:lnTo>
                    <a:pt x="2465" y="18634"/>
                  </a:lnTo>
                  <a:lnTo>
                    <a:pt x="1639" y="21349"/>
                  </a:lnTo>
                  <a:lnTo>
                    <a:pt x="1088" y="24151"/>
                  </a:lnTo>
                  <a:lnTo>
                    <a:pt x="721" y="27011"/>
                  </a:lnTo>
                  <a:lnTo>
                    <a:pt x="476" y="29910"/>
                  </a:lnTo>
                  <a:lnTo>
                    <a:pt x="314" y="32835"/>
                  </a:lnTo>
                  <a:lnTo>
                    <a:pt x="132" y="38731"/>
                  </a:lnTo>
                  <a:lnTo>
                    <a:pt x="6" y="53574"/>
                  </a:lnTo>
                  <a:lnTo>
                    <a:pt x="0" y="56548"/>
                  </a:lnTo>
                  <a:lnTo>
                    <a:pt x="988" y="58531"/>
                  </a:lnTo>
                  <a:lnTo>
                    <a:pt x="2638" y="59853"/>
                  </a:lnTo>
                  <a:lnTo>
                    <a:pt x="7676" y="61975"/>
                  </a:lnTo>
                  <a:lnTo>
                    <a:pt x="9082" y="62149"/>
                  </a:lnTo>
                  <a:lnTo>
                    <a:pt x="11011" y="62265"/>
                  </a:lnTo>
                  <a:lnTo>
                    <a:pt x="13290" y="62343"/>
                  </a:lnTo>
                  <a:lnTo>
                    <a:pt x="15801" y="61402"/>
                  </a:lnTo>
                  <a:lnTo>
                    <a:pt x="18468" y="59782"/>
                  </a:lnTo>
                  <a:lnTo>
                    <a:pt x="21236" y="57711"/>
                  </a:lnTo>
                  <a:lnTo>
                    <a:pt x="24076" y="56330"/>
                  </a:lnTo>
                  <a:lnTo>
                    <a:pt x="26960" y="55409"/>
                  </a:lnTo>
                  <a:lnTo>
                    <a:pt x="29875" y="54795"/>
                  </a:lnTo>
                  <a:lnTo>
                    <a:pt x="32811" y="53394"/>
                  </a:lnTo>
                  <a:lnTo>
                    <a:pt x="35760" y="51467"/>
                  </a:lnTo>
                  <a:lnTo>
                    <a:pt x="38719" y="49191"/>
                  </a:lnTo>
                  <a:lnTo>
                    <a:pt x="40691" y="45689"/>
                  </a:lnTo>
                  <a:lnTo>
                    <a:pt x="42006" y="41370"/>
                  </a:lnTo>
                  <a:lnTo>
                    <a:pt x="42882" y="36506"/>
                  </a:lnTo>
                  <a:lnTo>
                    <a:pt x="44459" y="32271"/>
                  </a:lnTo>
                  <a:lnTo>
                    <a:pt x="46502" y="28456"/>
                  </a:lnTo>
                  <a:lnTo>
                    <a:pt x="48856" y="24920"/>
                  </a:lnTo>
                  <a:lnTo>
                    <a:pt x="50426" y="21571"/>
                  </a:lnTo>
                  <a:lnTo>
                    <a:pt x="51473" y="18346"/>
                  </a:lnTo>
                  <a:lnTo>
                    <a:pt x="52170" y="15204"/>
                  </a:lnTo>
                  <a:lnTo>
                    <a:pt x="53627" y="13108"/>
                  </a:lnTo>
                  <a:lnTo>
                    <a:pt x="55590" y="11712"/>
                  </a:lnTo>
                  <a:lnTo>
                    <a:pt x="57892" y="10781"/>
                  </a:lnTo>
                  <a:lnTo>
                    <a:pt x="59426" y="9168"/>
                  </a:lnTo>
                  <a:lnTo>
                    <a:pt x="60449" y="7101"/>
                  </a:lnTo>
                  <a:lnTo>
                    <a:pt x="61131" y="4730"/>
                  </a:lnTo>
                  <a:lnTo>
                    <a:pt x="60594" y="3150"/>
                  </a:lnTo>
                  <a:lnTo>
                    <a:pt x="59243" y="2096"/>
                  </a:lnTo>
                  <a:lnTo>
                    <a:pt x="53898" y="112"/>
                  </a:lnTo>
                  <a:lnTo>
                    <a:pt x="52794" y="71"/>
                  </a:lnTo>
                  <a:lnTo>
                    <a:pt x="45905" y="0"/>
                  </a:lnTo>
                  <a:lnTo>
                    <a:pt x="44491" y="989"/>
                  </a:lnTo>
                  <a:lnTo>
                    <a:pt x="42554" y="2640"/>
                  </a:lnTo>
                  <a:lnTo>
                    <a:pt x="40272" y="4733"/>
                  </a:lnTo>
                  <a:lnTo>
                    <a:pt x="38749" y="7121"/>
                  </a:lnTo>
                  <a:lnTo>
                    <a:pt x="37735" y="9704"/>
                  </a:lnTo>
                  <a:lnTo>
                    <a:pt x="37059" y="12419"/>
                  </a:lnTo>
                  <a:lnTo>
                    <a:pt x="35615" y="15221"/>
                  </a:lnTo>
                  <a:lnTo>
                    <a:pt x="33661" y="18081"/>
                  </a:lnTo>
                  <a:lnTo>
                    <a:pt x="28136" y="25060"/>
                  </a:lnTo>
                  <a:lnTo>
                    <a:pt x="27683" y="26625"/>
                  </a:lnTo>
                  <a:lnTo>
                    <a:pt x="27381" y="28660"/>
                  </a:lnTo>
                  <a:lnTo>
                    <a:pt x="26811" y="35296"/>
                  </a:lnTo>
                  <a:lnTo>
                    <a:pt x="27793" y="35433"/>
                  </a:lnTo>
                  <a:lnTo>
                    <a:pt x="29438" y="35525"/>
                  </a:lnTo>
                  <a:lnTo>
                    <a:pt x="35706" y="357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Annotation211"/>
            <p:cNvSpPr/>
            <p:nvPr/>
          </p:nvSpPr>
          <p:spPr>
            <a:xfrm>
              <a:off x="6733030" y="1946708"/>
              <a:ext cx="61941" cy="61110"/>
            </a:xfrm>
            <a:custGeom>
              <a:avLst/>
              <a:gdLst/>
              <a:ahLst/>
              <a:cxnLst/>
              <a:rect l="0" t="0" r="0" b="0"/>
              <a:pathLst>
                <a:path w="61941" h="61110">
                  <a:moveTo>
                    <a:pt x="35673" y="17823"/>
                  </a:moveTo>
                  <a:lnTo>
                    <a:pt x="27111" y="17823"/>
                  </a:lnTo>
                  <a:lnTo>
                    <a:pt x="25997" y="18815"/>
                  </a:lnTo>
                  <a:lnTo>
                    <a:pt x="19087" y="25512"/>
                  </a:lnTo>
                  <a:lnTo>
                    <a:pt x="13451" y="31126"/>
                  </a:lnTo>
                  <a:lnTo>
                    <a:pt x="11929" y="33637"/>
                  </a:lnTo>
                  <a:lnTo>
                    <a:pt x="10913" y="36303"/>
                  </a:lnTo>
                  <a:lnTo>
                    <a:pt x="9285" y="42971"/>
                  </a:lnTo>
                  <a:lnTo>
                    <a:pt x="9151" y="44510"/>
                  </a:lnTo>
                  <a:lnTo>
                    <a:pt x="9062" y="46529"/>
                  </a:lnTo>
                  <a:lnTo>
                    <a:pt x="8919" y="52157"/>
                  </a:lnTo>
                  <a:lnTo>
                    <a:pt x="9900" y="53610"/>
                  </a:lnTo>
                  <a:lnTo>
                    <a:pt x="11546" y="55572"/>
                  </a:lnTo>
                  <a:lnTo>
                    <a:pt x="16576" y="61109"/>
                  </a:lnTo>
                  <a:lnTo>
                    <a:pt x="17980" y="60571"/>
                  </a:lnTo>
                  <a:lnTo>
                    <a:pt x="19909" y="59220"/>
                  </a:lnTo>
                  <a:lnTo>
                    <a:pt x="22187" y="57327"/>
                  </a:lnTo>
                  <a:lnTo>
                    <a:pt x="23706" y="55073"/>
                  </a:lnTo>
                  <a:lnTo>
                    <a:pt x="24718" y="52578"/>
                  </a:lnTo>
                  <a:lnTo>
                    <a:pt x="25393" y="49923"/>
                  </a:lnTo>
                  <a:lnTo>
                    <a:pt x="26836" y="47161"/>
                  </a:lnTo>
                  <a:lnTo>
                    <a:pt x="28789" y="44327"/>
                  </a:lnTo>
                  <a:lnTo>
                    <a:pt x="31084" y="41445"/>
                  </a:lnTo>
                  <a:lnTo>
                    <a:pt x="32614" y="38532"/>
                  </a:lnTo>
                  <a:lnTo>
                    <a:pt x="33634" y="35598"/>
                  </a:lnTo>
                  <a:lnTo>
                    <a:pt x="34313" y="32650"/>
                  </a:lnTo>
                  <a:lnTo>
                    <a:pt x="35758" y="29692"/>
                  </a:lnTo>
                  <a:lnTo>
                    <a:pt x="37715" y="26728"/>
                  </a:lnTo>
                  <a:lnTo>
                    <a:pt x="40011" y="23760"/>
                  </a:lnTo>
                  <a:lnTo>
                    <a:pt x="41541" y="20789"/>
                  </a:lnTo>
                  <a:lnTo>
                    <a:pt x="42562" y="17816"/>
                  </a:lnTo>
                  <a:lnTo>
                    <a:pt x="44200" y="10656"/>
                  </a:lnTo>
                  <a:lnTo>
                    <a:pt x="44334" y="9076"/>
                  </a:lnTo>
                  <a:lnTo>
                    <a:pt x="44423" y="7031"/>
                  </a:lnTo>
                  <a:lnTo>
                    <a:pt x="44567" y="1360"/>
                  </a:lnTo>
                  <a:lnTo>
                    <a:pt x="43587" y="894"/>
                  </a:lnTo>
                  <a:lnTo>
                    <a:pt x="41941" y="584"/>
                  </a:lnTo>
                  <a:lnTo>
                    <a:pt x="36911" y="86"/>
                  </a:lnTo>
                  <a:lnTo>
                    <a:pt x="35506" y="46"/>
                  </a:lnTo>
                  <a:lnTo>
                    <a:pt x="31299" y="0"/>
                  </a:lnTo>
                  <a:lnTo>
                    <a:pt x="28788" y="980"/>
                  </a:lnTo>
                  <a:lnTo>
                    <a:pt x="26122" y="2626"/>
                  </a:lnTo>
                  <a:lnTo>
                    <a:pt x="23353" y="4715"/>
                  </a:lnTo>
                  <a:lnTo>
                    <a:pt x="20514" y="7100"/>
                  </a:lnTo>
                  <a:lnTo>
                    <a:pt x="17629" y="9682"/>
                  </a:lnTo>
                  <a:lnTo>
                    <a:pt x="14714" y="12396"/>
                  </a:lnTo>
                  <a:lnTo>
                    <a:pt x="11778" y="14205"/>
                  </a:lnTo>
                  <a:lnTo>
                    <a:pt x="8830" y="15411"/>
                  </a:lnTo>
                  <a:lnTo>
                    <a:pt x="5871" y="16215"/>
                  </a:lnTo>
                  <a:lnTo>
                    <a:pt x="3899" y="17743"/>
                  </a:lnTo>
                  <a:lnTo>
                    <a:pt x="2584" y="19754"/>
                  </a:lnTo>
                  <a:lnTo>
                    <a:pt x="1708" y="22087"/>
                  </a:lnTo>
                  <a:lnTo>
                    <a:pt x="1123" y="24635"/>
                  </a:lnTo>
                  <a:lnTo>
                    <a:pt x="733" y="27325"/>
                  </a:lnTo>
                  <a:lnTo>
                    <a:pt x="474" y="30111"/>
                  </a:lnTo>
                  <a:lnTo>
                    <a:pt x="301" y="32960"/>
                  </a:lnTo>
                  <a:lnTo>
                    <a:pt x="0" y="42882"/>
                  </a:lnTo>
                  <a:lnTo>
                    <a:pt x="977" y="44451"/>
                  </a:lnTo>
                  <a:lnTo>
                    <a:pt x="2621" y="46489"/>
                  </a:lnTo>
                  <a:lnTo>
                    <a:pt x="7647" y="52149"/>
                  </a:lnTo>
                  <a:lnTo>
                    <a:pt x="9051" y="52613"/>
                  </a:lnTo>
                  <a:lnTo>
                    <a:pt x="10980" y="52923"/>
                  </a:lnTo>
                  <a:lnTo>
                    <a:pt x="13257" y="53129"/>
                  </a:lnTo>
                  <a:lnTo>
                    <a:pt x="15769" y="52274"/>
                  </a:lnTo>
                  <a:lnTo>
                    <a:pt x="18435" y="50713"/>
                  </a:lnTo>
                  <a:lnTo>
                    <a:pt x="21204" y="48679"/>
                  </a:lnTo>
                  <a:lnTo>
                    <a:pt x="24043" y="46331"/>
                  </a:lnTo>
                  <a:lnTo>
                    <a:pt x="26928" y="43774"/>
                  </a:lnTo>
                  <a:lnTo>
                    <a:pt x="32778" y="38287"/>
                  </a:lnTo>
                  <a:lnTo>
                    <a:pt x="47590" y="23727"/>
                  </a:lnTo>
                  <a:lnTo>
                    <a:pt x="50563" y="21759"/>
                  </a:lnTo>
                  <a:lnTo>
                    <a:pt x="53537" y="20447"/>
                  </a:lnTo>
                  <a:lnTo>
                    <a:pt x="56511" y="19573"/>
                  </a:lnTo>
                  <a:lnTo>
                    <a:pt x="58496" y="17997"/>
                  </a:lnTo>
                  <a:lnTo>
                    <a:pt x="59817" y="15955"/>
                  </a:lnTo>
                  <a:lnTo>
                    <a:pt x="61940" y="10288"/>
                  </a:lnTo>
                  <a:lnTo>
                    <a:pt x="61122" y="9823"/>
                  </a:lnTo>
                  <a:lnTo>
                    <a:pt x="59584" y="9513"/>
                  </a:lnTo>
                  <a:lnTo>
                    <a:pt x="54727" y="9016"/>
                  </a:lnTo>
                  <a:lnTo>
                    <a:pt x="53337" y="8975"/>
                  </a:lnTo>
                  <a:lnTo>
                    <a:pt x="32573" y="8897"/>
                  </a:lnTo>
                  <a:lnTo>
                    <a:pt x="29638" y="9888"/>
                  </a:lnTo>
                  <a:lnTo>
                    <a:pt x="26689" y="11541"/>
                  </a:lnTo>
                  <a:lnTo>
                    <a:pt x="23730" y="13635"/>
                  </a:lnTo>
                  <a:lnTo>
                    <a:pt x="21758" y="16023"/>
                  </a:lnTo>
                  <a:lnTo>
                    <a:pt x="20443" y="18608"/>
                  </a:lnTo>
                  <a:lnTo>
                    <a:pt x="19567" y="21323"/>
                  </a:lnTo>
                  <a:lnTo>
                    <a:pt x="17990" y="24125"/>
                  </a:lnTo>
                  <a:lnTo>
                    <a:pt x="15947" y="26985"/>
                  </a:lnTo>
                  <a:lnTo>
                    <a:pt x="13592" y="29885"/>
                  </a:lnTo>
                  <a:lnTo>
                    <a:pt x="12023" y="32809"/>
                  </a:lnTo>
                  <a:lnTo>
                    <a:pt x="10977" y="35752"/>
                  </a:lnTo>
                  <a:lnTo>
                    <a:pt x="9297" y="42862"/>
                  </a:lnTo>
                  <a:lnTo>
                    <a:pt x="9160" y="44438"/>
                  </a:lnTo>
                  <a:lnTo>
                    <a:pt x="9068" y="46480"/>
                  </a:lnTo>
                  <a:lnTo>
                    <a:pt x="8920" y="52147"/>
                  </a:lnTo>
                  <a:lnTo>
                    <a:pt x="9900" y="52612"/>
                  </a:lnTo>
                  <a:lnTo>
                    <a:pt x="11546" y="52922"/>
                  </a:lnTo>
                  <a:lnTo>
                    <a:pt x="16576" y="53419"/>
                  </a:lnTo>
                  <a:lnTo>
                    <a:pt x="17980" y="53460"/>
                  </a:lnTo>
                  <a:lnTo>
                    <a:pt x="22187" y="53506"/>
                  </a:lnTo>
                  <a:lnTo>
                    <a:pt x="24699" y="52526"/>
                  </a:lnTo>
                  <a:lnTo>
                    <a:pt x="27364" y="50880"/>
                  </a:lnTo>
                  <a:lnTo>
                    <a:pt x="30134" y="48791"/>
                  </a:lnTo>
                  <a:lnTo>
                    <a:pt x="32973" y="46406"/>
                  </a:lnTo>
                  <a:lnTo>
                    <a:pt x="35858" y="43824"/>
                  </a:lnTo>
                  <a:lnTo>
                    <a:pt x="38772" y="41110"/>
                  </a:lnTo>
                  <a:lnTo>
                    <a:pt x="40715" y="38309"/>
                  </a:lnTo>
                  <a:lnTo>
                    <a:pt x="42011" y="35449"/>
                  </a:lnTo>
                  <a:lnTo>
                    <a:pt x="42875" y="32550"/>
                  </a:lnTo>
                  <a:lnTo>
                    <a:pt x="44442" y="30618"/>
                  </a:lnTo>
                  <a:lnTo>
                    <a:pt x="46480" y="29329"/>
                  </a:lnTo>
                  <a:lnTo>
                    <a:pt x="48830" y="28471"/>
                  </a:lnTo>
                  <a:lnTo>
                    <a:pt x="50398" y="26906"/>
                  </a:lnTo>
                  <a:lnTo>
                    <a:pt x="51443" y="24870"/>
                  </a:lnTo>
                  <a:lnTo>
                    <a:pt x="52139" y="22522"/>
                  </a:lnTo>
                  <a:lnTo>
                    <a:pt x="51612" y="20955"/>
                  </a:lnTo>
                  <a:lnTo>
                    <a:pt x="50268" y="19911"/>
                  </a:lnTo>
                  <a:lnTo>
                    <a:pt x="44603" y="178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Annotation212"/>
            <p:cNvSpPr/>
            <p:nvPr/>
          </p:nvSpPr>
          <p:spPr>
            <a:xfrm>
              <a:off x="6152958" y="3804201"/>
              <a:ext cx="53165" cy="70881"/>
            </a:xfrm>
            <a:custGeom>
              <a:avLst/>
              <a:gdLst/>
              <a:ahLst/>
              <a:cxnLst/>
              <a:rect l="0" t="0" r="0" b="0"/>
              <a:pathLst>
                <a:path w="53165" h="70881">
                  <a:moveTo>
                    <a:pt x="17456" y="26635"/>
                  </a:moveTo>
                  <a:lnTo>
                    <a:pt x="12716" y="31375"/>
                  </a:lnTo>
                  <a:lnTo>
                    <a:pt x="11319" y="33764"/>
                  </a:lnTo>
                  <a:lnTo>
                    <a:pt x="10388" y="36348"/>
                  </a:lnTo>
                  <a:lnTo>
                    <a:pt x="9767" y="39064"/>
                  </a:lnTo>
                  <a:lnTo>
                    <a:pt x="9353" y="41866"/>
                  </a:lnTo>
                  <a:lnTo>
                    <a:pt x="9078" y="44726"/>
                  </a:lnTo>
                  <a:lnTo>
                    <a:pt x="8635" y="51706"/>
                  </a:lnTo>
                  <a:lnTo>
                    <a:pt x="8574" y="55306"/>
                  </a:lnTo>
                  <a:lnTo>
                    <a:pt x="8536" y="60962"/>
                  </a:lnTo>
                  <a:lnTo>
                    <a:pt x="9524" y="61426"/>
                  </a:lnTo>
                  <a:lnTo>
                    <a:pt x="11176" y="61735"/>
                  </a:lnTo>
                  <a:lnTo>
                    <a:pt x="16215" y="62232"/>
                  </a:lnTo>
                  <a:lnTo>
                    <a:pt x="17621" y="62272"/>
                  </a:lnTo>
                  <a:lnTo>
                    <a:pt x="25035" y="62343"/>
                  </a:lnTo>
                  <a:lnTo>
                    <a:pt x="26478" y="61355"/>
                  </a:lnTo>
                  <a:lnTo>
                    <a:pt x="28432" y="59703"/>
                  </a:lnTo>
                  <a:lnTo>
                    <a:pt x="30726" y="57610"/>
                  </a:lnTo>
                  <a:lnTo>
                    <a:pt x="35921" y="52639"/>
                  </a:lnTo>
                  <a:lnTo>
                    <a:pt x="38696" y="49924"/>
                  </a:lnTo>
                  <a:lnTo>
                    <a:pt x="40545" y="47122"/>
                  </a:lnTo>
                  <a:lnTo>
                    <a:pt x="41779" y="44261"/>
                  </a:lnTo>
                  <a:lnTo>
                    <a:pt x="42601" y="41362"/>
                  </a:lnTo>
                  <a:lnTo>
                    <a:pt x="43149" y="38438"/>
                  </a:lnTo>
                  <a:lnTo>
                    <a:pt x="43515" y="35496"/>
                  </a:lnTo>
                  <a:lnTo>
                    <a:pt x="44101" y="28385"/>
                  </a:lnTo>
                  <a:lnTo>
                    <a:pt x="44148" y="26809"/>
                  </a:lnTo>
                  <a:lnTo>
                    <a:pt x="44233" y="19100"/>
                  </a:lnTo>
                  <a:lnTo>
                    <a:pt x="43244" y="18635"/>
                  </a:lnTo>
                  <a:lnTo>
                    <a:pt x="41593" y="18325"/>
                  </a:lnTo>
                  <a:lnTo>
                    <a:pt x="36556" y="17827"/>
                  </a:lnTo>
                  <a:lnTo>
                    <a:pt x="35150" y="17786"/>
                  </a:lnTo>
                  <a:lnTo>
                    <a:pt x="30942" y="17741"/>
                  </a:lnTo>
                  <a:lnTo>
                    <a:pt x="28431" y="18722"/>
                  </a:lnTo>
                  <a:lnTo>
                    <a:pt x="25765" y="20367"/>
                  </a:lnTo>
                  <a:lnTo>
                    <a:pt x="19097" y="25397"/>
                  </a:lnTo>
                  <a:lnTo>
                    <a:pt x="17558" y="26801"/>
                  </a:lnTo>
                  <a:lnTo>
                    <a:pt x="9912" y="34215"/>
                  </a:lnTo>
                  <a:lnTo>
                    <a:pt x="4196" y="39905"/>
                  </a:lnTo>
                  <a:lnTo>
                    <a:pt x="2663" y="42427"/>
                  </a:lnTo>
                  <a:lnTo>
                    <a:pt x="1641" y="45101"/>
                  </a:lnTo>
                  <a:lnTo>
                    <a:pt x="0" y="51780"/>
                  </a:lnTo>
                  <a:lnTo>
                    <a:pt x="857" y="53320"/>
                  </a:lnTo>
                  <a:lnTo>
                    <a:pt x="2422" y="55339"/>
                  </a:lnTo>
                  <a:lnTo>
                    <a:pt x="7320" y="60969"/>
                  </a:lnTo>
                  <a:lnTo>
                    <a:pt x="10636" y="64384"/>
                  </a:lnTo>
                  <a:lnTo>
                    <a:pt x="12909" y="66684"/>
                  </a:lnTo>
                  <a:lnTo>
                    <a:pt x="15417" y="68217"/>
                  </a:lnTo>
                  <a:lnTo>
                    <a:pt x="18081" y="69239"/>
                  </a:lnTo>
                  <a:lnTo>
                    <a:pt x="24745" y="70880"/>
                  </a:lnTo>
                  <a:lnTo>
                    <a:pt x="26284" y="70022"/>
                  </a:lnTo>
                  <a:lnTo>
                    <a:pt x="28302" y="68458"/>
                  </a:lnTo>
                  <a:lnTo>
                    <a:pt x="30640" y="66423"/>
                  </a:lnTo>
                  <a:lnTo>
                    <a:pt x="33190" y="64075"/>
                  </a:lnTo>
                  <a:lnTo>
                    <a:pt x="38670" y="58819"/>
                  </a:lnTo>
                  <a:lnTo>
                    <a:pt x="40529" y="56028"/>
                  </a:lnTo>
                  <a:lnTo>
                    <a:pt x="41767" y="53176"/>
                  </a:lnTo>
                  <a:lnTo>
                    <a:pt x="42593" y="50282"/>
                  </a:lnTo>
                  <a:lnTo>
                    <a:pt x="44136" y="47360"/>
                  </a:lnTo>
                  <a:lnTo>
                    <a:pt x="46157" y="44421"/>
                  </a:lnTo>
                  <a:lnTo>
                    <a:pt x="48496" y="41469"/>
                  </a:lnTo>
                  <a:lnTo>
                    <a:pt x="50055" y="38509"/>
                  </a:lnTo>
                  <a:lnTo>
                    <a:pt x="51095" y="35543"/>
                  </a:lnTo>
                  <a:lnTo>
                    <a:pt x="51788" y="32573"/>
                  </a:lnTo>
                  <a:lnTo>
                    <a:pt x="52250" y="29602"/>
                  </a:lnTo>
                  <a:lnTo>
                    <a:pt x="52558" y="26628"/>
                  </a:lnTo>
                  <a:lnTo>
                    <a:pt x="52764" y="23653"/>
                  </a:lnTo>
                  <a:lnTo>
                    <a:pt x="52901" y="20679"/>
                  </a:lnTo>
                  <a:lnTo>
                    <a:pt x="53053" y="14727"/>
                  </a:lnTo>
                  <a:lnTo>
                    <a:pt x="53164" y="1609"/>
                  </a:lnTo>
                  <a:lnTo>
                    <a:pt x="52176" y="1021"/>
                  </a:lnTo>
                  <a:lnTo>
                    <a:pt x="50524" y="629"/>
                  </a:lnTo>
                  <a:lnTo>
                    <a:pt x="45485" y="0"/>
                  </a:lnTo>
                  <a:lnTo>
                    <a:pt x="44080" y="941"/>
                  </a:lnTo>
                  <a:lnTo>
                    <a:pt x="42150" y="2560"/>
                  </a:lnTo>
                  <a:lnTo>
                    <a:pt x="39872" y="4632"/>
                  </a:lnTo>
                  <a:lnTo>
                    <a:pt x="34695" y="9580"/>
                  </a:lnTo>
                  <a:lnTo>
                    <a:pt x="23286" y="20841"/>
                  </a:lnTo>
                  <a:lnTo>
                    <a:pt x="21343" y="23764"/>
                  </a:lnTo>
                  <a:lnTo>
                    <a:pt x="20047" y="26705"/>
                  </a:lnTo>
                  <a:lnTo>
                    <a:pt x="19183" y="29659"/>
                  </a:lnTo>
                  <a:lnTo>
                    <a:pt x="18608" y="32619"/>
                  </a:lnTo>
                  <a:lnTo>
                    <a:pt x="18224" y="35586"/>
                  </a:lnTo>
                  <a:lnTo>
                    <a:pt x="17968" y="38555"/>
                  </a:lnTo>
                  <a:lnTo>
                    <a:pt x="16805" y="41527"/>
                  </a:lnTo>
                  <a:lnTo>
                    <a:pt x="15038" y="44501"/>
                  </a:lnTo>
                  <a:lnTo>
                    <a:pt x="12866" y="47475"/>
                  </a:lnTo>
                  <a:lnTo>
                    <a:pt x="12412" y="49458"/>
                  </a:lnTo>
                  <a:lnTo>
                    <a:pt x="13102" y="50780"/>
                  </a:lnTo>
                  <a:lnTo>
                    <a:pt x="14553" y="51661"/>
                  </a:lnTo>
                  <a:lnTo>
                    <a:pt x="15521" y="53241"/>
                  </a:lnTo>
                  <a:lnTo>
                    <a:pt x="16166" y="55287"/>
                  </a:lnTo>
                  <a:lnTo>
                    <a:pt x="17201" y="60958"/>
                  </a:lnTo>
                  <a:lnTo>
                    <a:pt x="18278" y="61423"/>
                  </a:lnTo>
                  <a:lnTo>
                    <a:pt x="19988" y="61734"/>
                  </a:lnTo>
                  <a:lnTo>
                    <a:pt x="25122" y="62231"/>
                  </a:lnTo>
                  <a:lnTo>
                    <a:pt x="26535" y="61280"/>
                  </a:lnTo>
                  <a:lnTo>
                    <a:pt x="28470" y="59653"/>
                  </a:lnTo>
                  <a:lnTo>
                    <a:pt x="30752" y="57577"/>
                  </a:lnTo>
                  <a:lnTo>
                    <a:pt x="35933" y="52624"/>
                  </a:lnTo>
                  <a:lnTo>
                    <a:pt x="38704" y="49914"/>
                  </a:lnTo>
                  <a:lnTo>
                    <a:pt x="40550" y="47115"/>
                  </a:lnTo>
                  <a:lnTo>
                    <a:pt x="41782" y="44257"/>
                  </a:lnTo>
                  <a:lnTo>
                    <a:pt x="42603" y="41359"/>
                  </a:lnTo>
                  <a:lnTo>
                    <a:pt x="44142" y="38436"/>
                  </a:lnTo>
                  <a:lnTo>
                    <a:pt x="46161" y="35494"/>
                  </a:lnTo>
                  <a:lnTo>
                    <a:pt x="51789" y="28385"/>
                  </a:lnTo>
                  <a:lnTo>
                    <a:pt x="52251" y="26809"/>
                  </a:lnTo>
                  <a:lnTo>
                    <a:pt x="52559" y="24767"/>
                  </a:lnTo>
                  <a:lnTo>
                    <a:pt x="53164" y="17827"/>
                  </a:lnTo>
                  <a:lnTo>
                    <a:pt x="50524" y="20405"/>
                  </a:lnTo>
                  <a:lnTo>
                    <a:pt x="48431" y="22481"/>
                  </a:lnTo>
                  <a:lnTo>
                    <a:pt x="47036" y="24858"/>
                  </a:lnTo>
                  <a:lnTo>
                    <a:pt x="46105" y="27435"/>
                  </a:lnTo>
                  <a:lnTo>
                    <a:pt x="45485" y="30145"/>
                  </a:lnTo>
                  <a:lnTo>
                    <a:pt x="44080" y="32943"/>
                  </a:lnTo>
                  <a:lnTo>
                    <a:pt x="42150" y="35802"/>
                  </a:lnTo>
                  <a:lnTo>
                    <a:pt x="35315" y="44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Annotation213"/>
            <p:cNvSpPr/>
            <p:nvPr/>
          </p:nvSpPr>
          <p:spPr>
            <a:xfrm>
              <a:off x="6144039" y="4009555"/>
              <a:ext cx="70978" cy="85039"/>
            </a:xfrm>
            <a:custGeom>
              <a:avLst/>
              <a:gdLst/>
              <a:ahLst/>
              <a:cxnLst/>
              <a:rect l="0" t="0" r="0" b="0"/>
              <a:pathLst>
                <a:path w="70978" h="85039">
                  <a:moveTo>
                    <a:pt x="17445" y="35593"/>
                  </a:moveTo>
                  <a:lnTo>
                    <a:pt x="8883" y="35593"/>
                  </a:lnTo>
                  <a:lnTo>
                    <a:pt x="8679" y="38239"/>
                  </a:lnTo>
                  <a:lnTo>
                    <a:pt x="8547" y="43282"/>
                  </a:lnTo>
                  <a:lnTo>
                    <a:pt x="8518" y="56843"/>
                  </a:lnTo>
                  <a:lnTo>
                    <a:pt x="9510" y="59682"/>
                  </a:lnTo>
                  <a:lnTo>
                    <a:pt x="11162" y="62566"/>
                  </a:lnTo>
                  <a:lnTo>
                    <a:pt x="13256" y="65482"/>
                  </a:lnTo>
                  <a:lnTo>
                    <a:pt x="15645" y="68417"/>
                  </a:lnTo>
                  <a:lnTo>
                    <a:pt x="18229" y="71366"/>
                  </a:lnTo>
                  <a:lnTo>
                    <a:pt x="24766" y="78489"/>
                  </a:lnTo>
                  <a:lnTo>
                    <a:pt x="26294" y="79073"/>
                  </a:lnTo>
                  <a:lnTo>
                    <a:pt x="28306" y="79462"/>
                  </a:lnTo>
                  <a:lnTo>
                    <a:pt x="30638" y="79723"/>
                  </a:lnTo>
                  <a:lnTo>
                    <a:pt x="33186" y="78903"/>
                  </a:lnTo>
                  <a:lnTo>
                    <a:pt x="35877" y="77365"/>
                  </a:lnTo>
                  <a:lnTo>
                    <a:pt x="42583" y="72508"/>
                  </a:lnTo>
                  <a:lnTo>
                    <a:pt x="44126" y="71117"/>
                  </a:lnTo>
                  <a:lnTo>
                    <a:pt x="48485" y="66926"/>
                  </a:lnTo>
                  <a:lnTo>
                    <a:pt x="50045" y="63427"/>
                  </a:lnTo>
                  <a:lnTo>
                    <a:pt x="51084" y="59111"/>
                  </a:lnTo>
                  <a:lnTo>
                    <a:pt x="51778" y="54248"/>
                  </a:lnTo>
                  <a:lnTo>
                    <a:pt x="52240" y="50014"/>
                  </a:lnTo>
                  <a:lnTo>
                    <a:pt x="52547" y="46199"/>
                  </a:lnTo>
                  <a:lnTo>
                    <a:pt x="52753" y="42664"/>
                  </a:lnTo>
                  <a:lnTo>
                    <a:pt x="52981" y="36090"/>
                  </a:lnTo>
                  <a:lnTo>
                    <a:pt x="53153" y="19527"/>
                  </a:lnTo>
                  <a:lnTo>
                    <a:pt x="52165" y="18929"/>
                  </a:lnTo>
                  <a:lnTo>
                    <a:pt x="50514" y="18531"/>
                  </a:lnTo>
                  <a:lnTo>
                    <a:pt x="45475" y="17891"/>
                  </a:lnTo>
                  <a:lnTo>
                    <a:pt x="44069" y="17839"/>
                  </a:lnTo>
                  <a:lnTo>
                    <a:pt x="39861" y="17780"/>
                  </a:lnTo>
                  <a:lnTo>
                    <a:pt x="37350" y="18757"/>
                  </a:lnTo>
                  <a:lnTo>
                    <a:pt x="34684" y="20401"/>
                  </a:lnTo>
                  <a:lnTo>
                    <a:pt x="31915" y="22488"/>
                  </a:lnTo>
                  <a:lnTo>
                    <a:pt x="29075" y="24872"/>
                  </a:lnTo>
                  <a:lnTo>
                    <a:pt x="26191" y="27454"/>
                  </a:lnTo>
                  <a:lnTo>
                    <a:pt x="23276" y="30167"/>
                  </a:lnTo>
                  <a:lnTo>
                    <a:pt x="20340" y="31976"/>
                  </a:lnTo>
                  <a:lnTo>
                    <a:pt x="17390" y="33182"/>
                  </a:lnTo>
                  <a:lnTo>
                    <a:pt x="14432" y="33985"/>
                  </a:lnTo>
                  <a:lnTo>
                    <a:pt x="12460" y="35514"/>
                  </a:lnTo>
                  <a:lnTo>
                    <a:pt x="11145" y="37525"/>
                  </a:lnTo>
                  <a:lnTo>
                    <a:pt x="10269" y="39858"/>
                  </a:lnTo>
                  <a:lnTo>
                    <a:pt x="8692" y="42405"/>
                  </a:lnTo>
                  <a:lnTo>
                    <a:pt x="6649" y="45095"/>
                  </a:lnTo>
                  <a:lnTo>
                    <a:pt x="4294" y="47881"/>
                  </a:lnTo>
                  <a:lnTo>
                    <a:pt x="2725" y="50730"/>
                  </a:lnTo>
                  <a:lnTo>
                    <a:pt x="1679" y="53622"/>
                  </a:lnTo>
                  <a:lnTo>
                    <a:pt x="981" y="56542"/>
                  </a:lnTo>
                  <a:lnTo>
                    <a:pt x="516" y="59481"/>
                  </a:lnTo>
                  <a:lnTo>
                    <a:pt x="206" y="62433"/>
                  </a:lnTo>
                  <a:lnTo>
                    <a:pt x="0" y="65393"/>
                  </a:lnTo>
                  <a:lnTo>
                    <a:pt x="854" y="68358"/>
                  </a:lnTo>
                  <a:lnTo>
                    <a:pt x="2416" y="71327"/>
                  </a:lnTo>
                  <a:lnTo>
                    <a:pt x="7311" y="78481"/>
                  </a:lnTo>
                  <a:lnTo>
                    <a:pt x="8704" y="80060"/>
                  </a:lnTo>
                  <a:lnTo>
                    <a:pt x="12899" y="84461"/>
                  </a:lnTo>
                  <a:lnTo>
                    <a:pt x="15407" y="85038"/>
                  </a:lnTo>
                  <a:lnTo>
                    <a:pt x="18071" y="84432"/>
                  </a:lnTo>
                  <a:lnTo>
                    <a:pt x="20839" y="83036"/>
                  </a:lnTo>
                  <a:lnTo>
                    <a:pt x="23677" y="82104"/>
                  </a:lnTo>
                  <a:lnTo>
                    <a:pt x="26560" y="81483"/>
                  </a:lnTo>
                  <a:lnTo>
                    <a:pt x="29475" y="81069"/>
                  </a:lnTo>
                  <a:lnTo>
                    <a:pt x="32410" y="79801"/>
                  </a:lnTo>
                  <a:lnTo>
                    <a:pt x="35359" y="77964"/>
                  </a:lnTo>
                  <a:lnTo>
                    <a:pt x="38317" y="75746"/>
                  </a:lnTo>
                  <a:lnTo>
                    <a:pt x="41282" y="73276"/>
                  </a:lnTo>
                  <a:lnTo>
                    <a:pt x="44250" y="70637"/>
                  </a:lnTo>
                  <a:lnTo>
                    <a:pt x="47222" y="67886"/>
                  </a:lnTo>
                  <a:lnTo>
                    <a:pt x="50195" y="64067"/>
                  </a:lnTo>
                  <a:lnTo>
                    <a:pt x="53169" y="59537"/>
                  </a:lnTo>
                  <a:lnTo>
                    <a:pt x="56143" y="54532"/>
                  </a:lnTo>
                  <a:lnTo>
                    <a:pt x="59119" y="50204"/>
                  </a:lnTo>
                  <a:lnTo>
                    <a:pt x="62095" y="46325"/>
                  </a:lnTo>
                  <a:lnTo>
                    <a:pt x="65071" y="42748"/>
                  </a:lnTo>
                  <a:lnTo>
                    <a:pt x="67055" y="38379"/>
                  </a:lnTo>
                  <a:lnTo>
                    <a:pt x="68378" y="33482"/>
                  </a:lnTo>
                  <a:lnTo>
                    <a:pt x="69259" y="28232"/>
                  </a:lnTo>
                  <a:lnTo>
                    <a:pt x="69848" y="23741"/>
                  </a:lnTo>
                  <a:lnTo>
                    <a:pt x="70239" y="19754"/>
                  </a:lnTo>
                  <a:lnTo>
                    <a:pt x="70868" y="10967"/>
                  </a:lnTo>
                  <a:lnTo>
                    <a:pt x="70955" y="7120"/>
                  </a:lnTo>
                  <a:lnTo>
                    <a:pt x="70977" y="4705"/>
                  </a:lnTo>
                  <a:lnTo>
                    <a:pt x="70000" y="3095"/>
                  </a:lnTo>
                  <a:lnTo>
                    <a:pt x="68357" y="2021"/>
                  </a:lnTo>
                  <a:lnTo>
                    <a:pt x="63331" y="299"/>
                  </a:lnTo>
                  <a:lnTo>
                    <a:pt x="61926" y="157"/>
                  </a:lnTo>
                  <a:lnTo>
                    <a:pt x="59998" y="63"/>
                  </a:lnTo>
                  <a:lnTo>
                    <a:pt x="57720" y="0"/>
                  </a:lnTo>
                  <a:lnTo>
                    <a:pt x="55209" y="951"/>
                  </a:lnTo>
                  <a:lnTo>
                    <a:pt x="52542" y="2576"/>
                  </a:lnTo>
                  <a:lnTo>
                    <a:pt x="49774" y="4652"/>
                  </a:lnTo>
                  <a:lnTo>
                    <a:pt x="46935" y="7029"/>
                  </a:lnTo>
                  <a:lnTo>
                    <a:pt x="44050" y="9605"/>
                  </a:lnTo>
                  <a:lnTo>
                    <a:pt x="41135" y="12314"/>
                  </a:lnTo>
                  <a:lnTo>
                    <a:pt x="39191" y="15113"/>
                  </a:lnTo>
                  <a:lnTo>
                    <a:pt x="37896" y="17971"/>
                  </a:lnTo>
                  <a:lnTo>
                    <a:pt x="37032" y="20869"/>
                  </a:lnTo>
                  <a:lnTo>
                    <a:pt x="35464" y="23793"/>
                  </a:lnTo>
                  <a:lnTo>
                    <a:pt x="33427" y="26734"/>
                  </a:lnTo>
                  <a:lnTo>
                    <a:pt x="31076" y="29687"/>
                  </a:lnTo>
                  <a:lnTo>
                    <a:pt x="29509" y="32648"/>
                  </a:lnTo>
                  <a:lnTo>
                    <a:pt x="28464" y="35614"/>
                  </a:lnTo>
                  <a:lnTo>
                    <a:pt x="27768" y="38584"/>
                  </a:lnTo>
                  <a:lnTo>
                    <a:pt x="27304" y="41555"/>
                  </a:lnTo>
                  <a:lnTo>
                    <a:pt x="26994" y="44529"/>
                  </a:lnTo>
                  <a:lnTo>
                    <a:pt x="26498" y="51690"/>
                  </a:lnTo>
                  <a:lnTo>
                    <a:pt x="26429" y="55315"/>
                  </a:lnTo>
                  <a:lnTo>
                    <a:pt x="26386" y="60987"/>
                  </a:lnTo>
                  <a:lnTo>
                    <a:pt x="27374" y="61452"/>
                  </a:lnTo>
                  <a:lnTo>
                    <a:pt x="29025" y="61762"/>
                  </a:lnTo>
                  <a:lnTo>
                    <a:pt x="34064" y="62260"/>
                  </a:lnTo>
                  <a:lnTo>
                    <a:pt x="35469" y="62301"/>
                  </a:lnTo>
                  <a:lnTo>
                    <a:pt x="39678" y="62346"/>
                  </a:lnTo>
                  <a:lnTo>
                    <a:pt x="42189" y="61366"/>
                  </a:lnTo>
                  <a:lnTo>
                    <a:pt x="44855" y="59720"/>
                  </a:lnTo>
                  <a:lnTo>
                    <a:pt x="47624" y="57631"/>
                  </a:lnTo>
                  <a:lnTo>
                    <a:pt x="49471" y="55246"/>
                  </a:lnTo>
                  <a:lnTo>
                    <a:pt x="50702" y="52664"/>
                  </a:lnTo>
                  <a:lnTo>
                    <a:pt x="51522" y="49950"/>
                  </a:lnTo>
                  <a:lnTo>
                    <a:pt x="53062" y="47149"/>
                  </a:lnTo>
                  <a:lnTo>
                    <a:pt x="55080" y="44289"/>
                  </a:lnTo>
                  <a:lnTo>
                    <a:pt x="60708" y="37311"/>
                  </a:lnTo>
                  <a:lnTo>
                    <a:pt x="62162" y="36738"/>
                  </a:lnTo>
                  <a:lnTo>
                    <a:pt x="64124" y="36357"/>
                  </a:lnTo>
                  <a:lnTo>
                    <a:pt x="66424" y="36102"/>
                  </a:lnTo>
                  <a:lnTo>
                    <a:pt x="67957" y="34941"/>
                  </a:lnTo>
                  <a:lnTo>
                    <a:pt x="68979" y="33173"/>
                  </a:lnTo>
                  <a:lnTo>
                    <a:pt x="69660" y="31003"/>
                  </a:lnTo>
                  <a:lnTo>
                    <a:pt x="69122" y="29557"/>
                  </a:lnTo>
                  <a:lnTo>
                    <a:pt x="67772" y="28593"/>
                  </a:lnTo>
                  <a:lnTo>
                    <a:pt x="63215" y="27044"/>
                  </a:lnTo>
                  <a:lnTo>
                    <a:pt x="61850" y="25925"/>
                  </a:lnTo>
                  <a:lnTo>
                    <a:pt x="59946" y="24187"/>
                  </a:lnTo>
                  <a:lnTo>
                    <a:pt x="54504" y="19009"/>
                  </a:lnTo>
                  <a:lnTo>
                    <a:pt x="53065" y="19576"/>
                  </a:lnTo>
                  <a:lnTo>
                    <a:pt x="51113" y="20946"/>
                  </a:lnTo>
                  <a:lnTo>
                    <a:pt x="48821" y="22852"/>
                  </a:lnTo>
                  <a:lnTo>
                    <a:pt x="46299" y="24122"/>
                  </a:lnTo>
                  <a:lnTo>
                    <a:pt x="43626" y="24970"/>
                  </a:lnTo>
                  <a:lnTo>
                    <a:pt x="40853" y="25534"/>
                  </a:lnTo>
                  <a:lnTo>
                    <a:pt x="38011" y="26903"/>
                  </a:lnTo>
                  <a:lnTo>
                    <a:pt x="35124" y="28808"/>
                  </a:lnTo>
                  <a:lnTo>
                    <a:pt x="28103" y="34253"/>
                  </a:lnTo>
                  <a:lnTo>
                    <a:pt x="26535" y="35692"/>
                  </a:lnTo>
                  <a:lnTo>
                    <a:pt x="18838" y="43164"/>
                  </a:lnTo>
                  <a:lnTo>
                    <a:pt x="18374" y="44609"/>
                  </a:lnTo>
                  <a:lnTo>
                    <a:pt x="18064" y="46564"/>
                  </a:lnTo>
                  <a:lnTo>
                    <a:pt x="17445" y="53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Annotation214"/>
            <p:cNvSpPr/>
            <p:nvPr/>
          </p:nvSpPr>
          <p:spPr>
            <a:xfrm>
              <a:off x="6367278" y="4196953"/>
              <a:ext cx="58283" cy="88772"/>
            </a:xfrm>
            <a:custGeom>
              <a:avLst/>
              <a:gdLst/>
              <a:ahLst/>
              <a:cxnLst/>
              <a:rect l="0" t="0" r="0" b="0"/>
              <a:pathLst>
                <a:path w="58283" h="88772">
                  <a:moveTo>
                    <a:pt x="26378" y="0"/>
                  </a:moveTo>
                  <a:lnTo>
                    <a:pt x="21638" y="0"/>
                  </a:lnTo>
                  <a:lnTo>
                    <a:pt x="20241" y="992"/>
                  </a:lnTo>
                  <a:lnTo>
                    <a:pt x="19310" y="2646"/>
                  </a:lnTo>
                  <a:lnTo>
                    <a:pt x="17817" y="7688"/>
                  </a:lnTo>
                  <a:lnTo>
                    <a:pt x="17694" y="10086"/>
                  </a:lnTo>
                  <a:lnTo>
                    <a:pt x="17521" y="21951"/>
                  </a:lnTo>
                  <a:lnTo>
                    <a:pt x="17449" y="65096"/>
                  </a:lnTo>
                  <a:lnTo>
                    <a:pt x="18442" y="68201"/>
                  </a:lnTo>
                  <a:lnTo>
                    <a:pt x="20095" y="71265"/>
                  </a:lnTo>
                  <a:lnTo>
                    <a:pt x="22189" y="74299"/>
                  </a:lnTo>
                  <a:lnTo>
                    <a:pt x="23586" y="77314"/>
                  </a:lnTo>
                  <a:lnTo>
                    <a:pt x="24516" y="80316"/>
                  </a:lnTo>
                  <a:lnTo>
                    <a:pt x="25137" y="83310"/>
                  </a:lnTo>
                  <a:lnTo>
                    <a:pt x="26543" y="85305"/>
                  </a:lnTo>
                  <a:lnTo>
                    <a:pt x="28473" y="86636"/>
                  </a:lnTo>
                  <a:lnTo>
                    <a:pt x="33958" y="88771"/>
                  </a:lnTo>
                  <a:lnTo>
                    <a:pt x="34408" y="87954"/>
                  </a:lnTo>
                  <a:lnTo>
                    <a:pt x="34708" y="86417"/>
                  </a:lnTo>
                  <a:lnTo>
                    <a:pt x="34908" y="84400"/>
                  </a:lnTo>
                  <a:lnTo>
                    <a:pt x="36033" y="82064"/>
                  </a:lnTo>
                  <a:lnTo>
                    <a:pt x="37776" y="79514"/>
                  </a:lnTo>
                  <a:lnTo>
                    <a:pt x="39930" y="76822"/>
                  </a:lnTo>
                  <a:lnTo>
                    <a:pt x="41366" y="74035"/>
                  </a:lnTo>
                  <a:lnTo>
                    <a:pt x="42323" y="71185"/>
                  </a:lnTo>
                  <a:lnTo>
                    <a:pt x="42961" y="68292"/>
                  </a:lnTo>
                  <a:lnTo>
                    <a:pt x="43387" y="65372"/>
                  </a:lnTo>
                  <a:lnTo>
                    <a:pt x="43671" y="62433"/>
                  </a:lnTo>
                  <a:lnTo>
                    <a:pt x="43859" y="59481"/>
                  </a:lnTo>
                  <a:lnTo>
                    <a:pt x="44978" y="56521"/>
                  </a:lnTo>
                  <a:lnTo>
                    <a:pt x="46715" y="53556"/>
                  </a:lnTo>
                  <a:lnTo>
                    <a:pt x="48866" y="50587"/>
                  </a:lnTo>
                  <a:lnTo>
                    <a:pt x="50300" y="47615"/>
                  </a:lnTo>
                  <a:lnTo>
                    <a:pt x="51255" y="44642"/>
                  </a:lnTo>
                  <a:lnTo>
                    <a:pt x="51893" y="41668"/>
                  </a:lnTo>
                  <a:lnTo>
                    <a:pt x="51326" y="39685"/>
                  </a:lnTo>
                  <a:lnTo>
                    <a:pt x="49955" y="38363"/>
                  </a:lnTo>
                  <a:lnTo>
                    <a:pt x="45367" y="36241"/>
                  </a:lnTo>
                  <a:lnTo>
                    <a:pt x="44991" y="35075"/>
                  </a:lnTo>
                  <a:lnTo>
                    <a:pt x="44740" y="33305"/>
                  </a:lnTo>
                  <a:lnTo>
                    <a:pt x="44572" y="31133"/>
                  </a:lnTo>
                  <a:lnTo>
                    <a:pt x="43469" y="30677"/>
                  </a:lnTo>
                  <a:lnTo>
                    <a:pt x="41741" y="31366"/>
                  </a:lnTo>
                  <a:lnTo>
                    <a:pt x="39596" y="32817"/>
                  </a:lnTo>
                  <a:lnTo>
                    <a:pt x="37174" y="33784"/>
                  </a:lnTo>
                  <a:lnTo>
                    <a:pt x="34568" y="34429"/>
                  </a:lnTo>
                  <a:lnTo>
                    <a:pt x="27996" y="35464"/>
                  </a:lnTo>
                  <a:lnTo>
                    <a:pt x="26464" y="36541"/>
                  </a:lnTo>
                  <a:lnTo>
                    <a:pt x="24452" y="38252"/>
                  </a:lnTo>
                  <a:lnTo>
                    <a:pt x="22117" y="40384"/>
                  </a:lnTo>
                  <a:lnTo>
                    <a:pt x="16878" y="45399"/>
                  </a:lnTo>
                  <a:lnTo>
                    <a:pt x="976" y="61125"/>
                  </a:lnTo>
                  <a:lnTo>
                    <a:pt x="514" y="62578"/>
                  </a:lnTo>
                  <a:lnTo>
                    <a:pt x="205" y="64539"/>
                  </a:lnTo>
                  <a:lnTo>
                    <a:pt x="0" y="66839"/>
                  </a:lnTo>
                  <a:lnTo>
                    <a:pt x="855" y="68372"/>
                  </a:lnTo>
                  <a:lnTo>
                    <a:pt x="2417" y="69394"/>
                  </a:lnTo>
                  <a:lnTo>
                    <a:pt x="7314" y="71034"/>
                  </a:lnTo>
                  <a:lnTo>
                    <a:pt x="8708" y="72160"/>
                  </a:lnTo>
                  <a:lnTo>
                    <a:pt x="10629" y="73904"/>
                  </a:lnTo>
                  <a:lnTo>
                    <a:pt x="12902" y="76058"/>
                  </a:lnTo>
                  <a:lnTo>
                    <a:pt x="15410" y="76502"/>
                  </a:lnTo>
                  <a:lnTo>
                    <a:pt x="18074" y="75806"/>
                  </a:lnTo>
                  <a:lnTo>
                    <a:pt x="24738" y="72301"/>
                  </a:lnTo>
                  <a:lnTo>
                    <a:pt x="26277" y="71021"/>
                  </a:lnTo>
                  <a:lnTo>
                    <a:pt x="28295" y="69175"/>
                  </a:lnTo>
                  <a:lnTo>
                    <a:pt x="33184" y="64479"/>
                  </a:lnTo>
                  <a:lnTo>
                    <a:pt x="47327" y="50469"/>
                  </a:lnTo>
                  <a:lnTo>
                    <a:pt x="49273" y="47537"/>
                  </a:lnTo>
                  <a:lnTo>
                    <a:pt x="50571" y="44590"/>
                  </a:lnTo>
                  <a:lnTo>
                    <a:pt x="51436" y="41633"/>
                  </a:lnTo>
                  <a:lnTo>
                    <a:pt x="52014" y="37677"/>
                  </a:lnTo>
                  <a:lnTo>
                    <a:pt x="52398" y="33056"/>
                  </a:lnTo>
                  <a:lnTo>
                    <a:pt x="52825" y="23622"/>
                  </a:lnTo>
                  <a:lnTo>
                    <a:pt x="53015" y="16121"/>
                  </a:lnTo>
                  <a:lnTo>
                    <a:pt x="54058" y="13724"/>
                  </a:lnTo>
                  <a:lnTo>
                    <a:pt x="55746" y="12126"/>
                  </a:lnTo>
                  <a:lnTo>
                    <a:pt x="57863" y="11061"/>
                  </a:lnTo>
                  <a:lnTo>
                    <a:pt x="58282" y="9358"/>
                  </a:lnTo>
                  <a:lnTo>
                    <a:pt x="57569" y="7231"/>
                  </a:lnTo>
                  <a:lnTo>
                    <a:pt x="53425" y="423"/>
                  </a:lnTo>
                  <a:lnTo>
                    <a:pt x="52347" y="282"/>
                  </a:lnTo>
                  <a:lnTo>
                    <a:pt x="50636" y="188"/>
                  </a:lnTo>
                  <a:lnTo>
                    <a:pt x="45502" y="37"/>
                  </a:lnTo>
                  <a:lnTo>
                    <a:pt x="39871" y="11"/>
                  </a:lnTo>
                  <a:lnTo>
                    <a:pt x="37358" y="1000"/>
                  </a:lnTo>
                  <a:lnTo>
                    <a:pt x="34691" y="2651"/>
                  </a:lnTo>
                  <a:lnTo>
                    <a:pt x="28020" y="7690"/>
                  </a:lnTo>
                  <a:lnTo>
                    <a:pt x="27473" y="9095"/>
                  </a:lnTo>
                  <a:lnTo>
                    <a:pt x="27108" y="11025"/>
                  </a:lnTo>
                  <a:lnTo>
                    <a:pt x="26865" y="13303"/>
                  </a:lnTo>
                  <a:lnTo>
                    <a:pt x="25710" y="15814"/>
                  </a:lnTo>
                  <a:lnTo>
                    <a:pt x="23949" y="18480"/>
                  </a:lnTo>
                  <a:lnTo>
                    <a:pt x="21782" y="21250"/>
                  </a:lnTo>
                  <a:lnTo>
                    <a:pt x="20338" y="24088"/>
                  </a:lnTo>
                  <a:lnTo>
                    <a:pt x="19374" y="26974"/>
                  </a:lnTo>
                  <a:lnTo>
                    <a:pt x="17829" y="33991"/>
                  </a:lnTo>
                  <a:lnTo>
                    <a:pt x="18695" y="34567"/>
                  </a:lnTo>
                  <a:lnTo>
                    <a:pt x="20263" y="34951"/>
                  </a:lnTo>
                  <a:lnTo>
                    <a:pt x="25171" y="35567"/>
                  </a:lnTo>
                  <a:lnTo>
                    <a:pt x="25573" y="36610"/>
                  </a:lnTo>
                  <a:lnTo>
                    <a:pt x="25841" y="38297"/>
                  </a:lnTo>
                  <a:lnTo>
                    <a:pt x="26021" y="40414"/>
                  </a:lnTo>
                  <a:lnTo>
                    <a:pt x="27132" y="40833"/>
                  </a:lnTo>
                  <a:lnTo>
                    <a:pt x="28865" y="40121"/>
                  </a:lnTo>
                  <a:lnTo>
                    <a:pt x="34035" y="36588"/>
                  </a:lnTo>
                  <a:lnTo>
                    <a:pt x="35452" y="36298"/>
                  </a:lnTo>
                  <a:lnTo>
                    <a:pt x="37388" y="36106"/>
                  </a:lnTo>
                  <a:lnTo>
                    <a:pt x="39672" y="35977"/>
                  </a:lnTo>
                  <a:lnTo>
                    <a:pt x="41194" y="34899"/>
                  </a:lnTo>
                  <a:lnTo>
                    <a:pt x="42208" y="33187"/>
                  </a:lnTo>
                  <a:lnTo>
                    <a:pt x="44238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Annotation215"/>
            <p:cNvSpPr/>
            <p:nvPr/>
          </p:nvSpPr>
          <p:spPr>
            <a:xfrm>
              <a:off x="6466489" y="4196953"/>
              <a:ext cx="57060" cy="71284"/>
            </a:xfrm>
            <a:custGeom>
              <a:avLst/>
              <a:gdLst/>
              <a:ahLst/>
              <a:cxnLst/>
              <a:rect l="0" t="0" r="0" b="0"/>
              <a:pathLst>
                <a:path w="57060" h="71284">
                  <a:moveTo>
                    <a:pt x="16464" y="0"/>
                  </a:moveTo>
                  <a:lnTo>
                    <a:pt x="8775" y="7688"/>
                  </a:lnTo>
                  <a:lnTo>
                    <a:pt x="8362" y="10087"/>
                  </a:lnTo>
                  <a:lnTo>
                    <a:pt x="8086" y="13670"/>
                  </a:lnTo>
                  <a:lnTo>
                    <a:pt x="7779" y="21951"/>
                  </a:lnTo>
                  <a:lnTo>
                    <a:pt x="7607" y="32191"/>
                  </a:lnTo>
                  <a:lnTo>
                    <a:pt x="7544" y="47553"/>
                  </a:lnTo>
                  <a:lnTo>
                    <a:pt x="8533" y="50554"/>
                  </a:lnTo>
                  <a:lnTo>
                    <a:pt x="10184" y="53546"/>
                  </a:lnTo>
                  <a:lnTo>
                    <a:pt x="12278" y="56533"/>
                  </a:lnTo>
                  <a:lnTo>
                    <a:pt x="13673" y="59517"/>
                  </a:lnTo>
                  <a:lnTo>
                    <a:pt x="14603" y="62498"/>
                  </a:lnTo>
                  <a:lnTo>
                    <a:pt x="15224" y="65478"/>
                  </a:lnTo>
                  <a:lnTo>
                    <a:pt x="16630" y="67465"/>
                  </a:lnTo>
                  <a:lnTo>
                    <a:pt x="18559" y="68789"/>
                  </a:lnTo>
                  <a:lnTo>
                    <a:pt x="20837" y="69672"/>
                  </a:lnTo>
                  <a:lnTo>
                    <a:pt x="23348" y="70261"/>
                  </a:lnTo>
                  <a:lnTo>
                    <a:pt x="26015" y="70653"/>
                  </a:lnTo>
                  <a:lnTo>
                    <a:pt x="32682" y="71283"/>
                  </a:lnTo>
                  <a:lnTo>
                    <a:pt x="34222" y="70342"/>
                  </a:lnTo>
                  <a:lnTo>
                    <a:pt x="36240" y="68723"/>
                  </a:lnTo>
                  <a:lnTo>
                    <a:pt x="38578" y="66651"/>
                  </a:lnTo>
                  <a:lnTo>
                    <a:pt x="40136" y="64278"/>
                  </a:lnTo>
                  <a:lnTo>
                    <a:pt x="41176" y="61704"/>
                  </a:lnTo>
                  <a:lnTo>
                    <a:pt x="41868" y="58995"/>
                  </a:lnTo>
                  <a:lnTo>
                    <a:pt x="43322" y="55205"/>
                  </a:lnTo>
                  <a:lnTo>
                    <a:pt x="45283" y="50694"/>
                  </a:lnTo>
                  <a:lnTo>
                    <a:pt x="47583" y="45702"/>
                  </a:lnTo>
                  <a:lnTo>
                    <a:pt x="49116" y="41382"/>
                  </a:lnTo>
                  <a:lnTo>
                    <a:pt x="50139" y="37510"/>
                  </a:lnTo>
                  <a:lnTo>
                    <a:pt x="50820" y="33936"/>
                  </a:lnTo>
                  <a:lnTo>
                    <a:pt x="52267" y="30562"/>
                  </a:lnTo>
                  <a:lnTo>
                    <a:pt x="54223" y="27320"/>
                  </a:lnTo>
                  <a:lnTo>
                    <a:pt x="56520" y="24166"/>
                  </a:lnTo>
                  <a:lnTo>
                    <a:pt x="57059" y="21072"/>
                  </a:lnTo>
                  <a:lnTo>
                    <a:pt x="56425" y="18016"/>
                  </a:lnTo>
                  <a:lnTo>
                    <a:pt x="53022" y="10725"/>
                  </a:lnTo>
                  <a:lnTo>
                    <a:pt x="52741" y="9134"/>
                  </a:lnTo>
                  <a:lnTo>
                    <a:pt x="52556" y="7081"/>
                  </a:lnTo>
                  <a:lnTo>
                    <a:pt x="52432" y="4721"/>
                  </a:lnTo>
                  <a:lnTo>
                    <a:pt x="51356" y="3147"/>
                  </a:lnTo>
                  <a:lnTo>
                    <a:pt x="49647" y="2098"/>
                  </a:lnTo>
                  <a:lnTo>
                    <a:pt x="44517" y="415"/>
                  </a:lnTo>
                  <a:lnTo>
                    <a:pt x="43104" y="1269"/>
                  </a:lnTo>
                  <a:lnTo>
                    <a:pt x="41169" y="2830"/>
                  </a:lnTo>
                  <a:lnTo>
                    <a:pt x="38887" y="4863"/>
                  </a:lnTo>
                  <a:lnTo>
                    <a:pt x="36374" y="6219"/>
                  </a:lnTo>
                  <a:lnTo>
                    <a:pt x="33706" y="7123"/>
                  </a:lnTo>
                  <a:lnTo>
                    <a:pt x="30935" y="7725"/>
                  </a:lnTo>
                  <a:lnTo>
                    <a:pt x="28096" y="9119"/>
                  </a:lnTo>
                  <a:lnTo>
                    <a:pt x="25211" y="11040"/>
                  </a:lnTo>
                  <a:lnTo>
                    <a:pt x="22295" y="13313"/>
                  </a:lnTo>
                  <a:lnTo>
                    <a:pt x="19359" y="15821"/>
                  </a:lnTo>
                  <a:lnTo>
                    <a:pt x="16410" y="18485"/>
                  </a:lnTo>
                  <a:lnTo>
                    <a:pt x="13451" y="21253"/>
                  </a:lnTo>
                  <a:lnTo>
                    <a:pt x="11480" y="24090"/>
                  </a:lnTo>
                  <a:lnTo>
                    <a:pt x="10164" y="26974"/>
                  </a:lnTo>
                  <a:lnTo>
                    <a:pt x="9288" y="29890"/>
                  </a:lnTo>
                  <a:lnTo>
                    <a:pt x="7711" y="32824"/>
                  </a:lnTo>
                  <a:lnTo>
                    <a:pt x="5667" y="35774"/>
                  </a:lnTo>
                  <a:lnTo>
                    <a:pt x="3313" y="38732"/>
                  </a:lnTo>
                  <a:lnTo>
                    <a:pt x="1744" y="41696"/>
                  </a:lnTo>
                  <a:lnTo>
                    <a:pt x="698" y="44664"/>
                  </a:lnTo>
                  <a:lnTo>
                    <a:pt x="0" y="47636"/>
                  </a:lnTo>
                  <a:lnTo>
                    <a:pt x="527" y="50609"/>
                  </a:lnTo>
                  <a:lnTo>
                    <a:pt x="1870" y="53583"/>
                  </a:lnTo>
                  <a:lnTo>
                    <a:pt x="6416" y="60745"/>
                  </a:lnTo>
                  <a:lnTo>
                    <a:pt x="6789" y="62325"/>
                  </a:lnTo>
                  <a:lnTo>
                    <a:pt x="7038" y="64371"/>
                  </a:lnTo>
                  <a:lnTo>
                    <a:pt x="7203" y="66726"/>
                  </a:lnTo>
                  <a:lnTo>
                    <a:pt x="8306" y="68297"/>
                  </a:lnTo>
                  <a:lnTo>
                    <a:pt x="10033" y="69344"/>
                  </a:lnTo>
                  <a:lnTo>
                    <a:pt x="12176" y="70042"/>
                  </a:lnTo>
                  <a:lnTo>
                    <a:pt x="14598" y="70507"/>
                  </a:lnTo>
                  <a:lnTo>
                    <a:pt x="17204" y="70817"/>
                  </a:lnTo>
                  <a:lnTo>
                    <a:pt x="19934" y="71024"/>
                  </a:lnTo>
                  <a:lnTo>
                    <a:pt x="22746" y="70170"/>
                  </a:lnTo>
                  <a:lnTo>
                    <a:pt x="25614" y="68608"/>
                  </a:lnTo>
                  <a:lnTo>
                    <a:pt x="28516" y="66575"/>
                  </a:lnTo>
                  <a:lnTo>
                    <a:pt x="30452" y="64227"/>
                  </a:lnTo>
                  <a:lnTo>
                    <a:pt x="31743" y="61669"/>
                  </a:lnTo>
                  <a:lnTo>
                    <a:pt x="32603" y="58972"/>
                  </a:lnTo>
                  <a:lnTo>
                    <a:pt x="34169" y="56182"/>
                  </a:lnTo>
                  <a:lnTo>
                    <a:pt x="36205" y="53329"/>
                  </a:lnTo>
                  <a:lnTo>
                    <a:pt x="38554" y="50436"/>
                  </a:lnTo>
                  <a:lnTo>
                    <a:pt x="40120" y="47515"/>
                  </a:lnTo>
                  <a:lnTo>
                    <a:pt x="41165" y="44575"/>
                  </a:lnTo>
                  <a:lnTo>
                    <a:pt x="41861" y="41623"/>
                  </a:lnTo>
                  <a:lnTo>
                    <a:pt x="43317" y="38663"/>
                  </a:lnTo>
                  <a:lnTo>
                    <a:pt x="45280" y="35697"/>
                  </a:lnTo>
                  <a:lnTo>
                    <a:pt x="47582" y="32728"/>
                  </a:lnTo>
                  <a:lnTo>
                    <a:pt x="49115" y="29756"/>
                  </a:lnTo>
                  <a:lnTo>
                    <a:pt x="50138" y="26783"/>
                  </a:lnTo>
                  <a:lnTo>
                    <a:pt x="50819" y="23808"/>
                  </a:lnTo>
                  <a:lnTo>
                    <a:pt x="51274" y="20833"/>
                  </a:lnTo>
                  <a:lnTo>
                    <a:pt x="51577" y="17858"/>
                  </a:lnTo>
                  <a:lnTo>
                    <a:pt x="52064" y="10693"/>
                  </a:lnTo>
                  <a:lnTo>
                    <a:pt x="51111" y="10105"/>
                  </a:lnTo>
                  <a:lnTo>
                    <a:pt x="49484" y="9713"/>
                  </a:lnTo>
                  <a:lnTo>
                    <a:pt x="43618" y="8976"/>
                  </a:lnTo>
                  <a:lnTo>
                    <a:pt x="35597" y="8934"/>
                  </a:lnTo>
                  <a:lnTo>
                    <a:pt x="34180" y="9924"/>
                  </a:lnTo>
                  <a:lnTo>
                    <a:pt x="32243" y="11577"/>
                  </a:lnTo>
                  <a:lnTo>
                    <a:pt x="29961" y="13672"/>
                  </a:lnTo>
                  <a:lnTo>
                    <a:pt x="28438" y="16060"/>
                  </a:lnTo>
                  <a:lnTo>
                    <a:pt x="27423" y="18644"/>
                  </a:lnTo>
                  <a:lnTo>
                    <a:pt x="26746" y="21359"/>
                  </a:lnTo>
                  <a:lnTo>
                    <a:pt x="25304" y="24161"/>
                  </a:lnTo>
                  <a:lnTo>
                    <a:pt x="23350" y="27022"/>
                  </a:lnTo>
                  <a:lnTo>
                    <a:pt x="21055" y="29921"/>
                  </a:lnTo>
                  <a:lnTo>
                    <a:pt x="19525" y="32845"/>
                  </a:lnTo>
                  <a:lnTo>
                    <a:pt x="18504" y="35787"/>
                  </a:lnTo>
                  <a:lnTo>
                    <a:pt x="17824" y="38741"/>
                  </a:lnTo>
                  <a:lnTo>
                    <a:pt x="17371" y="41703"/>
                  </a:lnTo>
                  <a:lnTo>
                    <a:pt x="17068" y="44669"/>
                  </a:lnTo>
                  <a:lnTo>
                    <a:pt x="16583" y="51818"/>
                  </a:lnTo>
                  <a:lnTo>
                    <a:pt x="17537" y="53397"/>
                  </a:lnTo>
                  <a:lnTo>
                    <a:pt x="19163" y="55442"/>
                  </a:lnTo>
                  <a:lnTo>
                    <a:pt x="24163" y="61113"/>
                  </a:lnTo>
                  <a:lnTo>
                    <a:pt x="25566" y="61577"/>
                  </a:lnTo>
                  <a:lnTo>
                    <a:pt x="27493" y="61887"/>
                  </a:lnTo>
                  <a:lnTo>
                    <a:pt x="29770" y="62095"/>
                  </a:lnTo>
                  <a:lnTo>
                    <a:pt x="32280" y="61240"/>
                  </a:lnTo>
                  <a:lnTo>
                    <a:pt x="34945" y="59678"/>
                  </a:lnTo>
                  <a:lnTo>
                    <a:pt x="41612" y="54783"/>
                  </a:lnTo>
                  <a:lnTo>
                    <a:pt x="43152" y="53390"/>
                  </a:lnTo>
                  <a:lnTo>
                    <a:pt x="47508" y="49195"/>
                  </a:lnTo>
                  <a:lnTo>
                    <a:pt x="49066" y="46687"/>
                  </a:lnTo>
                  <a:lnTo>
                    <a:pt x="50105" y="44023"/>
                  </a:lnTo>
                  <a:lnTo>
                    <a:pt x="50798" y="41255"/>
                  </a:lnTo>
                  <a:lnTo>
                    <a:pt x="51260" y="38418"/>
                  </a:lnTo>
                  <a:lnTo>
                    <a:pt x="51567" y="35534"/>
                  </a:lnTo>
                  <a:lnTo>
                    <a:pt x="52172" y="26941"/>
                  </a:lnTo>
                  <a:lnTo>
                    <a:pt x="51184" y="26890"/>
                  </a:lnTo>
                  <a:lnTo>
                    <a:pt x="47439" y="26834"/>
                  </a:lnTo>
                  <a:lnTo>
                    <a:pt x="46044" y="27811"/>
                  </a:lnTo>
                  <a:lnTo>
                    <a:pt x="45114" y="29455"/>
                  </a:lnTo>
                  <a:lnTo>
                    <a:pt x="44494" y="31543"/>
                  </a:lnTo>
                  <a:lnTo>
                    <a:pt x="43088" y="32935"/>
                  </a:lnTo>
                  <a:lnTo>
                    <a:pt x="41158" y="33863"/>
                  </a:lnTo>
                  <a:lnTo>
                    <a:pt x="34324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Annotation216"/>
            <p:cNvSpPr/>
            <p:nvPr/>
          </p:nvSpPr>
          <p:spPr>
            <a:xfrm>
              <a:off x="6653030" y="3939356"/>
              <a:ext cx="53155" cy="69920"/>
            </a:xfrm>
            <a:custGeom>
              <a:avLst/>
              <a:gdLst/>
              <a:ahLst/>
              <a:cxnLst/>
              <a:rect l="0" t="0" r="0" b="0"/>
              <a:pathLst>
                <a:path w="53155" h="69920">
                  <a:moveTo>
                    <a:pt x="17447" y="16496"/>
                  </a:moveTo>
                  <a:lnTo>
                    <a:pt x="17447" y="21236"/>
                  </a:lnTo>
                  <a:lnTo>
                    <a:pt x="16454" y="23625"/>
                  </a:lnTo>
                  <a:lnTo>
                    <a:pt x="14801" y="26209"/>
                  </a:lnTo>
                  <a:lnTo>
                    <a:pt x="12707" y="28924"/>
                  </a:lnTo>
                  <a:lnTo>
                    <a:pt x="11309" y="31727"/>
                  </a:lnTo>
                  <a:lnTo>
                    <a:pt x="10379" y="34587"/>
                  </a:lnTo>
                  <a:lnTo>
                    <a:pt x="9758" y="37486"/>
                  </a:lnTo>
                  <a:lnTo>
                    <a:pt x="9344" y="40411"/>
                  </a:lnTo>
                  <a:lnTo>
                    <a:pt x="9068" y="43353"/>
                  </a:lnTo>
                  <a:lnTo>
                    <a:pt x="8884" y="46307"/>
                  </a:lnTo>
                  <a:lnTo>
                    <a:pt x="9754" y="49269"/>
                  </a:lnTo>
                  <a:lnTo>
                    <a:pt x="11326" y="52235"/>
                  </a:lnTo>
                  <a:lnTo>
                    <a:pt x="13366" y="55204"/>
                  </a:lnTo>
                  <a:lnTo>
                    <a:pt x="14726" y="58177"/>
                  </a:lnTo>
                  <a:lnTo>
                    <a:pt x="15633" y="61151"/>
                  </a:lnTo>
                  <a:lnTo>
                    <a:pt x="17088" y="68311"/>
                  </a:lnTo>
                  <a:lnTo>
                    <a:pt x="18199" y="68899"/>
                  </a:lnTo>
                  <a:lnTo>
                    <a:pt x="19933" y="69290"/>
                  </a:lnTo>
                  <a:lnTo>
                    <a:pt x="25103" y="69919"/>
                  </a:lnTo>
                  <a:lnTo>
                    <a:pt x="26520" y="68979"/>
                  </a:lnTo>
                  <a:lnTo>
                    <a:pt x="28457" y="67360"/>
                  </a:lnTo>
                  <a:lnTo>
                    <a:pt x="30740" y="65288"/>
                  </a:lnTo>
                  <a:lnTo>
                    <a:pt x="35922" y="60340"/>
                  </a:lnTo>
                  <a:lnTo>
                    <a:pt x="38693" y="57631"/>
                  </a:lnTo>
                  <a:lnTo>
                    <a:pt x="40541" y="53841"/>
                  </a:lnTo>
                  <a:lnTo>
                    <a:pt x="41772" y="49330"/>
                  </a:lnTo>
                  <a:lnTo>
                    <a:pt x="42593" y="44338"/>
                  </a:lnTo>
                  <a:lnTo>
                    <a:pt x="43141" y="40018"/>
                  </a:lnTo>
                  <a:lnTo>
                    <a:pt x="43505" y="36146"/>
                  </a:lnTo>
                  <a:lnTo>
                    <a:pt x="43749" y="32572"/>
                  </a:lnTo>
                  <a:lnTo>
                    <a:pt x="44903" y="29198"/>
                  </a:lnTo>
                  <a:lnTo>
                    <a:pt x="46665" y="25956"/>
                  </a:lnTo>
                  <a:lnTo>
                    <a:pt x="51881" y="18364"/>
                  </a:lnTo>
                  <a:lnTo>
                    <a:pt x="52310" y="16749"/>
                  </a:lnTo>
                  <a:lnTo>
                    <a:pt x="52595" y="14680"/>
                  </a:lnTo>
                  <a:lnTo>
                    <a:pt x="52785" y="12308"/>
                  </a:lnTo>
                  <a:lnTo>
                    <a:pt x="51920" y="10728"/>
                  </a:lnTo>
                  <a:lnTo>
                    <a:pt x="50351" y="9673"/>
                  </a:lnTo>
                  <a:lnTo>
                    <a:pt x="45443" y="7982"/>
                  </a:lnTo>
                  <a:lnTo>
                    <a:pt x="44049" y="8835"/>
                  </a:lnTo>
                  <a:lnTo>
                    <a:pt x="42126" y="10397"/>
                  </a:lnTo>
                  <a:lnTo>
                    <a:pt x="39853" y="12429"/>
                  </a:lnTo>
                  <a:lnTo>
                    <a:pt x="37345" y="13785"/>
                  </a:lnTo>
                  <a:lnTo>
                    <a:pt x="34680" y="14688"/>
                  </a:lnTo>
                  <a:lnTo>
                    <a:pt x="31912" y="15291"/>
                  </a:lnTo>
                  <a:lnTo>
                    <a:pt x="29075" y="16684"/>
                  </a:lnTo>
                  <a:lnTo>
                    <a:pt x="26191" y="18606"/>
                  </a:lnTo>
                  <a:lnTo>
                    <a:pt x="23276" y="20879"/>
                  </a:lnTo>
                  <a:lnTo>
                    <a:pt x="20341" y="22394"/>
                  </a:lnTo>
                  <a:lnTo>
                    <a:pt x="17392" y="23404"/>
                  </a:lnTo>
                  <a:lnTo>
                    <a:pt x="14434" y="24078"/>
                  </a:lnTo>
                  <a:lnTo>
                    <a:pt x="12461" y="25519"/>
                  </a:lnTo>
                  <a:lnTo>
                    <a:pt x="11146" y="27472"/>
                  </a:lnTo>
                  <a:lnTo>
                    <a:pt x="10269" y="29766"/>
                  </a:lnTo>
                  <a:lnTo>
                    <a:pt x="8693" y="31296"/>
                  </a:lnTo>
                  <a:lnTo>
                    <a:pt x="6650" y="32315"/>
                  </a:lnTo>
                  <a:lnTo>
                    <a:pt x="4295" y="32995"/>
                  </a:lnTo>
                  <a:lnTo>
                    <a:pt x="2727" y="34441"/>
                  </a:lnTo>
                  <a:lnTo>
                    <a:pt x="1680" y="36396"/>
                  </a:lnTo>
                  <a:lnTo>
                    <a:pt x="982" y="38693"/>
                  </a:lnTo>
                  <a:lnTo>
                    <a:pt x="517" y="41216"/>
                  </a:lnTo>
                  <a:lnTo>
                    <a:pt x="207" y="43890"/>
                  </a:lnTo>
                  <a:lnTo>
                    <a:pt x="0" y="46665"/>
                  </a:lnTo>
                  <a:lnTo>
                    <a:pt x="855" y="48514"/>
                  </a:lnTo>
                  <a:lnTo>
                    <a:pt x="2417" y="49748"/>
                  </a:lnTo>
                  <a:lnTo>
                    <a:pt x="7312" y="51727"/>
                  </a:lnTo>
                  <a:lnTo>
                    <a:pt x="8705" y="51890"/>
                  </a:lnTo>
                  <a:lnTo>
                    <a:pt x="10627" y="51998"/>
                  </a:lnTo>
                  <a:lnTo>
                    <a:pt x="15408" y="52118"/>
                  </a:lnTo>
                  <a:lnTo>
                    <a:pt x="29476" y="52202"/>
                  </a:lnTo>
                  <a:lnTo>
                    <a:pt x="32412" y="51214"/>
                  </a:lnTo>
                  <a:lnTo>
                    <a:pt x="35360" y="49563"/>
                  </a:lnTo>
                  <a:lnTo>
                    <a:pt x="38319" y="47470"/>
                  </a:lnTo>
                  <a:lnTo>
                    <a:pt x="40291" y="45083"/>
                  </a:lnTo>
                  <a:lnTo>
                    <a:pt x="41606" y="42499"/>
                  </a:lnTo>
                  <a:lnTo>
                    <a:pt x="42482" y="39784"/>
                  </a:lnTo>
                  <a:lnTo>
                    <a:pt x="44059" y="36982"/>
                  </a:lnTo>
                  <a:lnTo>
                    <a:pt x="46102" y="34122"/>
                  </a:lnTo>
                  <a:lnTo>
                    <a:pt x="48456" y="31223"/>
                  </a:lnTo>
                  <a:lnTo>
                    <a:pt x="50026" y="28298"/>
                  </a:lnTo>
                  <a:lnTo>
                    <a:pt x="51072" y="25356"/>
                  </a:lnTo>
                  <a:lnTo>
                    <a:pt x="52751" y="18245"/>
                  </a:lnTo>
                  <a:lnTo>
                    <a:pt x="52889" y="16670"/>
                  </a:lnTo>
                  <a:lnTo>
                    <a:pt x="52982" y="14627"/>
                  </a:lnTo>
                  <a:lnTo>
                    <a:pt x="53130" y="8961"/>
                  </a:lnTo>
                  <a:lnTo>
                    <a:pt x="53154" y="3239"/>
                  </a:lnTo>
                  <a:lnTo>
                    <a:pt x="52166" y="1704"/>
                  </a:lnTo>
                  <a:lnTo>
                    <a:pt x="50514" y="682"/>
                  </a:lnTo>
                  <a:lnTo>
                    <a:pt x="48421" y="0"/>
                  </a:lnTo>
                  <a:lnTo>
                    <a:pt x="47026" y="537"/>
                  </a:lnTo>
                  <a:lnTo>
                    <a:pt x="46096" y="1888"/>
                  </a:lnTo>
                  <a:lnTo>
                    <a:pt x="45476" y="3780"/>
                  </a:lnTo>
                  <a:lnTo>
                    <a:pt x="44070" y="5042"/>
                  </a:lnTo>
                  <a:lnTo>
                    <a:pt x="42140" y="5883"/>
                  </a:lnTo>
                  <a:lnTo>
                    <a:pt x="39862" y="6444"/>
                  </a:lnTo>
                  <a:lnTo>
                    <a:pt x="38344" y="7810"/>
                  </a:lnTo>
                  <a:lnTo>
                    <a:pt x="37331" y="9713"/>
                  </a:lnTo>
                  <a:lnTo>
                    <a:pt x="36655" y="11974"/>
                  </a:lnTo>
                  <a:lnTo>
                    <a:pt x="36206" y="14473"/>
                  </a:lnTo>
                  <a:lnTo>
                    <a:pt x="35906" y="17132"/>
                  </a:lnTo>
                  <a:lnTo>
                    <a:pt x="35706" y="19896"/>
                  </a:lnTo>
                  <a:lnTo>
                    <a:pt x="34580" y="21739"/>
                  </a:lnTo>
                  <a:lnTo>
                    <a:pt x="32838" y="22968"/>
                  </a:lnTo>
                  <a:lnTo>
                    <a:pt x="30684" y="23787"/>
                  </a:lnTo>
                  <a:lnTo>
                    <a:pt x="29248" y="25325"/>
                  </a:lnTo>
                  <a:lnTo>
                    <a:pt x="28291" y="27343"/>
                  </a:lnTo>
                  <a:lnTo>
                    <a:pt x="27652" y="29680"/>
                  </a:lnTo>
                  <a:lnTo>
                    <a:pt x="28220" y="32231"/>
                  </a:lnTo>
                  <a:lnTo>
                    <a:pt x="29589" y="34923"/>
                  </a:lnTo>
                  <a:lnTo>
                    <a:pt x="31495" y="37711"/>
                  </a:lnTo>
                  <a:lnTo>
                    <a:pt x="32765" y="40561"/>
                  </a:lnTo>
                  <a:lnTo>
                    <a:pt x="33611" y="43453"/>
                  </a:lnTo>
                  <a:lnTo>
                    <a:pt x="35306" y="522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Annotation217"/>
            <p:cNvSpPr/>
            <p:nvPr/>
          </p:nvSpPr>
          <p:spPr>
            <a:xfrm>
              <a:off x="6661951" y="3777304"/>
              <a:ext cx="44232" cy="88720"/>
            </a:xfrm>
            <a:custGeom>
              <a:avLst/>
              <a:gdLst/>
              <a:ahLst/>
              <a:cxnLst/>
              <a:rect l="0" t="0" r="0" b="0"/>
              <a:pathLst>
                <a:path w="44232" h="88720">
                  <a:moveTo>
                    <a:pt x="17455" y="17813"/>
                  </a:moveTo>
                  <a:lnTo>
                    <a:pt x="12715" y="17813"/>
                  </a:lnTo>
                  <a:lnTo>
                    <a:pt x="11318" y="18805"/>
                  </a:lnTo>
                  <a:lnTo>
                    <a:pt x="10387" y="20459"/>
                  </a:lnTo>
                  <a:lnTo>
                    <a:pt x="9767" y="22554"/>
                  </a:lnTo>
                  <a:lnTo>
                    <a:pt x="9353" y="24943"/>
                  </a:lnTo>
                  <a:lnTo>
                    <a:pt x="9077" y="27527"/>
                  </a:lnTo>
                  <a:lnTo>
                    <a:pt x="8894" y="30242"/>
                  </a:lnTo>
                  <a:lnTo>
                    <a:pt x="8771" y="33044"/>
                  </a:lnTo>
                  <a:lnTo>
                    <a:pt x="8635" y="38804"/>
                  </a:lnTo>
                  <a:lnTo>
                    <a:pt x="7606" y="42721"/>
                  </a:lnTo>
                  <a:lnTo>
                    <a:pt x="5929" y="47317"/>
                  </a:lnTo>
                  <a:lnTo>
                    <a:pt x="3818" y="52365"/>
                  </a:lnTo>
                  <a:lnTo>
                    <a:pt x="2410" y="56722"/>
                  </a:lnTo>
                  <a:lnTo>
                    <a:pt x="1473" y="60620"/>
                  </a:lnTo>
                  <a:lnTo>
                    <a:pt x="847" y="64211"/>
                  </a:lnTo>
                  <a:lnTo>
                    <a:pt x="1423" y="67596"/>
                  </a:lnTo>
                  <a:lnTo>
                    <a:pt x="2798" y="70846"/>
                  </a:lnTo>
                  <a:lnTo>
                    <a:pt x="4707" y="74004"/>
                  </a:lnTo>
                  <a:lnTo>
                    <a:pt x="5980" y="77102"/>
                  </a:lnTo>
                  <a:lnTo>
                    <a:pt x="6829" y="80159"/>
                  </a:lnTo>
                  <a:lnTo>
                    <a:pt x="8191" y="87455"/>
                  </a:lnTo>
                  <a:lnTo>
                    <a:pt x="9295" y="88054"/>
                  </a:lnTo>
                  <a:lnTo>
                    <a:pt x="11022" y="88452"/>
                  </a:lnTo>
                  <a:lnTo>
                    <a:pt x="13167" y="88719"/>
                  </a:lnTo>
                  <a:lnTo>
                    <a:pt x="14597" y="87904"/>
                  </a:lnTo>
                  <a:lnTo>
                    <a:pt x="15550" y="86368"/>
                  </a:lnTo>
                  <a:lnTo>
                    <a:pt x="16185" y="84353"/>
                  </a:lnTo>
                  <a:lnTo>
                    <a:pt x="17600" y="82017"/>
                  </a:lnTo>
                  <a:lnTo>
                    <a:pt x="19537" y="79467"/>
                  </a:lnTo>
                  <a:lnTo>
                    <a:pt x="21819" y="76775"/>
                  </a:lnTo>
                  <a:lnTo>
                    <a:pt x="23341" y="73988"/>
                  </a:lnTo>
                  <a:lnTo>
                    <a:pt x="24356" y="71138"/>
                  </a:lnTo>
                  <a:lnTo>
                    <a:pt x="25032" y="68246"/>
                  </a:lnTo>
                  <a:lnTo>
                    <a:pt x="26476" y="65326"/>
                  </a:lnTo>
                  <a:lnTo>
                    <a:pt x="28429" y="62386"/>
                  </a:lnTo>
                  <a:lnTo>
                    <a:pt x="30724" y="59435"/>
                  </a:lnTo>
                  <a:lnTo>
                    <a:pt x="32254" y="56475"/>
                  </a:lnTo>
                  <a:lnTo>
                    <a:pt x="33274" y="53509"/>
                  </a:lnTo>
                  <a:lnTo>
                    <a:pt x="33954" y="50541"/>
                  </a:lnTo>
                  <a:lnTo>
                    <a:pt x="34408" y="47569"/>
                  </a:lnTo>
                  <a:lnTo>
                    <a:pt x="34710" y="44596"/>
                  </a:lnTo>
                  <a:lnTo>
                    <a:pt x="34912" y="41621"/>
                  </a:lnTo>
                  <a:lnTo>
                    <a:pt x="35046" y="38646"/>
                  </a:lnTo>
                  <a:lnTo>
                    <a:pt x="35279" y="28506"/>
                  </a:lnTo>
                  <a:lnTo>
                    <a:pt x="35304" y="22525"/>
                  </a:lnTo>
                  <a:lnTo>
                    <a:pt x="34315" y="20954"/>
                  </a:lnTo>
                  <a:lnTo>
                    <a:pt x="32664" y="19907"/>
                  </a:lnTo>
                  <a:lnTo>
                    <a:pt x="27626" y="18227"/>
                  </a:lnTo>
                  <a:lnTo>
                    <a:pt x="26220" y="19081"/>
                  </a:lnTo>
                  <a:lnTo>
                    <a:pt x="24290" y="20642"/>
                  </a:lnTo>
                  <a:lnTo>
                    <a:pt x="18806" y="25538"/>
                  </a:lnTo>
                  <a:lnTo>
                    <a:pt x="13115" y="31126"/>
                  </a:lnTo>
                  <a:lnTo>
                    <a:pt x="11585" y="33634"/>
                  </a:lnTo>
                  <a:lnTo>
                    <a:pt x="10565" y="36298"/>
                  </a:lnTo>
                  <a:lnTo>
                    <a:pt x="9885" y="39066"/>
                  </a:lnTo>
                  <a:lnTo>
                    <a:pt x="8440" y="41903"/>
                  </a:lnTo>
                  <a:lnTo>
                    <a:pt x="6484" y="44788"/>
                  </a:lnTo>
                  <a:lnTo>
                    <a:pt x="957" y="51805"/>
                  </a:lnTo>
                  <a:lnTo>
                    <a:pt x="503" y="53372"/>
                  </a:lnTo>
                  <a:lnTo>
                    <a:pt x="200" y="55410"/>
                  </a:lnTo>
                  <a:lnTo>
                    <a:pt x="0" y="57760"/>
                  </a:lnTo>
                  <a:lnTo>
                    <a:pt x="856" y="59327"/>
                  </a:lnTo>
                  <a:lnTo>
                    <a:pt x="2421" y="60372"/>
                  </a:lnTo>
                  <a:lnTo>
                    <a:pt x="7319" y="62049"/>
                  </a:lnTo>
                  <a:lnTo>
                    <a:pt x="8714" y="62186"/>
                  </a:lnTo>
                  <a:lnTo>
                    <a:pt x="10636" y="62278"/>
                  </a:lnTo>
                  <a:lnTo>
                    <a:pt x="16108" y="62425"/>
                  </a:lnTo>
                  <a:lnTo>
                    <a:pt x="17550" y="61445"/>
                  </a:lnTo>
                  <a:lnTo>
                    <a:pt x="19502" y="59800"/>
                  </a:lnTo>
                  <a:lnTo>
                    <a:pt x="21796" y="57710"/>
                  </a:lnTo>
                  <a:lnTo>
                    <a:pt x="26992" y="52743"/>
                  </a:lnTo>
                  <a:lnTo>
                    <a:pt x="38411" y="41470"/>
                  </a:lnTo>
                  <a:lnTo>
                    <a:pt x="40355" y="38545"/>
                  </a:lnTo>
                  <a:lnTo>
                    <a:pt x="41652" y="35603"/>
                  </a:lnTo>
                  <a:lnTo>
                    <a:pt x="42516" y="32650"/>
                  </a:lnTo>
                  <a:lnTo>
                    <a:pt x="43092" y="29689"/>
                  </a:lnTo>
                  <a:lnTo>
                    <a:pt x="43476" y="26722"/>
                  </a:lnTo>
                  <a:lnTo>
                    <a:pt x="43733" y="23752"/>
                  </a:lnTo>
                  <a:lnTo>
                    <a:pt x="43903" y="20780"/>
                  </a:lnTo>
                  <a:lnTo>
                    <a:pt x="44092" y="14833"/>
                  </a:lnTo>
                  <a:lnTo>
                    <a:pt x="44231" y="1717"/>
                  </a:lnTo>
                  <a:lnTo>
                    <a:pt x="43243" y="1129"/>
                  </a:lnTo>
                  <a:lnTo>
                    <a:pt x="41593" y="737"/>
                  </a:lnTo>
                  <a:lnTo>
                    <a:pt x="36556" y="109"/>
                  </a:lnTo>
                  <a:lnTo>
                    <a:pt x="35150" y="57"/>
                  </a:lnTo>
                  <a:lnTo>
                    <a:pt x="30941" y="0"/>
                  </a:lnTo>
                  <a:lnTo>
                    <a:pt x="29423" y="977"/>
                  </a:lnTo>
                  <a:lnTo>
                    <a:pt x="28410" y="2620"/>
                  </a:lnTo>
                  <a:lnTo>
                    <a:pt x="27735" y="4708"/>
                  </a:lnTo>
                  <a:lnTo>
                    <a:pt x="26293" y="6100"/>
                  </a:lnTo>
                  <a:lnTo>
                    <a:pt x="24339" y="7028"/>
                  </a:lnTo>
                  <a:lnTo>
                    <a:pt x="22045" y="7646"/>
                  </a:lnTo>
                  <a:lnTo>
                    <a:pt x="20515" y="9051"/>
                  </a:lnTo>
                  <a:lnTo>
                    <a:pt x="19495" y="10980"/>
                  </a:lnTo>
                  <a:lnTo>
                    <a:pt x="18815" y="13257"/>
                  </a:lnTo>
                  <a:lnTo>
                    <a:pt x="17370" y="15768"/>
                  </a:lnTo>
                  <a:lnTo>
                    <a:pt x="15414" y="18434"/>
                  </a:lnTo>
                  <a:lnTo>
                    <a:pt x="13118" y="21204"/>
                  </a:lnTo>
                  <a:lnTo>
                    <a:pt x="11587" y="24043"/>
                  </a:lnTo>
                  <a:lnTo>
                    <a:pt x="10567" y="26927"/>
                  </a:lnTo>
                  <a:lnTo>
                    <a:pt x="9887" y="29842"/>
                  </a:lnTo>
                  <a:lnTo>
                    <a:pt x="10425" y="32778"/>
                  </a:lnTo>
                  <a:lnTo>
                    <a:pt x="11777" y="35727"/>
                  </a:lnTo>
                  <a:lnTo>
                    <a:pt x="13669" y="38685"/>
                  </a:lnTo>
                  <a:lnTo>
                    <a:pt x="14931" y="41650"/>
                  </a:lnTo>
                  <a:lnTo>
                    <a:pt x="15773" y="44619"/>
                  </a:lnTo>
                  <a:lnTo>
                    <a:pt x="17455" y="53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Annotation218"/>
            <p:cNvSpPr/>
            <p:nvPr/>
          </p:nvSpPr>
          <p:spPr>
            <a:xfrm>
              <a:off x="7402833" y="3795531"/>
              <a:ext cx="53446" cy="69738"/>
            </a:xfrm>
            <a:custGeom>
              <a:avLst/>
              <a:gdLst/>
              <a:ahLst/>
              <a:cxnLst/>
              <a:rect l="0" t="0" r="0" b="0"/>
              <a:pathLst>
                <a:path w="53446" h="69738">
                  <a:moveTo>
                    <a:pt x="26667" y="8515"/>
                  </a:moveTo>
                  <a:lnTo>
                    <a:pt x="26667" y="13256"/>
                  </a:lnTo>
                  <a:lnTo>
                    <a:pt x="25675" y="15645"/>
                  </a:lnTo>
                  <a:lnTo>
                    <a:pt x="24021" y="18229"/>
                  </a:lnTo>
                  <a:lnTo>
                    <a:pt x="21927" y="20944"/>
                  </a:lnTo>
                  <a:lnTo>
                    <a:pt x="20529" y="23747"/>
                  </a:lnTo>
                  <a:lnTo>
                    <a:pt x="19599" y="26607"/>
                  </a:lnTo>
                  <a:lnTo>
                    <a:pt x="18978" y="29506"/>
                  </a:lnTo>
                  <a:lnTo>
                    <a:pt x="18564" y="32431"/>
                  </a:lnTo>
                  <a:lnTo>
                    <a:pt x="18288" y="35374"/>
                  </a:lnTo>
                  <a:lnTo>
                    <a:pt x="18105" y="38327"/>
                  </a:lnTo>
                  <a:lnTo>
                    <a:pt x="16990" y="41289"/>
                  </a:lnTo>
                  <a:lnTo>
                    <a:pt x="15255" y="44255"/>
                  </a:lnTo>
                  <a:lnTo>
                    <a:pt x="10081" y="51404"/>
                  </a:lnTo>
                  <a:lnTo>
                    <a:pt x="10649" y="52983"/>
                  </a:lnTo>
                  <a:lnTo>
                    <a:pt x="12019" y="55028"/>
                  </a:lnTo>
                  <a:lnTo>
                    <a:pt x="16608" y="60698"/>
                  </a:lnTo>
                  <a:lnTo>
                    <a:pt x="17976" y="60172"/>
                  </a:lnTo>
                  <a:lnTo>
                    <a:pt x="19881" y="58828"/>
                  </a:lnTo>
                  <a:lnTo>
                    <a:pt x="25327" y="54283"/>
                  </a:lnTo>
                  <a:lnTo>
                    <a:pt x="28717" y="51016"/>
                  </a:lnTo>
                  <a:lnTo>
                    <a:pt x="38978" y="40834"/>
                  </a:lnTo>
                  <a:lnTo>
                    <a:pt x="40828" y="37998"/>
                  </a:lnTo>
                  <a:lnTo>
                    <a:pt x="42061" y="35116"/>
                  </a:lnTo>
                  <a:lnTo>
                    <a:pt x="42882" y="32202"/>
                  </a:lnTo>
                  <a:lnTo>
                    <a:pt x="44423" y="29268"/>
                  </a:lnTo>
                  <a:lnTo>
                    <a:pt x="46441" y="26319"/>
                  </a:lnTo>
                  <a:lnTo>
                    <a:pt x="48780" y="23361"/>
                  </a:lnTo>
                  <a:lnTo>
                    <a:pt x="50338" y="20397"/>
                  </a:lnTo>
                  <a:lnTo>
                    <a:pt x="51377" y="17429"/>
                  </a:lnTo>
                  <a:lnTo>
                    <a:pt x="53420" y="8670"/>
                  </a:lnTo>
                  <a:lnTo>
                    <a:pt x="52439" y="8619"/>
                  </a:lnTo>
                  <a:lnTo>
                    <a:pt x="48704" y="8561"/>
                  </a:lnTo>
                  <a:lnTo>
                    <a:pt x="41023" y="8529"/>
                  </a:lnTo>
                  <a:lnTo>
                    <a:pt x="38223" y="9517"/>
                  </a:lnTo>
                  <a:lnTo>
                    <a:pt x="35363" y="11168"/>
                  </a:lnTo>
                  <a:lnTo>
                    <a:pt x="32464" y="13260"/>
                  </a:lnTo>
                  <a:lnTo>
                    <a:pt x="29540" y="15647"/>
                  </a:lnTo>
                  <a:lnTo>
                    <a:pt x="26597" y="18231"/>
                  </a:lnTo>
                  <a:lnTo>
                    <a:pt x="23644" y="20946"/>
                  </a:lnTo>
                  <a:lnTo>
                    <a:pt x="17716" y="26608"/>
                  </a:lnTo>
                  <a:lnTo>
                    <a:pt x="4589" y="39536"/>
                  </a:lnTo>
                  <a:lnTo>
                    <a:pt x="3018" y="42094"/>
                  </a:lnTo>
                  <a:lnTo>
                    <a:pt x="1971" y="44792"/>
                  </a:lnTo>
                  <a:lnTo>
                    <a:pt x="1273" y="47583"/>
                  </a:lnTo>
                  <a:lnTo>
                    <a:pt x="808" y="50435"/>
                  </a:lnTo>
                  <a:lnTo>
                    <a:pt x="498" y="53329"/>
                  </a:lnTo>
                  <a:lnTo>
                    <a:pt x="0" y="60363"/>
                  </a:lnTo>
                  <a:lnTo>
                    <a:pt x="952" y="60940"/>
                  </a:lnTo>
                  <a:lnTo>
                    <a:pt x="2578" y="61325"/>
                  </a:lnTo>
                  <a:lnTo>
                    <a:pt x="4654" y="61581"/>
                  </a:lnTo>
                  <a:lnTo>
                    <a:pt x="6039" y="62744"/>
                  </a:lnTo>
                  <a:lnTo>
                    <a:pt x="6961" y="64512"/>
                  </a:lnTo>
                  <a:lnTo>
                    <a:pt x="7577" y="66682"/>
                  </a:lnTo>
                  <a:lnTo>
                    <a:pt x="8979" y="68129"/>
                  </a:lnTo>
                  <a:lnTo>
                    <a:pt x="10907" y="69094"/>
                  </a:lnTo>
                  <a:lnTo>
                    <a:pt x="13183" y="69737"/>
                  </a:lnTo>
                  <a:lnTo>
                    <a:pt x="15693" y="69174"/>
                  </a:lnTo>
                  <a:lnTo>
                    <a:pt x="18359" y="67806"/>
                  </a:lnTo>
                  <a:lnTo>
                    <a:pt x="21128" y="65902"/>
                  </a:lnTo>
                  <a:lnTo>
                    <a:pt x="23966" y="64633"/>
                  </a:lnTo>
                  <a:lnTo>
                    <a:pt x="26851" y="63787"/>
                  </a:lnTo>
                  <a:lnTo>
                    <a:pt x="29766" y="63222"/>
                  </a:lnTo>
                  <a:lnTo>
                    <a:pt x="31709" y="61854"/>
                  </a:lnTo>
                  <a:lnTo>
                    <a:pt x="33005" y="59950"/>
                  </a:lnTo>
                  <a:lnTo>
                    <a:pt x="33869" y="57688"/>
                  </a:lnTo>
                  <a:lnTo>
                    <a:pt x="35436" y="55188"/>
                  </a:lnTo>
                  <a:lnTo>
                    <a:pt x="37474" y="52529"/>
                  </a:lnTo>
                  <a:lnTo>
                    <a:pt x="39824" y="49764"/>
                  </a:lnTo>
                  <a:lnTo>
                    <a:pt x="41392" y="46928"/>
                  </a:lnTo>
                  <a:lnTo>
                    <a:pt x="42437" y="44046"/>
                  </a:lnTo>
                  <a:lnTo>
                    <a:pt x="43133" y="41132"/>
                  </a:lnTo>
                  <a:lnTo>
                    <a:pt x="43598" y="38197"/>
                  </a:lnTo>
                  <a:lnTo>
                    <a:pt x="43907" y="35249"/>
                  </a:lnTo>
                  <a:lnTo>
                    <a:pt x="44114" y="32291"/>
                  </a:lnTo>
                  <a:lnTo>
                    <a:pt x="44251" y="29327"/>
                  </a:lnTo>
                  <a:lnTo>
                    <a:pt x="44516" y="17967"/>
                  </a:lnTo>
                  <a:lnTo>
                    <a:pt x="44522" y="12859"/>
                  </a:lnTo>
                  <a:lnTo>
                    <a:pt x="43532" y="11411"/>
                  </a:lnTo>
                  <a:lnTo>
                    <a:pt x="41879" y="10446"/>
                  </a:lnTo>
                  <a:lnTo>
                    <a:pt x="36838" y="8896"/>
                  </a:lnTo>
                  <a:lnTo>
                    <a:pt x="35431" y="9762"/>
                  </a:lnTo>
                  <a:lnTo>
                    <a:pt x="33502" y="11331"/>
                  </a:lnTo>
                  <a:lnTo>
                    <a:pt x="28017" y="16237"/>
                  </a:lnTo>
                  <a:lnTo>
                    <a:pt x="27567" y="17632"/>
                  </a:lnTo>
                  <a:lnTo>
                    <a:pt x="27267" y="19554"/>
                  </a:lnTo>
                  <a:lnTo>
                    <a:pt x="27067" y="21827"/>
                  </a:lnTo>
                  <a:lnTo>
                    <a:pt x="25941" y="24335"/>
                  </a:lnTo>
                  <a:lnTo>
                    <a:pt x="24199" y="27000"/>
                  </a:lnTo>
                  <a:lnTo>
                    <a:pt x="19013" y="33664"/>
                  </a:lnTo>
                  <a:lnTo>
                    <a:pt x="18588" y="35203"/>
                  </a:lnTo>
                  <a:lnTo>
                    <a:pt x="18304" y="37222"/>
                  </a:lnTo>
                  <a:lnTo>
                    <a:pt x="18116" y="39559"/>
                  </a:lnTo>
                  <a:lnTo>
                    <a:pt x="17989" y="42110"/>
                  </a:lnTo>
                  <a:lnTo>
                    <a:pt x="17771" y="51512"/>
                  </a:lnTo>
                  <a:lnTo>
                    <a:pt x="18751" y="52063"/>
                  </a:lnTo>
                  <a:lnTo>
                    <a:pt x="20398" y="52430"/>
                  </a:lnTo>
                  <a:lnTo>
                    <a:pt x="26300" y="53121"/>
                  </a:lnTo>
                  <a:lnTo>
                    <a:pt x="27415" y="51151"/>
                  </a:lnTo>
                  <a:lnTo>
                    <a:pt x="31299" y="43670"/>
                  </a:lnTo>
                  <a:lnTo>
                    <a:pt x="33723" y="39890"/>
                  </a:lnTo>
                  <a:lnTo>
                    <a:pt x="36332" y="36377"/>
                  </a:lnTo>
                  <a:lnTo>
                    <a:pt x="39063" y="33043"/>
                  </a:lnTo>
                  <a:lnTo>
                    <a:pt x="40884" y="29829"/>
                  </a:lnTo>
                  <a:lnTo>
                    <a:pt x="42099" y="26693"/>
                  </a:lnTo>
                  <a:lnTo>
                    <a:pt x="42908" y="23611"/>
                  </a:lnTo>
                  <a:lnTo>
                    <a:pt x="44440" y="20563"/>
                  </a:lnTo>
                  <a:lnTo>
                    <a:pt x="46453" y="17540"/>
                  </a:lnTo>
                  <a:lnTo>
                    <a:pt x="52072" y="10298"/>
                  </a:lnTo>
                  <a:lnTo>
                    <a:pt x="52534" y="8712"/>
                  </a:lnTo>
                  <a:lnTo>
                    <a:pt x="52841" y="6662"/>
                  </a:lnTo>
                  <a:lnTo>
                    <a:pt x="53420" y="0"/>
                  </a:lnTo>
                  <a:lnTo>
                    <a:pt x="53445" y="4449"/>
                  </a:lnTo>
                  <a:lnTo>
                    <a:pt x="52457" y="5804"/>
                  </a:lnTo>
                  <a:lnTo>
                    <a:pt x="50805" y="6709"/>
                  </a:lnTo>
                  <a:lnTo>
                    <a:pt x="48712" y="7311"/>
                  </a:lnTo>
                  <a:lnTo>
                    <a:pt x="46325" y="8704"/>
                  </a:lnTo>
                  <a:lnTo>
                    <a:pt x="43741" y="10626"/>
                  </a:lnTo>
                  <a:lnTo>
                    <a:pt x="41026" y="12899"/>
                  </a:lnTo>
                  <a:lnTo>
                    <a:pt x="39216" y="15407"/>
                  </a:lnTo>
                  <a:lnTo>
                    <a:pt x="38010" y="18070"/>
                  </a:lnTo>
                  <a:lnTo>
                    <a:pt x="35597" y="263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Annotation219"/>
            <p:cNvSpPr/>
            <p:nvPr/>
          </p:nvSpPr>
          <p:spPr>
            <a:xfrm>
              <a:off x="7402747" y="3947070"/>
              <a:ext cx="53507" cy="62348"/>
            </a:xfrm>
            <a:custGeom>
              <a:avLst/>
              <a:gdLst/>
              <a:ahLst/>
              <a:cxnLst/>
              <a:rect l="0" t="0" r="0" b="0"/>
              <a:pathLst>
                <a:path w="53507" h="62348">
                  <a:moveTo>
                    <a:pt x="35683" y="17711"/>
                  </a:moveTo>
                  <a:lnTo>
                    <a:pt x="30943" y="17711"/>
                  </a:lnTo>
                  <a:lnTo>
                    <a:pt x="29545" y="18703"/>
                  </a:lnTo>
                  <a:lnTo>
                    <a:pt x="28615" y="20357"/>
                  </a:lnTo>
                  <a:lnTo>
                    <a:pt x="27994" y="22452"/>
                  </a:lnTo>
                  <a:lnTo>
                    <a:pt x="26589" y="24841"/>
                  </a:lnTo>
                  <a:lnTo>
                    <a:pt x="24659" y="27425"/>
                  </a:lnTo>
                  <a:lnTo>
                    <a:pt x="22380" y="30140"/>
                  </a:lnTo>
                  <a:lnTo>
                    <a:pt x="20861" y="32942"/>
                  </a:lnTo>
                  <a:lnTo>
                    <a:pt x="19848" y="35803"/>
                  </a:lnTo>
                  <a:lnTo>
                    <a:pt x="19173" y="38702"/>
                  </a:lnTo>
                  <a:lnTo>
                    <a:pt x="17731" y="41627"/>
                  </a:lnTo>
                  <a:lnTo>
                    <a:pt x="15777" y="44569"/>
                  </a:lnTo>
                  <a:lnTo>
                    <a:pt x="13482" y="47523"/>
                  </a:lnTo>
                  <a:lnTo>
                    <a:pt x="11952" y="50484"/>
                  </a:lnTo>
                  <a:lnTo>
                    <a:pt x="10933" y="53451"/>
                  </a:lnTo>
                  <a:lnTo>
                    <a:pt x="9012" y="61838"/>
                  </a:lnTo>
                  <a:lnTo>
                    <a:pt x="9965" y="62012"/>
                  </a:lnTo>
                  <a:lnTo>
                    <a:pt x="11593" y="62128"/>
                  </a:lnTo>
                  <a:lnTo>
                    <a:pt x="16592" y="62314"/>
                  </a:lnTo>
                  <a:lnTo>
                    <a:pt x="17995" y="61336"/>
                  </a:lnTo>
                  <a:lnTo>
                    <a:pt x="19922" y="59693"/>
                  </a:lnTo>
                  <a:lnTo>
                    <a:pt x="22199" y="57605"/>
                  </a:lnTo>
                  <a:lnTo>
                    <a:pt x="23718" y="55221"/>
                  </a:lnTo>
                  <a:lnTo>
                    <a:pt x="24729" y="52640"/>
                  </a:lnTo>
                  <a:lnTo>
                    <a:pt x="25403" y="49927"/>
                  </a:lnTo>
                  <a:lnTo>
                    <a:pt x="26845" y="47125"/>
                  </a:lnTo>
                  <a:lnTo>
                    <a:pt x="28799" y="44266"/>
                  </a:lnTo>
                  <a:lnTo>
                    <a:pt x="31094" y="41368"/>
                  </a:lnTo>
                  <a:lnTo>
                    <a:pt x="32623" y="38443"/>
                  </a:lnTo>
                  <a:lnTo>
                    <a:pt x="33643" y="35501"/>
                  </a:lnTo>
                  <a:lnTo>
                    <a:pt x="34322" y="32548"/>
                  </a:lnTo>
                  <a:lnTo>
                    <a:pt x="35768" y="30579"/>
                  </a:lnTo>
                  <a:lnTo>
                    <a:pt x="37724" y="29266"/>
                  </a:lnTo>
                  <a:lnTo>
                    <a:pt x="40020" y="28391"/>
                  </a:lnTo>
                  <a:lnTo>
                    <a:pt x="41551" y="26815"/>
                  </a:lnTo>
                  <a:lnTo>
                    <a:pt x="42571" y="24773"/>
                  </a:lnTo>
                  <a:lnTo>
                    <a:pt x="44493" y="18124"/>
                  </a:lnTo>
                  <a:lnTo>
                    <a:pt x="43540" y="17987"/>
                  </a:lnTo>
                  <a:lnTo>
                    <a:pt x="41913" y="17895"/>
                  </a:lnTo>
                  <a:lnTo>
                    <a:pt x="36914" y="17748"/>
                  </a:lnTo>
                  <a:lnTo>
                    <a:pt x="35511" y="18728"/>
                  </a:lnTo>
                  <a:lnTo>
                    <a:pt x="33584" y="20373"/>
                  </a:lnTo>
                  <a:lnTo>
                    <a:pt x="31307" y="22463"/>
                  </a:lnTo>
                  <a:lnTo>
                    <a:pt x="28797" y="23855"/>
                  </a:lnTo>
                  <a:lnTo>
                    <a:pt x="26131" y="24784"/>
                  </a:lnTo>
                  <a:lnTo>
                    <a:pt x="23362" y="25403"/>
                  </a:lnTo>
                  <a:lnTo>
                    <a:pt x="20523" y="26808"/>
                  </a:lnTo>
                  <a:lnTo>
                    <a:pt x="17639" y="28736"/>
                  </a:lnTo>
                  <a:lnTo>
                    <a:pt x="14724" y="31015"/>
                  </a:lnTo>
                  <a:lnTo>
                    <a:pt x="12781" y="33525"/>
                  </a:lnTo>
                  <a:lnTo>
                    <a:pt x="11485" y="36192"/>
                  </a:lnTo>
                  <a:lnTo>
                    <a:pt x="10621" y="38961"/>
                  </a:lnTo>
                  <a:lnTo>
                    <a:pt x="9053" y="40807"/>
                  </a:lnTo>
                  <a:lnTo>
                    <a:pt x="7016" y="42038"/>
                  </a:lnTo>
                  <a:lnTo>
                    <a:pt x="4665" y="42859"/>
                  </a:lnTo>
                  <a:lnTo>
                    <a:pt x="3098" y="44398"/>
                  </a:lnTo>
                  <a:lnTo>
                    <a:pt x="2053" y="46416"/>
                  </a:lnTo>
                  <a:lnTo>
                    <a:pt x="1357" y="48754"/>
                  </a:lnTo>
                  <a:lnTo>
                    <a:pt x="893" y="51305"/>
                  </a:lnTo>
                  <a:lnTo>
                    <a:pt x="583" y="53997"/>
                  </a:lnTo>
                  <a:lnTo>
                    <a:pt x="0" y="61870"/>
                  </a:lnTo>
                  <a:lnTo>
                    <a:pt x="980" y="62033"/>
                  </a:lnTo>
                  <a:lnTo>
                    <a:pt x="2626" y="62142"/>
                  </a:lnTo>
                  <a:lnTo>
                    <a:pt x="4715" y="62215"/>
                  </a:lnTo>
                  <a:lnTo>
                    <a:pt x="12396" y="62316"/>
                  </a:lnTo>
                  <a:lnTo>
                    <a:pt x="20956" y="62347"/>
                  </a:lnTo>
                  <a:lnTo>
                    <a:pt x="23880" y="61359"/>
                  </a:lnTo>
                  <a:lnTo>
                    <a:pt x="26822" y="59708"/>
                  </a:lnTo>
                  <a:lnTo>
                    <a:pt x="29775" y="57615"/>
                  </a:lnTo>
                  <a:lnTo>
                    <a:pt x="31745" y="55228"/>
                  </a:lnTo>
                  <a:lnTo>
                    <a:pt x="33057" y="52644"/>
                  </a:lnTo>
                  <a:lnTo>
                    <a:pt x="33932" y="49930"/>
                  </a:lnTo>
                  <a:lnTo>
                    <a:pt x="35508" y="47127"/>
                  </a:lnTo>
                  <a:lnTo>
                    <a:pt x="37551" y="44267"/>
                  </a:lnTo>
                  <a:lnTo>
                    <a:pt x="39904" y="41368"/>
                  </a:lnTo>
                  <a:lnTo>
                    <a:pt x="42466" y="37451"/>
                  </a:lnTo>
                  <a:lnTo>
                    <a:pt x="45166" y="32856"/>
                  </a:lnTo>
                  <a:lnTo>
                    <a:pt x="51888" y="20703"/>
                  </a:lnTo>
                  <a:lnTo>
                    <a:pt x="52439" y="18713"/>
                  </a:lnTo>
                  <a:lnTo>
                    <a:pt x="52807" y="16395"/>
                  </a:lnTo>
                  <a:lnTo>
                    <a:pt x="53051" y="13857"/>
                  </a:lnTo>
                  <a:lnTo>
                    <a:pt x="53215" y="11173"/>
                  </a:lnTo>
                  <a:lnTo>
                    <a:pt x="53499" y="1539"/>
                  </a:lnTo>
                  <a:lnTo>
                    <a:pt x="52521" y="977"/>
                  </a:lnTo>
                  <a:lnTo>
                    <a:pt x="50877" y="601"/>
                  </a:lnTo>
                  <a:lnTo>
                    <a:pt x="45850" y="0"/>
                  </a:lnTo>
                  <a:lnTo>
                    <a:pt x="44445" y="943"/>
                  </a:lnTo>
                  <a:lnTo>
                    <a:pt x="42517" y="2563"/>
                  </a:lnTo>
                  <a:lnTo>
                    <a:pt x="40238" y="4636"/>
                  </a:lnTo>
                  <a:lnTo>
                    <a:pt x="37728" y="6018"/>
                  </a:lnTo>
                  <a:lnTo>
                    <a:pt x="35061" y="6939"/>
                  </a:lnTo>
                  <a:lnTo>
                    <a:pt x="32292" y="7553"/>
                  </a:lnTo>
                  <a:lnTo>
                    <a:pt x="30445" y="8955"/>
                  </a:lnTo>
                  <a:lnTo>
                    <a:pt x="29214" y="10881"/>
                  </a:lnTo>
                  <a:lnTo>
                    <a:pt x="28394" y="13158"/>
                  </a:lnTo>
                  <a:lnTo>
                    <a:pt x="26855" y="15668"/>
                  </a:lnTo>
                  <a:lnTo>
                    <a:pt x="24836" y="18334"/>
                  </a:lnTo>
                  <a:lnTo>
                    <a:pt x="22498" y="21103"/>
                  </a:lnTo>
                  <a:lnTo>
                    <a:pt x="19947" y="23941"/>
                  </a:lnTo>
                  <a:lnTo>
                    <a:pt x="14468" y="29740"/>
                  </a:lnTo>
                  <a:lnTo>
                    <a:pt x="12610" y="32676"/>
                  </a:lnTo>
                  <a:lnTo>
                    <a:pt x="11371" y="35625"/>
                  </a:lnTo>
                  <a:lnTo>
                    <a:pt x="10545" y="38583"/>
                  </a:lnTo>
                  <a:lnTo>
                    <a:pt x="9994" y="41548"/>
                  </a:lnTo>
                  <a:lnTo>
                    <a:pt x="9628" y="44517"/>
                  </a:lnTo>
                  <a:lnTo>
                    <a:pt x="9383" y="47488"/>
                  </a:lnTo>
                  <a:lnTo>
                    <a:pt x="9220" y="50460"/>
                  </a:lnTo>
                  <a:lnTo>
                    <a:pt x="8936" y="60597"/>
                  </a:lnTo>
                  <a:lnTo>
                    <a:pt x="9914" y="61184"/>
                  </a:lnTo>
                  <a:lnTo>
                    <a:pt x="11559" y="61576"/>
                  </a:lnTo>
                  <a:lnTo>
                    <a:pt x="13647" y="61837"/>
                  </a:lnTo>
                  <a:lnTo>
                    <a:pt x="16031" y="61019"/>
                  </a:lnTo>
                  <a:lnTo>
                    <a:pt x="18613" y="59482"/>
                  </a:lnTo>
                  <a:lnTo>
                    <a:pt x="25145" y="54625"/>
                  </a:lnTo>
                  <a:lnTo>
                    <a:pt x="26673" y="53235"/>
                  </a:lnTo>
                  <a:lnTo>
                    <a:pt x="31016" y="49044"/>
                  </a:lnTo>
                  <a:lnTo>
                    <a:pt x="39041" y="41106"/>
                  </a:lnTo>
                  <a:lnTo>
                    <a:pt x="40898" y="38269"/>
                  </a:lnTo>
                  <a:lnTo>
                    <a:pt x="42136" y="35385"/>
                  </a:lnTo>
                  <a:lnTo>
                    <a:pt x="42961" y="32470"/>
                  </a:lnTo>
                  <a:lnTo>
                    <a:pt x="44504" y="29535"/>
                  </a:lnTo>
                  <a:lnTo>
                    <a:pt x="46524" y="26586"/>
                  </a:lnTo>
                  <a:lnTo>
                    <a:pt x="52156" y="19464"/>
                  </a:lnTo>
                  <a:lnTo>
                    <a:pt x="52617" y="17888"/>
                  </a:lnTo>
                  <a:lnTo>
                    <a:pt x="52926" y="15845"/>
                  </a:lnTo>
                  <a:lnTo>
                    <a:pt x="53506" y="9195"/>
                  </a:lnTo>
                  <a:lnTo>
                    <a:pt x="52525" y="9057"/>
                  </a:lnTo>
                  <a:lnTo>
                    <a:pt x="50880" y="8965"/>
                  </a:lnTo>
                  <a:lnTo>
                    <a:pt x="48790" y="8904"/>
                  </a:lnTo>
                  <a:lnTo>
                    <a:pt x="46405" y="9856"/>
                  </a:lnTo>
                  <a:lnTo>
                    <a:pt x="43823" y="11482"/>
                  </a:lnTo>
                  <a:lnTo>
                    <a:pt x="41110" y="13558"/>
                  </a:lnTo>
                  <a:lnTo>
                    <a:pt x="39301" y="15935"/>
                  </a:lnTo>
                  <a:lnTo>
                    <a:pt x="38095" y="18512"/>
                  </a:lnTo>
                  <a:lnTo>
                    <a:pt x="37291" y="21221"/>
                  </a:lnTo>
                  <a:lnTo>
                    <a:pt x="35763" y="24020"/>
                  </a:lnTo>
                  <a:lnTo>
                    <a:pt x="33752" y="26878"/>
                  </a:lnTo>
                  <a:lnTo>
                    <a:pt x="31419" y="29776"/>
                  </a:lnTo>
                  <a:lnTo>
                    <a:pt x="28871" y="31707"/>
                  </a:lnTo>
                  <a:lnTo>
                    <a:pt x="26181" y="32995"/>
                  </a:lnTo>
                  <a:lnTo>
                    <a:pt x="23395" y="33853"/>
                  </a:lnTo>
                  <a:lnTo>
                    <a:pt x="21538" y="35418"/>
                  </a:lnTo>
                  <a:lnTo>
                    <a:pt x="20299" y="37453"/>
                  </a:lnTo>
                  <a:lnTo>
                    <a:pt x="17823" y="445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Annotation220"/>
            <p:cNvSpPr/>
            <p:nvPr/>
          </p:nvSpPr>
          <p:spPr>
            <a:xfrm>
              <a:off x="7563477" y="4098727"/>
              <a:ext cx="44605" cy="53424"/>
            </a:xfrm>
            <a:custGeom>
              <a:avLst/>
              <a:gdLst/>
              <a:ahLst/>
              <a:cxnLst/>
              <a:rect l="0" t="0" r="0" b="0"/>
              <a:pathLst>
                <a:path w="44605" h="53424">
                  <a:moveTo>
                    <a:pt x="8898" y="0"/>
                  </a:moveTo>
                  <a:lnTo>
                    <a:pt x="8898" y="7688"/>
                  </a:lnTo>
                  <a:lnTo>
                    <a:pt x="7906" y="9094"/>
                  </a:lnTo>
                  <a:lnTo>
                    <a:pt x="6252" y="11024"/>
                  </a:lnTo>
                  <a:lnTo>
                    <a:pt x="4157" y="13302"/>
                  </a:lnTo>
                  <a:lnTo>
                    <a:pt x="2760" y="15813"/>
                  </a:lnTo>
                  <a:lnTo>
                    <a:pt x="1830" y="18479"/>
                  </a:lnTo>
                  <a:lnTo>
                    <a:pt x="1209" y="21249"/>
                  </a:lnTo>
                  <a:lnTo>
                    <a:pt x="795" y="24088"/>
                  </a:lnTo>
                  <a:lnTo>
                    <a:pt x="519" y="26973"/>
                  </a:lnTo>
                  <a:lnTo>
                    <a:pt x="336" y="29888"/>
                  </a:lnTo>
                  <a:lnTo>
                    <a:pt x="132" y="35773"/>
                  </a:lnTo>
                  <a:lnTo>
                    <a:pt x="0" y="47635"/>
                  </a:lnTo>
                  <a:lnTo>
                    <a:pt x="981" y="49617"/>
                  </a:lnTo>
                  <a:lnTo>
                    <a:pt x="2628" y="50937"/>
                  </a:lnTo>
                  <a:lnTo>
                    <a:pt x="7659" y="53056"/>
                  </a:lnTo>
                  <a:lnTo>
                    <a:pt x="9065" y="53230"/>
                  </a:lnTo>
                  <a:lnTo>
                    <a:pt x="10992" y="53346"/>
                  </a:lnTo>
                  <a:lnTo>
                    <a:pt x="13271" y="53423"/>
                  </a:lnTo>
                  <a:lnTo>
                    <a:pt x="15782" y="52483"/>
                  </a:lnTo>
                  <a:lnTo>
                    <a:pt x="18449" y="50864"/>
                  </a:lnTo>
                  <a:lnTo>
                    <a:pt x="21217" y="48792"/>
                  </a:lnTo>
                  <a:lnTo>
                    <a:pt x="23065" y="46418"/>
                  </a:lnTo>
                  <a:lnTo>
                    <a:pt x="24295" y="43844"/>
                  </a:lnTo>
                  <a:lnTo>
                    <a:pt x="25116" y="41135"/>
                  </a:lnTo>
                  <a:lnTo>
                    <a:pt x="26655" y="38338"/>
                  </a:lnTo>
                  <a:lnTo>
                    <a:pt x="28674" y="35480"/>
                  </a:lnTo>
                  <a:lnTo>
                    <a:pt x="31012" y="32583"/>
                  </a:lnTo>
                  <a:lnTo>
                    <a:pt x="33562" y="30652"/>
                  </a:lnTo>
                  <a:lnTo>
                    <a:pt x="36255" y="29364"/>
                  </a:lnTo>
                  <a:lnTo>
                    <a:pt x="39042" y="28506"/>
                  </a:lnTo>
                  <a:lnTo>
                    <a:pt x="40900" y="26941"/>
                  </a:lnTo>
                  <a:lnTo>
                    <a:pt x="42139" y="24906"/>
                  </a:lnTo>
                  <a:lnTo>
                    <a:pt x="42965" y="22557"/>
                  </a:lnTo>
                  <a:lnTo>
                    <a:pt x="43516" y="19999"/>
                  </a:lnTo>
                  <a:lnTo>
                    <a:pt x="43883" y="17301"/>
                  </a:lnTo>
                  <a:lnTo>
                    <a:pt x="44574" y="9419"/>
                  </a:lnTo>
                  <a:lnTo>
                    <a:pt x="43596" y="9256"/>
                  </a:lnTo>
                  <a:lnTo>
                    <a:pt x="41952" y="9147"/>
                  </a:lnTo>
                  <a:lnTo>
                    <a:pt x="39864" y="9074"/>
                  </a:lnTo>
                  <a:lnTo>
                    <a:pt x="37479" y="10018"/>
                  </a:lnTo>
                  <a:lnTo>
                    <a:pt x="34897" y="11640"/>
                  </a:lnTo>
                  <a:lnTo>
                    <a:pt x="28365" y="16631"/>
                  </a:lnTo>
                  <a:lnTo>
                    <a:pt x="26837" y="18032"/>
                  </a:lnTo>
                  <a:lnTo>
                    <a:pt x="19210" y="25439"/>
                  </a:lnTo>
                  <a:lnTo>
                    <a:pt x="10260" y="34358"/>
                  </a:lnTo>
                  <a:lnTo>
                    <a:pt x="9806" y="35804"/>
                  </a:lnTo>
                  <a:lnTo>
                    <a:pt x="9503" y="37760"/>
                  </a:lnTo>
                  <a:lnTo>
                    <a:pt x="8933" y="44245"/>
                  </a:lnTo>
                  <a:lnTo>
                    <a:pt x="9913" y="44379"/>
                  </a:lnTo>
                  <a:lnTo>
                    <a:pt x="11560" y="44469"/>
                  </a:lnTo>
                  <a:lnTo>
                    <a:pt x="16590" y="44613"/>
                  </a:lnTo>
                  <a:lnTo>
                    <a:pt x="17994" y="43633"/>
                  </a:lnTo>
                  <a:lnTo>
                    <a:pt x="19923" y="41987"/>
                  </a:lnTo>
                  <a:lnTo>
                    <a:pt x="25407" y="36957"/>
                  </a:lnTo>
                  <a:lnTo>
                    <a:pt x="39068" y="23398"/>
                  </a:lnTo>
                  <a:lnTo>
                    <a:pt x="40917" y="20560"/>
                  </a:lnTo>
                  <a:lnTo>
                    <a:pt x="42150" y="17675"/>
                  </a:lnTo>
                  <a:lnTo>
                    <a:pt x="42972" y="14760"/>
                  </a:lnTo>
                  <a:lnTo>
                    <a:pt x="43521" y="11824"/>
                  </a:lnTo>
                  <a:lnTo>
                    <a:pt x="43887" y="8874"/>
                  </a:lnTo>
                  <a:lnTo>
                    <a:pt x="44604" y="153"/>
                  </a:lnTo>
                  <a:lnTo>
                    <a:pt x="43616" y="102"/>
                  </a:lnTo>
                  <a:lnTo>
                    <a:pt x="36927" y="13"/>
                  </a:lnTo>
                  <a:lnTo>
                    <a:pt x="28107" y="1"/>
                  </a:lnTo>
                  <a:lnTo>
                    <a:pt x="26665" y="993"/>
                  </a:lnTo>
                  <a:lnTo>
                    <a:pt x="24711" y="2646"/>
                  </a:lnTo>
                  <a:lnTo>
                    <a:pt x="22417" y="4740"/>
                  </a:lnTo>
                  <a:lnTo>
                    <a:pt x="20886" y="7129"/>
                  </a:lnTo>
                  <a:lnTo>
                    <a:pt x="19867" y="9714"/>
                  </a:lnTo>
                  <a:lnTo>
                    <a:pt x="19187" y="12429"/>
                  </a:lnTo>
                  <a:lnTo>
                    <a:pt x="18734" y="15231"/>
                  </a:lnTo>
                  <a:lnTo>
                    <a:pt x="18432" y="18091"/>
                  </a:lnTo>
                  <a:lnTo>
                    <a:pt x="18230" y="20991"/>
                  </a:lnTo>
                  <a:lnTo>
                    <a:pt x="18096" y="23916"/>
                  </a:lnTo>
                  <a:lnTo>
                    <a:pt x="17863" y="33968"/>
                  </a:lnTo>
                  <a:lnTo>
                    <a:pt x="17828" y="446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Annotation221"/>
            <p:cNvSpPr/>
            <p:nvPr/>
          </p:nvSpPr>
          <p:spPr>
            <a:xfrm>
              <a:off x="7679531" y="4081278"/>
              <a:ext cx="35716" cy="60703"/>
            </a:xfrm>
            <a:custGeom>
              <a:avLst/>
              <a:gdLst/>
              <a:ahLst/>
              <a:cxnLst/>
              <a:rect l="0" t="0" r="0" b="0"/>
              <a:pathLst>
                <a:path w="35716" h="60703">
                  <a:moveTo>
                    <a:pt x="17860" y="17449"/>
                  </a:moveTo>
                  <a:lnTo>
                    <a:pt x="10171" y="17449"/>
                  </a:lnTo>
                  <a:lnTo>
                    <a:pt x="9757" y="18441"/>
                  </a:lnTo>
                  <a:lnTo>
                    <a:pt x="9481" y="20094"/>
                  </a:lnTo>
                  <a:lnTo>
                    <a:pt x="9297" y="22189"/>
                  </a:lnTo>
                  <a:lnTo>
                    <a:pt x="8183" y="24577"/>
                  </a:lnTo>
                  <a:lnTo>
                    <a:pt x="6447" y="27162"/>
                  </a:lnTo>
                  <a:lnTo>
                    <a:pt x="4298" y="29877"/>
                  </a:lnTo>
                  <a:lnTo>
                    <a:pt x="2865" y="32680"/>
                  </a:lnTo>
                  <a:lnTo>
                    <a:pt x="1911" y="35540"/>
                  </a:lnTo>
                  <a:lnTo>
                    <a:pt x="1274" y="38439"/>
                  </a:lnTo>
                  <a:lnTo>
                    <a:pt x="849" y="41364"/>
                  </a:lnTo>
                  <a:lnTo>
                    <a:pt x="565" y="44306"/>
                  </a:lnTo>
                  <a:lnTo>
                    <a:pt x="112" y="51417"/>
                  </a:lnTo>
                  <a:lnTo>
                    <a:pt x="51" y="55035"/>
                  </a:lnTo>
                  <a:lnTo>
                    <a:pt x="34" y="57389"/>
                  </a:lnTo>
                  <a:lnTo>
                    <a:pt x="1014" y="58958"/>
                  </a:lnTo>
                  <a:lnTo>
                    <a:pt x="2661" y="60004"/>
                  </a:lnTo>
                  <a:lnTo>
                    <a:pt x="4750" y="60702"/>
                  </a:lnTo>
                  <a:lnTo>
                    <a:pt x="6144" y="60175"/>
                  </a:lnTo>
                  <a:lnTo>
                    <a:pt x="7072" y="58831"/>
                  </a:lnTo>
                  <a:lnTo>
                    <a:pt x="7691" y="56943"/>
                  </a:lnTo>
                  <a:lnTo>
                    <a:pt x="9097" y="55684"/>
                  </a:lnTo>
                  <a:lnTo>
                    <a:pt x="11024" y="54845"/>
                  </a:lnTo>
                  <a:lnTo>
                    <a:pt x="13303" y="54285"/>
                  </a:lnTo>
                  <a:lnTo>
                    <a:pt x="15814" y="52920"/>
                  </a:lnTo>
                  <a:lnTo>
                    <a:pt x="18481" y="51019"/>
                  </a:lnTo>
                  <a:lnTo>
                    <a:pt x="25148" y="45577"/>
                  </a:lnTo>
                  <a:lnTo>
                    <a:pt x="26687" y="44138"/>
                  </a:lnTo>
                  <a:lnTo>
                    <a:pt x="31044" y="39894"/>
                  </a:lnTo>
                  <a:lnTo>
                    <a:pt x="32602" y="37373"/>
                  </a:lnTo>
                  <a:lnTo>
                    <a:pt x="33641" y="34701"/>
                  </a:lnTo>
                  <a:lnTo>
                    <a:pt x="35308" y="28022"/>
                  </a:lnTo>
                  <a:lnTo>
                    <a:pt x="35445" y="26482"/>
                  </a:lnTo>
                  <a:lnTo>
                    <a:pt x="35536" y="24463"/>
                  </a:lnTo>
                  <a:lnTo>
                    <a:pt x="35683" y="18834"/>
                  </a:lnTo>
                  <a:lnTo>
                    <a:pt x="34702" y="18373"/>
                  </a:lnTo>
                  <a:lnTo>
                    <a:pt x="33057" y="18064"/>
                  </a:lnTo>
                  <a:lnTo>
                    <a:pt x="28027" y="17571"/>
                  </a:lnTo>
                  <a:lnTo>
                    <a:pt x="26622" y="17530"/>
                  </a:lnTo>
                  <a:lnTo>
                    <a:pt x="14469" y="17459"/>
                  </a:lnTo>
                  <a:lnTo>
                    <a:pt x="12622" y="18448"/>
                  </a:lnTo>
                  <a:lnTo>
                    <a:pt x="11391" y="20099"/>
                  </a:lnTo>
                  <a:lnTo>
                    <a:pt x="10571" y="22192"/>
                  </a:lnTo>
                  <a:lnTo>
                    <a:pt x="9031" y="23587"/>
                  </a:lnTo>
                  <a:lnTo>
                    <a:pt x="7013" y="24518"/>
                  </a:lnTo>
                  <a:lnTo>
                    <a:pt x="4675" y="25138"/>
                  </a:lnTo>
                  <a:lnTo>
                    <a:pt x="3117" y="26544"/>
                  </a:lnTo>
                  <a:lnTo>
                    <a:pt x="2078" y="28473"/>
                  </a:lnTo>
                  <a:lnTo>
                    <a:pt x="1385" y="30751"/>
                  </a:lnTo>
                  <a:lnTo>
                    <a:pt x="923" y="33262"/>
                  </a:lnTo>
                  <a:lnTo>
                    <a:pt x="616" y="35928"/>
                  </a:lnTo>
                  <a:lnTo>
                    <a:pt x="122" y="42596"/>
                  </a:lnTo>
                  <a:lnTo>
                    <a:pt x="55" y="46154"/>
                  </a:lnTo>
                  <a:lnTo>
                    <a:pt x="11" y="51782"/>
                  </a:lnTo>
                  <a:lnTo>
                    <a:pt x="999" y="52243"/>
                  </a:lnTo>
                  <a:lnTo>
                    <a:pt x="2650" y="52551"/>
                  </a:lnTo>
                  <a:lnTo>
                    <a:pt x="7690" y="53045"/>
                  </a:lnTo>
                  <a:lnTo>
                    <a:pt x="9095" y="53086"/>
                  </a:lnTo>
                  <a:lnTo>
                    <a:pt x="13303" y="53131"/>
                  </a:lnTo>
                  <a:lnTo>
                    <a:pt x="14821" y="52151"/>
                  </a:lnTo>
                  <a:lnTo>
                    <a:pt x="15834" y="50505"/>
                  </a:lnTo>
                  <a:lnTo>
                    <a:pt x="16509" y="48416"/>
                  </a:lnTo>
                  <a:lnTo>
                    <a:pt x="17952" y="46031"/>
                  </a:lnTo>
                  <a:lnTo>
                    <a:pt x="19905" y="43449"/>
                  </a:lnTo>
                  <a:lnTo>
                    <a:pt x="22200" y="40735"/>
                  </a:lnTo>
                  <a:lnTo>
                    <a:pt x="24722" y="37933"/>
                  </a:lnTo>
                  <a:lnTo>
                    <a:pt x="34074" y="28096"/>
                  </a:lnTo>
                  <a:lnTo>
                    <a:pt x="34623" y="26531"/>
                  </a:lnTo>
                  <a:lnTo>
                    <a:pt x="34988" y="24496"/>
                  </a:lnTo>
                  <a:lnTo>
                    <a:pt x="35231" y="22147"/>
                  </a:lnTo>
                  <a:lnTo>
                    <a:pt x="35394" y="19589"/>
                  </a:lnTo>
                  <a:lnTo>
                    <a:pt x="35502" y="16891"/>
                  </a:lnTo>
                  <a:lnTo>
                    <a:pt x="35676" y="10173"/>
                  </a:lnTo>
                  <a:lnTo>
                    <a:pt x="35715" y="976"/>
                  </a:lnTo>
                  <a:lnTo>
                    <a:pt x="34724" y="514"/>
                  </a:lnTo>
                  <a:lnTo>
                    <a:pt x="33071" y="205"/>
                  </a:lnTo>
                  <a:lnTo>
                    <a:pt x="30977" y="0"/>
                  </a:lnTo>
                  <a:lnTo>
                    <a:pt x="28588" y="855"/>
                  </a:lnTo>
                  <a:lnTo>
                    <a:pt x="26005" y="2418"/>
                  </a:lnTo>
                  <a:lnTo>
                    <a:pt x="19469" y="7314"/>
                  </a:lnTo>
                  <a:lnTo>
                    <a:pt x="17940" y="8708"/>
                  </a:lnTo>
                  <a:lnTo>
                    <a:pt x="10313" y="16102"/>
                  </a:lnTo>
                  <a:lnTo>
                    <a:pt x="1362" y="25019"/>
                  </a:lnTo>
                  <a:lnTo>
                    <a:pt x="909" y="26464"/>
                  </a:lnTo>
                  <a:lnTo>
                    <a:pt x="606" y="28420"/>
                  </a:lnTo>
                  <a:lnTo>
                    <a:pt x="0" y="35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Annotation222"/>
            <p:cNvSpPr/>
            <p:nvPr/>
          </p:nvSpPr>
          <p:spPr>
            <a:xfrm>
              <a:off x="7867066" y="3893344"/>
              <a:ext cx="35696" cy="53166"/>
            </a:xfrm>
            <a:custGeom>
              <a:avLst/>
              <a:gdLst/>
              <a:ahLst/>
              <a:cxnLst/>
              <a:rect l="0" t="0" r="0" b="0"/>
              <a:pathLst>
                <a:path w="35696" h="53166">
                  <a:moveTo>
                    <a:pt x="26778" y="0"/>
                  </a:moveTo>
                  <a:lnTo>
                    <a:pt x="22038" y="4740"/>
                  </a:lnTo>
                  <a:lnTo>
                    <a:pt x="20640" y="7129"/>
                  </a:lnTo>
                  <a:lnTo>
                    <a:pt x="19710" y="9713"/>
                  </a:lnTo>
                  <a:lnTo>
                    <a:pt x="19089" y="12428"/>
                  </a:lnTo>
                  <a:lnTo>
                    <a:pt x="17684" y="14239"/>
                  </a:lnTo>
                  <a:lnTo>
                    <a:pt x="15754" y="15445"/>
                  </a:lnTo>
                  <a:lnTo>
                    <a:pt x="13475" y="16250"/>
                  </a:lnTo>
                  <a:lnTo>
                    <a:pt x="11956" y="17779"/>
                  </a:lnTo>
                  <a:lnTo>
                    <a:pt x="10943" y="19790"/>
                  </a:lnTo>
                  <a:lnTo>
                    <a:pt x="10268" y="22123"/>
                  </a:lnTo>
                  <a:lnTo>
                    <a:pt x="8826" y="24670"/>
                  </a:lnTo>
                  <a:lnTo>
                    <a:pt x="6872" y="27361"/>
                  </a:lnTo>
                  <a:lnTo>
                    <a:pt x="4578" y="30147"/>
                  </a:lnTo>
                  <a:lnTo>
                    <a:pt x="3047" y="32996"/>
                  </a:lnTo>
                  <a:lnTo>
                    <a:pt x="2028" y="35888"/>
                  </a:lnTo>
                  <a:lnTo>
                    <a:pt x="391" y="42918"/>
                  </a:lnTo>
                  <a:lnTo>
                    <a:pt x="257" y="44487"/>
                  </a:lnTo>
                  <a:lnTo>
                    <a:pt x="168" y="46525"/>
                  </a:lnTo>
                  <a:lnTo>
                    <a:pt x="24" y="52185"/>
                  </a:lnTo>
                  <a:lnTo>
                    <a:pt x="1005" y="52650"/>
                  </a:lnTo>
                  <a:lnTo>
                    <a:pt x="2651" y="52959"/>
                  </a:lnTo>
                  <a:lnTo>
                    <a:pt x="4740" y="53165"/>
                  </a:lnTo>
                  <a:lnTo>
                    <a:pt x="7125" y="52311"/>
                  </a:lnTo>
                  <a:lnTo>
                    <a:pt x="9707" y="50749"/>
                  </a:lnTo>
                  <a:lnTo>
                    <a:pt x="16240" y="45854"/>
                  </a:lnTo>
                  <a:lnTo>
                    <a:pt x="17767" y="44459"/>
                  </a:lnTo>
                  <a:lnTo>
                    <a:pt x="22111" y="40265"/>
                  </a:lnTo>
                  <a:lnTo>
                    <a:pt x="23667" y="37758"/>
                  </a:lnTo>
                  <a:lnTo>
                    <a:pt x="24704" y="35094"/>
                  </a:lnTo>
                  <a:lnTo>
                    <a:pt x="25396" y="32325"/>
                  </a:lnTo>
                  <a:lnTo>
                    <a:pt x="26848" y="30480"/>
                  </a:lnTo>
                  <a:lnTo>
                    <a:pt x="28809" y="29250"/>
                  </a:lnTo>
                  <a:lnTo>
                    <a:pt x="31108" y="28429"/>
                  </a:lnTo>
                  <a:lnTo>
                    <a:pt x="32642" y="26890"/>
                  </a:lnTo>
                  <a:lnTo>
                    <a:pt x="33663" y="24872"/>
                  </a:lnTo>
                  <a:lnTo>
                    <a:pt x="35304" y="19244"/>
                  </a:lnTo>
                  <a:lnTo>
                    <a:pt x="34446" y="18783"/>
                  </a:lnTo>
                  <a:lnTo>
                    <a:pt x="32882" y="18475"/>
                  </a:lnTo>
                  <a:lnTo>
                    <a:pt x="27134" y="17895"/>
                  </a:lnTo>
                  <a:lnTo>
                    <a:pt x="26024" y="18875"/>
                  </a:lnTo>
                  <a:lnTo>
                    <a:pt x="22143" y="22610"/>
                  </a:lnTo>
                  <a:lnTo>
                    <a:pt x="19719" y="24003"/>
                  </a:lnTo>
                  <a:lnTo>
                    <a:pt x="17111" y="24932"/>
                  </a:lnTo>
                  <a:lnTo>
                    <a:pt x="14380" y="25551"/>
                  </a:lnTo>
                  <a:lnTo>
                    <a:pt x="12559" y="26956"/>
                  </a:lnTo>
                  <a:lnTo>
                    <a:pt x="11346" y="28885"/>
                  </a:lnTo>
                  <a:lnTo>
                    <a:pt x="10536" y="31163"/>
                  </a:lnTo>
                  <a:lnTo>
                    <a:pt x="9005" y="32681"/>
                  </a:lnTo>
                  <a:lnTo>
                    <a:pt x="6992" y="33694"/>
                  </a:lnTo>
                  <a:lnTo>
                    <a:pt x="4657" y="34369"/>
                  </a:lnTo>
                  <a:lnTo>
                    <a:pt x="3102" y="35811"/>
                  </a:lnTo>
                  <a:lnTo>
                    <a:pt x="2064" y="37764"/>
                  </a:lnTo>
                  <a:lnTo>
                    <a:pt x="4" y="44595"/>
                  </a:lnTo>
                  <a:lnTo>
                    <a:pt x="0" y="44613"/>
                  </a:lnTo>
                  <a:lnTo>
                    <a:pt x="12418" y="44645"/>
                  </a:lnTo>
                  <a:lnTo>
                    <a:pt x="14228" y="43654"/>
                  </a:lnTo>
                  <a:lnTo>
                    <a:pt x="15434" y="42001"/>
                  </a:lnTo>
                  <a:lnTo>
                    <a:pt x="16239" y="39907"/>
                  </a:lnTo>
                  <a:lnTo>
                    <a:pt x="17767" y="37518"/>
                  </a:lnTo>
                  <a:lnTo>
                    <a:pt x="19778" y="34934"/>
                  </a:lnTo>
                  <a:lnTo>
                    <a:pt x="22111" y="32219"/>
                  </a:lnTo>
                  <a:lnTo>
                    <a:pt x="24659" y="29417"/>
                  </a:lnTo>
                  <a:lnTo>
                    <a:pt x="34056" y="19577"/>
                  </a:lnTo>
                  <a:lnTo>
                    <a:pt x="34607" y="18013"/>
                  </a:lnTo>
                  <a:lnTo>
                    <a:pt x="34974" y="15977"/>
                  </a:lnTo>
                  <a:lnTo>
                    <a:pt x="35695" y="9052"/>
                  </a:lnTo>
                  <a:lnTo>
                    <a:pt x="33056" y="6338"/>
                  </a:lnTo>
                  <a:lnTo>
                    <a:pt x="27145" y="370"/>
                  </a:lnTo>
                  <a:lnTo>
                    <a:pt x="26031" y="247"/>
                  </a:lnTo>
                  <a:lnTo>
                    <a:pt x="24295" y="164"/>
                  </a:lnTo>
                  <a:lnTo>
                    <a:pt x="19122" y="33"/>
                  </a:lnTo>
                  <a:lnTo>
                    <a:pt x="5531" y="3"/>
                  </a:lnTo>
                  <a:lnTo>
                    <a:pt x="3684" y="994"/>
                  </a:lnTo>
                  <a:lnTo>
                    <a:pt x="2451" y="2647"/>
                  </a:lnTo>
                  <a:lnTo>
                    <a:pt x="1631" y="4741"/>
                  </a:lnTo>
                  <a:lnTo>
                    <a:pt x="1083" y="7130"/>
                  </a:lnTo>
                  <a:lnTo>
                    <a:pt x="719" y="9714"/>
                  </a:lnTo>
                  <a:lnTo>
                    <a:pt x="133" y="16250"/>
                  </a:lnTo>
                  <a:lnTo>
                    <a:pt x="85" y="17779"/>
                  </a:lnTo>
                  <a:lnTo>
                    <a:pt x="1" y="25406"/>
                  </a:lnTo>
                  <a:lnTo>
                    <a:pt x="989" y="25868"/>
                  </a:lnTo>
                  <a:lnTo>
                    <a:pt x="2640" y="26175"/>
                  </a:lnTo>
                  <a:lnTo>
                    <a:pt x="4733" y="26379"/>
                  </a:lnTo>
                  <a:lnTo>
                    <a:pt x="6128" y="27508"/>
                  </a:lnTo>
                  <a:lnTo>
                    <a:pt x="7058" y="29253"/>
                  </a:lnTo>
                  <a:lnTo>
                    <a:pt x="7678" y="31408"/>
                  </a:lnTo>
                  <a:lnTo>
                    <a:pt x="9083" y="32845"/>
                  </a:lnTo>
                  <a:lnTo>
                    <a:pt x="11013" y="33803"/>
                  </a:lnTo>
                  <a:lnTo>
                    <a:pt x="13292" y="34441"/>
                  </a:lnTo>
                  <a:lnTo>
                    <a:pt x="14810" y="33875"/>
                  </a:lnTo>
                  <a:lnTo>
                    <a:pt x="15823" y="32506"/>
                  </a:lnTo>
                  <a:lnTo>
                    <a:pt x="17448" y="27918"/>
                  </a:lnTo>
                  <a:lnTo>
                    <a:pt x="18574" y="26550"/>
                  </a:lnTo>
                  <a:lnTo>
                    <a:pt x="20316" y="24644"/>
                  </a:lnTo>
                  <a:lnTo>
                    <a:pt x="25501" y="19199"/>
                  </a:lnTo>
                  <a:lnTo>
                    <a:pt x="25927" y="17760"/>
                  </a:lnTo>
                  <a:lnTo>
                    <a:pt x="26210" y="15809"/>
                  </a:lnTo>
                  <a:lnTo>
                    <a:pt x="26399" y="13516"/>
                  </a:lnTo>
                  <a:lnTo>
                    <a:pt x="26526" y="10995"/>
                  </a:lnTo>
                  <a:lnTo>
                    <a:pt x="26768" y="487"/>
                  </a:lnTo>
                  <a:lnTo>
                    <a:pt x="25779" y="325"/>
                  </a:lnTo>
                  <a:lnTo>
                    <a:pt x="24127" y="216"/>
                  </a:lnTo>
                  <a:lnTo>
                    <a:pt x="178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Annotation223"/>
            <p:cNvSpPr/>
            <p:nvPr/>
          </p:nvSpPr>
          <p:spPr>
            <a:xfrm>
              <a:off x="7858157" y="3759444"/>
              <a:ext cx="44607" cy="69630"/>
            </a:xfrm>
            <a:custGeom>
              <a:avLst/>
              <a:gdLst/>
              <a:ahLst/>
              <a:cxnLst/>
              <a:rect l="0" t="0" r="0" b="0"/>
              <a:pathLst>
                <a:path w="44607" h="69630">
                  <a:moveTo>
                    <a:pt x="8898" y="8884"/>
                  </a:moveTo>
                  <a:lnTo>
                    <a:pt x="8898" y="16572"/>
                  </a:lnTo>
                  <a:lnTo>
                    <a:pt x="7906" y="17978"/>
                  </a:lnTo>
                  <a:lnTo>
                    <a:pt x="6251" y="19907"/>
                  </a:lnTo>
                  <a:lnTo>
                    <a:pt x="4157" y="22186"/>
                  </a:lnTo>
                  <a:lnTo>
                    <a:pt x="2760" y="24698"/>
                  </a:lnTo>
                  <a:lnTo>
                    <a:pt x="1830" y="27364"/>
                  </a:lnTo>
                  <a:lnTo>
                    <a:pt x="1209" y="30134"/>
                  </a:lnTo>
                  <a:lnTo>
                    <a:pt x="795" y="32972"/>
                  </a:lnTo>
                  <a:lnTo>
                    <a:pt x="519" y="35857"/>
                  </a:lnTo>
                  <a:lnTo>
                    <a:pt x="335" y="38772"/>
                  </a:lnTo>
                  <a:lnTo>
                    <a:pt x="132" y="44657"/>
                  </a:lnTo>
                  <a:lnTo>
                    <a:pt x="0" y="56520"/>
                  </a:lnTo>
                  <a:lnTo>
                    <a:pt x="981" y="59493"/>
                  </a:lnTo>
                  <a:lnTo>
                    <a:pt x="2628" y="62467"/>
                  </a:lnTo>
                  <a:lnTo>
                    <a:pt x="7659" y="69629"/>
                  </a:lnTo>
                  <a:lnTo>
                    <a:pt x="9064" y="69224"/>
                  </a:lnTo>
                  <a:lnTo>
                    <a:pt x="10992" y="67963"/>
                  </a:lnTo>
                  <a:lnTo>
                    <a:pt x="13271" y="66129"/>
                  </a:lnTo>
                  <a:lnTo>
                    <a:pt x="15782" y="64907"/>
                  </a:lnTo>
                  <a:lnTo>
                    <a:pt x="18447" y="64092"/>
                  </a:lnTo>
                  <a:lnTo>
                    <a:pt x="21217" y="63549"/>
                  </a:lnTo>
                  <a:lnTo>
                    <a:pt x="24056" y="62194"/>
                  </a:lnTo>
                  <a:lnTo>
                    <a:pt x="26941" y="60299"/>
                  </a:lnTo>
                  <a:lnTo>
                    <a:pt x="29856" y="58044"/>
                  </a:lnTo>
                  <a:lnTo>
                    <a:pt x="31799" y="55548"/>
                  </a:lnTo>
                  <a:lnTo>
                    <a:pt x="33095" y="52892"/>
                  </a:lnTo>
                  <a:lnTo>
                    <a:pt x="33959" y="50129"/>
                  </a:lnTo>
                  <a:lnTo>
                    <a:pt x="35526" y="47294"/>
                  </a:lnTo>
                  <a:lnTo>
                    <a:pt x="37564" y="44413"/>
                  </a:lnTo>
                  <a:lnTo>
                    <a:pt x="39914" y="41500"/>
                  </a:lnTo>
                  <a:lnTo>
                    <a:pt x="41482" y="38565"/>
                  </a:lnTo>
                  <a:lnTo>
                    <a:pt x="42527" y="35617"/>
                  </a:lnTo>
                  <a:lnTo>
                    <a:pt x="44204" y="28496"/>
                  </a:lnTo>
                  <a:lnTo>
                    <a:pt x="44341" y="26920"/>
                  </a:lnTo>
                  <a:lnTo>
                    <a:pt x="44433" y="24876"/>
                  </a:lnTo>
                  <a:lnTo>
                    <a:pt x="44581" y="19209"/>
                  </a:lnTo>
                  <a:lnTo>
                    <a:pt x="44606" y="13487"/>
                  </a:lnTo>
                  <a:lnTo>
                    <a:pt x="43617" y="11953"/>
                  </a:lnTo>
                  <a:lnTo>
                    <a:pt x="41965" y="10930"/>
                  </a:lnTo>
                  <a:lnTo>
                    <a:pt x="39873" y="10248"/>
                  </a:lnTo>
                  <a:lnTo>
                    <a:pt x="37485" y="9793"/>
                  </a:lnTo>
                  <a:lnTo>
                    <a:pt x="34902" y="9490"/>
                  </a:lnTo>
                  <a:lnTo>
                    <a:pt x="28365" y="9003"/>
                  </a:lnTo>
                  <a:lnTo>
                    <a:pt x="26837" y="9956"/>
                  </a:lnTo>
                  <a:lnTo>
                    <a:pt x="24826" y="11583"/>
                  </a:lnTo>
                  <a:lnTo>
                    <a:pt x="22493" y="13660"/>
                  </a:lnTo>
                  <a:lnTo>
                    <a:pt x="19946" y="15045"/>
                  </a:lnTo>
                  <a:lnTo>
                    <a:pt x="17255" y="15968"/>
                  </a:lnTo>
                  <a:lnTo>
                    <a:pt x="14469" y="16583"/>
                  </a:lnTo>
                  <a:lnTo>
                    <a:pt x="12611" y="17986"/>
                  </a:lnTo>
                  <a:lnTo>
                    <a:pt x="11374" y="19913"/>
                  </a:lnTo>
                  <a:lnTo>
                    <a:pt x="10549" y="22190"/>
                  </a:lnTo>
                  <a:lnTo>
                    <a:pt x="9005" y="23708"/>
                  </a:lnTo>
                  <a:lnTo>
                    <a:pt x="6985" y="24719"/>
                  </a:lnTo>
                  <a:lnTo>
                    <a:pt x="4646" y="25394"/>
                  </a:lnTo>
                  <a:lnTo>
                    <a:pt x="3086" y="26836"/>
                  </a:lnTo>
                  <a:lnTo>
                    <a:pt x="2047" y="28789"/>
                  </a:lnTo>
                  <a:lnTo>
                    <a:pt x="1354" y="31084"/>
                  </a:lnTo>
                  <a:lnTo>
                    <a:pt x="892" y="33605"/>
                  </a:lnTo>
                  <a:lnTo>
                    <a:pt x="584" y="36280"/>
                  </a:lnTo>
                  <a:lnTo>
                    <a:pt x="379" y="39054"/>
                  </a:lnTo>
                  <a:lnTo>
                    <a:pt x="242" y="41896"/>
                  </a:lnTo>
                  <a:lnTo>
                    <a:pt x="4" y="51804"/>
                  </a:lnTo>
                  <a:lnTo>
                    <a:pt x="984" y="52380"/>
                  </a:lnTo>
                  <a:lnTo>
                    <a:pt x="2629" y="52764"/>
                  </a:lnTo>
                  <a:lnTo>
                    <a:pt x="4719" y="53020"/>
                  </a:lnTo>
                  <a:lnTo>
                    <a:pt x="7104" y="53191"/>
                  </a:lnTo>
                  <a:lnTo>
                    <a:pt x="9686" y="53305"/>
                  </a:lnTo>
                  <a:lnTo>
                    <a:pt x="16219" y="53488"/>
                  </a:lnTo>
                  <a:lnTo>
                    <a:pt x="17747" y="52510"/>
                  </a:lnTo>
                  <a:lnTo>
                    <a:pt x="19758" y="50866"/>
                  </a:lnTo>
                  <a:lnTo>
                    <a:pt x="22091" y="48779"/>
                  </a:lnTo>
                  <a:lnTo>
                    <a:pt x="24638" y="47387"/>
                  </a:lnTo>
                  <a:lnTo>
                    <a:pt x="27329" y="46459"/>
                  </a:lnTo>
                  <a:lnTo>
                    <a:pt x="30114" y="45840"/>
                  </a:lnTo>
                  <a:lnTo>
                    <a:pt x="31972" y="44435"/>
                  </a:lnTo>
                  <a:lnTo>
                    <a:pt x="33210" y="42507"/>
                  </a:lnTo>
                  <a:lnTo>
                    <a:pt x="34036" y="40229"/>
                  </a:lnTo>
                  <a:lnTo>
                    <a:pt x="35578" y="37718"/>
                  </a:lnTo>
                  <a:lnTo>
                    <a:pt x="37598" y="35052"/>
                  </a:lnTo>
                  <a:lnTo>
                    <a:pt x="39938" y="32283"/>
                  </a:lnTo>
                  <a:lnTo>
                    <a:pt x="41497" y="29444"/>
                  </a:lnTo>
                  <a:lnTo>
                    <a:pt x="42537" y="26559"/>
                  </a:lnTo>
                  <a:lnTo>
                    <a:pt x="43230" y="23644"/>
                  </a:lnTo>
                  <a:lnTo>
                    <a:pt x="43692" y="20709"/>
                  </a:lnTo>
                  <a:lnTo>
                    <a:pt x="44000" y="17760"/>
                  </a:lnTo>
                  <a:lnTo>
                    <a:pt x="44205" y="14801"/>
                  </a:lnTo>
                  <a:lnTo>
                    <a:pt x="44342" y="11837"/>
                  </a:lnTo>
                  <a:lnTo>
                    <a:pt x="44581" y="1715"/>
                  </a:lnTo>
                  <a:lnTo>
                    <a:pt x="43599" y="1128"/>
                  </a:lnTo>
                  <a:lnTo>
                    <a:pt x="41955" y="737"/>
                  </a:lnTo>
                  <a:lnTo>
                    <a:pt x="36925" y="109"/>
                  </a:lnTo>
                  <a:lnTo>
                    <a:pt x="35519" y="58"/>
                  </a:lnTo>
                  <a:lnTo>
                    <a:pt x="31313" y="0"/>
                  </a:lnTo>
                  <a:lnTo>
                    <a:pt x="28801" y="977"/>
                  </a:lnTo>
                  <a:lnTo>
                    <a:pt x="26135" y="2621"/>
                  </a:lnTo>
                  <a:lnTo>
                    <a:pt x="19468" y="7647"/>
                  </a:lnTo>
                  <a:lnTo>
                    <a:pt x="17929" y="9052"/>
                  </a:lnTo>
                  <a:lnTo>
                    <a:pt x="13573" y="13258"/>
                  </a:lnTo>
                  <a:lnTo>
                    <a:pt x="12015" y="15769"/>
                  </a:lnTo>
                  <a:lnTo>
                    <a:pt x="10975" y="18435"/>
                  </a:lnTo>
                  <a:lnTo>
                    <a:pt x="10283" y="21204"/>
                  </a:lnTo>
                  <a:lnTo>
                    <a:pt x="9820" y="24043"/>
                  </a:lnTo>
                  <a:lnTo>
                    <a:pt x="9513" y="26928"/>
                  </a:lnTo>
                  <a:lnTo>
                    <a:pt x="9308" y="29843"/>
                  </a:lnTo>
                  <a:lnTo>
                    <a:pt x="9171" y="32778"/>
                  </a:lnTo>
                  <a:lnTo>
                    <a:pt x="8908" y="44084"/>
                  </a:lnTo>
                  <a:lnTo>
                    <a:pt x="9896" y="44256"/>
                  </a:lnTo>
                  <a:lnTo>
                    <a:pt x="11548" y="44372"/>
                  </a:lnTo>
                  <a:lnTo>
                    <a:pt x="16586" y="44558"/>
                  </a:lnTo>
                  <a:lnTo>
                    <a:pt x="26757" y="446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7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3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2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 non-bonding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438359" y="2794871"/>
            <a:ext cx="1" cy="1528549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390" name="Group 395389"/>
          <p:cNvGrpSpPr/>
          <p:nvPr/>
        </p:nvGrpSpPr>
        <p:grpSpPr>
          <a:xfrm>
            <a:off x="830461" y="1848445"/>
            <a:ext cx="3509368" cy="1214439"/>
            <a:chOff x="830461" y="1848445"/>
            <a:chExt cx="3509368" cy="1214439"/>
          </a:xfrm>
        </p:grpSpPr>
        <p:sp>
          <p:nvSpPr>
            <p:cNvPr id="395363" name="SMARTInkAnnotation224"/>
            <p:cNvSpPr/>
            <p:nvPr/>
          </p:nvSpPr>
          <p:spPr>
            <a:xfrm>
              <a:off x="973336" y="1893227"/>
              <a:ext cx="258962" cy="383844"/>
            </a:xfrm>
            <a:custGeom>
              <a:avLst/>
              <a:gdLst/>
              <a:ahLst/>
              <a:cxnLst/>
              <a:rect l="0" t="0" r="0" b="0"/>
              <a:pathLst>
                <a:path w="258962" h="383844">
                  <a:moveTo>
                    <a:pt x="26789" y="383843"/>
                  </a:moveTo>
                  <a:lnTo>
                    <a:pt x="26789" y="362594"/>
                  </a:lnTo>
                  <a:lnTo>
                    <a:pt x="25797" y="359755"/>
                  </a:lnTo>
                  <a:lnTo>
                    <a:pt x="20652" y="351020"/>
                  </a:lnTo>
                  <a:lnTo>
                    <a:pt x="19101" y="345112"/>
                  </a:lnTo>
                  <a:lnTo>
                    <a:pt x="18411" y="336533"/>
                  </a:lnTo>
                  <a:lnTo>
                    <a:pt x="18227" y="331467"/>
                  </a:lnTo>
                  <a:lnTo>
                    <a:pt x="17112" y="327098"/>
                  </a:lnTo>
                  <a:lnTo>
                    <a:pt x="13228" y="319597"/>
                  </a:lnTo>
                  <a:lnTo>
                    <a:pt x="12787" y="315216"/>
                  </a:lnTo>
                  <a:lnTo>
                    <a:pt x="14944" y="305055"/>
                  </a:lnTo>
                  <a:lnTo>
                    <a:pt x="16563" y="293926"/>
                  </a:lnTo>
                  <a:lnTo>
                    <a:pt x="16995" y="288180"/>
                  </a:lnTo>
                  <a:lnTo>
                    <a:pt x="14829" y="276503"/>
                  </a:lnTo>
                  <a:lnTo>
                    <a:pt x="11552" y="264699"/>
                  </a:lnTo>
                  <a:lnTo>
                    <a:pt x="10095" y="252838"/>
                  </a:lnTo>
                  <a:lnTo>
                    <a:pt x="9448" y="240952"/>
                  </a:lnTo>
                  <a:lnTo>
                    <a:pt x="9160" y="229055"/>
                  </a:lnTo>
                  <a:lnTo>
                    <a:pt x="8939" y="176696"/>
                  </a:lnTo>
                  <a:lnTo>
                    <a:pt x="7943" y="169347"/>
                  </a:lnTo>
                  <a:lnTo>
                    <a:pt x="6288" y="162463"/>
                  </a:lnTo>
                  <a:lnTo>
                    <a:pt x="4192" y="155889"/>
                  </a:lnTo>
                  <a:lnTo>
                    <a:pt x="2795" y="149523"/>
                  </a:lnTo>
                  <a:lnTo>
                    <a:pt x="1863" y="143293"/>
                  </a:lnTo>
                  <a:lnTo>
                    <a:pt x="1242" y="137156"/>
                  </a:lnTo>
                  <a:lnTo>
                    <a:pt x="828" y="131081"/>
                  </a:lnTo>
                  <a:lnTo>
                    <a:pt x="552" y="125046"/>
                  </a:lnTo>
                  <a:lnTo>
                    <a:pt x="245" y="113049"/>
                  </a:lnTo>
                  <a:lnTo>
                    <a:pt x="0" y="26693"/>
                  </a:lnTo>
                  <a:lnTo>
                    <a:pt x="4740" y="31407"/>
                  </a:lnTo>
                  <a:lnTo>
                    <a:pt x="6137" y="33792"/>
                  </a:lnTo>
                  <a:lnTo>
                    <a:pt x="9094" y="41889"/>
                  </a:lnTo>
                  <a:lnTo>
                    <a:pt x="15814" y="50572"/>
                  </a:lnTo>
                  <a:lnTo>
                    <a:pt x="21250" y="56468"/>
                  </a:lnTo>
                  <a:lnTo>
                    <a:pt x="23096" y="60421"/>
                  </a:lnTo>
                  <a:lnTo>
                    <a:pt x="25148" y="70105"/>
                  </a:lnTo>
                  <a:lnTo>
                    <a:pt x="28705" y="78378"/>
                  </a:lnTo>
                  <a:lnTo>
                    <a:pt x="33594" y="86354"/>
                  </a:lnTo>
                  <a:lnTo>
                    <a:pt x="39074" y="96514"/>
                  </a:lnTo>
                  <a:lnTo>
                    <a:pt x="47737" y="113390"/>
                  </a:lnTo>
                  <a:lnTo>
                    <a:pt x="51668" y="119205"/>
                  </a:lnTo>
                  <a:lnTo>
                    <a:pt x="56274" y="125066"/>
                  </a:lnTo>
                  <a:lnTo>
                    <a:pt x="61328" y="130958"/>
                  </a:lnTo>
                  <a:lnTo>
                    <a:pt x="65690" y="136870"/>
                  </a:lnTo>
                  <a:lnTo>
                    <a:pt x="73182" y="148731"/>
                  </a:lnTo>
                  <a:lnTo>
                    <a:pt x="79820" y="160617"/>
                  </a:lnTo>
                  <a:lnTo>
                    <a:pt x="89135" y="178466"/>
                  </a:lnTo>
                  <a:lnTo>
                    <a:pt x="92165" y="184417"/>
                  </a:lnTo>
                  <a:lnTo>
                    <a:pt x="96170" y="191361"/>
                  </a:lnTo>
                  <a:lnTo>
                    <a:pt x="100824" y="198967"/>
                  </a:lnTo>
                  <a:lnTo>
                    <a:pt x="105911" y="207015"/>
                  </a:lnTo>
                  <a:lnTo>
                    <a:pt x="110295" y="214364"/>
                  </a:lnTo>
                  <a:lnTo>
                    <a:pt x="114210" y="221248"/>
                  </a:lnTo>
                  <a:lnTo>
                    <a:pt x="117812" y="227821"/>
                  </a:lnTo>
                  <a:lnTo>
                    <a:pt x="122197" y="233196"/>
                  </a:lnTo>
                  <a:lnTo>
                    <a:pt x="127105" y="237771"/>
                  </a:lnTo>
                  <a:lnTo>
                    <a:pt x="132362" y="241813"/>
                  </a:lnTo>
                  <a:lnTo>
                    <a:pt x="137851" y="247485"/>
                  </a:lnTo>
                  <a:lnTo>
                    <a:pt x="143494" y="254243"/>
                  </a:lnTo>
                  <a:lnTo>
                    <a:pt x="149241" y="261724"/>
                  </a:lnTo>
                  <a:lnTo>
                    <a:pt x="154064" y="267704"/>
                  </a:lnTo>
                  <a:lnTo>
                    <a:pt x="162069" y="276994"/>
                  </a:lnTo>
                  <a:lnTo>
                    <a:pt x="168934" y="287076"/>
                  </a:lnTo>
                  <a:lnTo>
                    <a:pt x="176285" y="298172"/>
                  </a:lnTo>
                  <a:lnTo>
                    <a:pt x="181023" y="303908"/>
                  </a:lnTo>
                  <a:lnTo>
                    <a:pt x="190587" y="314582"/>
                  </a:lnTo>
                  <a:lnTo>
                    <a:pt x="198146" y="322633"/>
                  </a:lnTo>
                  <a:lnTo>
                    <a:pt x="211082" y="335887"/>
                  </a:lnTo>
                  <a:lnTo>
                    <a:pt x="226185" y="351057"/>
                  </a:lnTo>
                  <a:lnTo>
                    <a:pt x="228181" y="354048"/>
                  </a:lnTo>
                  <a:lnTo>
                    <a:pt x="230398" y="360018"/>
                  </a:lnTo>
                  <a:lnTo>
                    <a:pt x="231981" y="362007"/>
                  </a:lnTo>
                  <a:lnTo>
                    <a:pt x="234029" y="363332"/>
                  </a:lnTo>
                  <a:lnTo>
                    <a:pt x="239705" y="365460"/>
                  </a:lnTo>
                  <a:lnTo>
                    <a:pt x="246962" y="365880"/>
                  </a:lnTo>
                  <a:lnTo>
                    <a:pt x="249911" y="365980"/>
                  </a:lnTo>
                  <a:lnTo>
                    <a:pt x="250015" y="356270"/>
                  </a:lnTo>
                  <a:lnTo>
                    <a:pt x="250021" y="353555"/>
                  </a:lnTo>
                  <a:lnTo>
                    <a:pt x="251016" y="350752"/>
                  </a:lnTo>
                  <a:lnTo>
                    <a:pt x="256166" y="342068"/>
                  </a:lnTo>
                  <a:lnTo>
                    <a:pt x="257719" y="336172"/>
                  </a:lnTo>
                  <a:lnTo>
                    <a:pt x="258409" y="327599"/>
                  </a:lnTo>
                  <a:lnTo>
                    <a:pt x="258715" y="317174"/>
                  </a:lnTo>
                  <a:lnTo>
                    <a:pt x="258951" y="270688"/>
                  </a:lnTo>
                  <a:lnTo>
                    <a:pt x="258961" y="83323"/>
                  </a:lnTo>
                  <a:lnTo>
                    <a:pt x="256315" y="71354"/>
                  </a:lnTo>
                  <a:lnTo>
                    <a:pt x="252824" y="59420"/>
                  </a:lnTo>
                  <a:lnTo>
                    <a:pt x="251272" y="47502"/>
                  </a:lnTo>
                  <a:lnTo>
                    <a:pt x="250583" y="38236"/>
                  </a:lnTo>
                  <a:lnTo>
                    <a:pt x="250276" y="29818"/>
                  </a:lnTo>
                  <a:lnTo>
                    <a:pt x="250063" y="11957"/>
                  </a:lnTo>
                  <a:lnTo>
                    <a:pt x="249060" y="9911"/>
                  </a:lnTo>
                  <a:lnTo>
                    <a:pt x="241211" y="0"/>
                  </a:lnTo>
                  <a:lnTo>
                    <a:pt x="241102" y="87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4" name="SMARTInkAnnotation225"/>
            <p:cNvSpPr/>
            <p:nvPr/>
          </p:nvSpPr>
          <p:spPr>
            <a:xfrm>
              <a:off x="1335582" y="1910985"/>
              <a:ext cx="307290" cy="320987"/>
            </a:xfrm>
            <a:custGeom>
              <a:avLst/>
              <a:gdLst/>
              <a:ahLst/>
              <a:cxnLst/>
              <a:rect l="0" t="0" r="0" b="0"/>
              <a:pathLst>
                <a:path w="307290" h="320987">
                  <a:moveTo>
                    <a:pt x="164605" y="8898"/>
                  </a:moveTo>
                  <a:lnTo>
                    <a:pt x="156917" y="8898"/>
                  </a:lnTo>
                  <a:lnTo>
                    <a:pt x="156503" y="7906"/>
                  </a:lnTo>
                  <a:lnTo>
                    <a:pt x="156043" y="4157"/>
                  </a:lnTo>
                  <a:lnTo>
                    <a:pt x="154929" y="2761"/>
                  </a:lnTo>
                  <a:lnTo>
                    <a:pt x="153193" y="1830"/>
                  </a:lnTo>
                  <a:lnTo>
                    <a:pt x="148019" y="336"/>
                  </a:lnTo>
                  <a:lnTo>
                    <a:pt x="138876" y="41"/>
                  </a:lnTo>
                  <a:lnTo>
                    <a:pt x="129689" y="0"/>
                  </a:lnTo>
                  <a:lnTo>
                    <a:pt x="124460" y="982"/>
                  </a:lnTo>
                  <a:lnTo>
                    <a:pt x="118990" y="2629"/>
                  </a:lnTo>
                  <a:lnTo>
                    <a:pt x="113359" y="4718"/>
                  </a:lnTo>
                  <a:lnTo>
                    <a:pt x="108613" y="8096"/>
                  </a:lnTo>
                  <a:lnTo>
                    <a:pt x="100694" y="17140"/>
                  </a:lnTo>
                  <a:lnTo>
                    <a:pt x="95209" y="22331"/>
                  </a:lnTo>
                  <a:lnTo>
                    <a:pt x="88575" y="27775"/>
                  </a:lnTo>
                  <a:lnTo>
                    <a:pt x="81176" y="33389"/>
                  </a:lnTo>
                  <a:lnTo>
                    <a:pt x="75252" y="39116"/>
                  </a:lnTo>
                  <a:lnTo>
                    <a:pt x="70310" y="44918"/>
                  </a:lnTo>
                  <a:lnTo>
                    <a:pt x="66023" y="50771"/>
                  </a:lnTo>
                  <a:lnTo>
                    <a:pt x="55968" y="65211"/>
                  </a:lnTo>
                  <a:lnTo>
                    <a:pt x="33344" y="98735"/>
                  </a:lnTo>
                  <a:lnTo>
                    <a:pt x="28481" y="107485"/>
                  </a:lnTo>
                  <a:lnTo>
                    <a:pt x="24246" y="116294"/>
                  </a:lnTo>
                  <a:lnTo>
                    <a:pt x="20431" y="125144"/>
                  </a:lnTo>
                  <a:lnTo>
                    <a:pt x="16895" y="134020"/>
                  </a:lnTo>
                  <a:lnTo>
                    <a:pt x="10321" y="151820"/>
                  </a:lnTo>
                  <a:lnTo>
                    <a:pt x="1042" y="178576"/>
                  </a:lnTo>
                  <a:lnTo>
                    <a:pt x="0" y="187501"/>
                  </a:lnTo>
                  <a:lnTo>
                    <a:pt x="298" y="196427"/>
                  </a:lnTo>
                  <a:lnTo>
                    <a:pt x="1489" y="205355"/>
                  </a:lnTo>
                  <a:lnTo>
                    <a:pt x="2283" y="213291"/>
                  </a:lnTo>
                  <a:lnTo>
                    <a:pt x="2812" y="220566"/>
                  </a:lnTo>
                  <a:lnTo>
                    <a:pt x="3165" y="227401"/>
                  </a:lnTo>
                  <a:lnTo>
                    <a:pt x="4393" y="234933"/>
                  </a:lnTo>
                  <a:lnTo>
                    <a:pt x="6203" y="242932"/>
                  </a:lnTo>
                  <a:lnTo>
                    <a:pt x="8402" y="251241"/>
                  </a:lnTo>
                  <a:lnTo>
                    <a:pt x="11853" y="258765"/>
                  </a:lnTo>
                  <a:lnTo>
                    <a:pt x="16137" y="265765"/>
                  </a:lnTo>
                  <a:lnTo>
                    <a:pt x="20978" y="272416"/>
                  </a:lnTo>
                  <a:lnTo>
                    <a:pt x="26190" y="277842"/>
                  </a:lnTo>
                  <a:lnTo>
                    <a:pt x="31649" y="282452"/>
                  </a:lnTo>
                  <a:lnTo>
                    <a:pt x="37272" y="286517"/>
                  </a:lnTo>
                  <a:lnTo>
                    <a:pt x="43006" y="291212"/>
                  </a:lnTo>
                  <a:lnTo>
                    <a:pt x="48812" y="296326"/>
                  </a:lnTo>
                  <a:lnTo>
                    <a:pt x="54668" y="301719"/>
                  </a:lnTo>
                  <a:lnTo>
                    <a:pt x="60556" y="305315"/>
                  </a:lnTo>
                  <a:lnTo>
                    <a:pt x="66465" y="307713"/>
                  </a:lnTo>
                  <a:lnTo>
                    <a:pt x="72390" y="309311"/>
                  </a:lnTo>
                  <a:lnTo>
                    <a:pt x="86910" y="313732"/>
                  </a:lnTo>
                  <a:lnTo>
                    <a:pt x="94949" y="316301"/>
                  </a:lnTo>
                  <a:lnTo>
                    <a:pt x="103285" y="318012"/>
                  </a:lnTo>
                  <a:lnTo>
                    <a:pt x="111819" y="319154"/>
                  </a:lnTo>
                  <a:lnTo>
                    <a:pt x="120485" y="319915"/>
                  </a:lnTo>
                  <a:lnTo>
                    <a:pt x="128246" y="320422"/>
                  </a:lnTo>
                  <a:lnTo>
                    <a:pt x="142162" y="320986"/>
                  </a:lnTo>
                  <a:lnTo>
                    <a:pt x="149643" y="320144"/>
                  </a:lnTo>
                  <a:lnTo>
                    <a:pt x="157607" y="318591"/>
                  </a:lnTo>
                  <a:lnTo>
                    <a:pt x="165893" y="316563"/>
                  </a:lnTo>
                  <a:lnTo>
                    <a:pt x="174393" y="314219"/>
                  </a:lnTo>
                  <a:lnTo>
                    <a:pt x="191776" y="308968"/>
                  </a:lnTo>
                  <a:lnTo>
                    <a:pt x="218297" y="300434"/>
                  </a:lnTo>
                  <a:lnTo>
                    <a:pt x="226196" y="296521"/>
                  </a:lnTo>
                  <a:lnTo>
                    <a:pt x="233447" y="291928"/>
                  </a:lnTo>
                  <a:lnTo>
                    <a:pt x="240266" y="286881"/>
                  </a:lnTo>
                  <a:lnTo>
                    <a:pt x="246796" y="281533"/>
                  </a:lnTo>
                  <a:lnTo>
                    <a:pt x="253133" y="275982"/>
                  </a:lnTo>
                  <a:lnTo>
                    <a:pt x="259343" y="270298"/>
                  </a:lnTo>
                  <a:lnTo>
                    <a:pt x="264475" y="264524"/>
                  </a:lnTo>
                  <a:lnTo>
                    <a:pt x="268888" y="258690"/>
                  </a:lnTo>
                  <a:lnTo>
                    <a:pt x="272822" y="252817"/>
                  </a:lnTo>
                  <a:lnTo>
                    <a:pt x="277430" y="246917"/>
                  </a:lnTo>
                  <a:lnTo>
                    <a:pt x="282486" y="240999"/>
                  </a:lnTo>
                  <a:lnTo>
                    <a:pt x="287841" y="235069"/>
                  </a:lnTo>
                  <a:lnTo>
                    <a:pt x="292403" y="228140"/>
                  </a:lnTo>
                  <a:lnTo>
                    <a:pt x="296437" y="220543"/>
                  </a:lnTo>
                  <a:lnTo>
                    <a:pt x="300118" y="212503"/>
                  </a:lnTo>
                  <a:lnTo>
                    <a:pt x="302572" y="204166"/>
                  </a:lnTo>
                  <a:lnTo>
                    <a:pt x="304208" y="195631"/>
                  </a:lnTo>
                  <a:lnTo>
                    <a:pt x="305299" y="186965"/>
                  </a:lnTo>
                  <a:lnTo>
                    <a:pt x="306026" y="178211"/>
                  </a:lnTo>
                  <a:lnTo>
                    <a:pt x="306511" y="169398"/>
                  </a:lnTo>
                  <a:lnTo>
                    <a:pt x="307050" y="151669"/>
                  </a:lnTo>
                  <a:lnTo>
                    <a:pt x="307289" y="133867"/>
                  </a:lnTo>
                  <a:lnTo>
                    <a:pt x="306361" y="124953"/>
                  </a:lnTo>
                  <a:lnTo>
                    <a:pt x="304749" y="116034"/>
                  </a:lnTo>
                  <a:lnTo>
                    <a:pt x="302683" y="107111"/>
                  </a:lnTo>
                  <a:lnTo>
                    <a:pt x="299322" y="98186"/>
                  </a:lnTo>
                  <a:lnTo>
                    <a:pt x="295096" y="89259"/>
                  </a:lnTo>
                  <a:lnTo>
                    <a:pt x="282314" y="65120"/>
                  </a:lnTo>
                  <a:lnTo>
                    <a:pt x="278796" y="58286"/>
                  </a:lnTo>
                  <a:lnTo>
                    <a:pt x="274467" y="51745"/>
                  </a:lnTo>
                  <a:lnTo>
                    <a:pt x="269596" y="45400"/>
                  </a:lnTo>
                  <a:lnTo>
                    <a:pt x="264365" y="39186"/>
                  </a:lnTo>
                  <a:lnTo>
                    <a:pt x="257901" y="34051"/>
                  </a:lnTo>
                  <a:lnTo>
                    <a:pt x="250615" y="29635"/>
                  </a:lnTo>
                  <a:lnTo>
                    <a:pt x="222275" y="15419"/>
                  </a:lnTo>
                  <a:lnTo>
                    <a:pt x="214958" y="12253"/>
                  </a:lnTo>
                  <a:lnTo>
                    <a:pt x="207103" y="9151"/>
                  </a:lnTo>
                  <a:lnTo>
                    <a:pt x="198890" y="6090"/>
                  </a:lnTo>
                  <a:lnTo>
                    <a:pt x="191431" y="4049"/>
                  </a:lnTo>
                  <a:lnTo>
                    <a:pt x="184473" y="2689"/>
                  </a:lnTo>
                  <a:lnTo>
                    <a:pt x="177851" y="1782"/>
                  </a:lnTo>
                  <a:lnTo>
                    <a:pt x="171451" y="1177"/>
                  </a:lnTo>
                  <a:lnTo>
                    <a:pt x="165200" y="774"/>
                  </a:lnTo>
                  <a:lnTo>
                    <a:pt x="159049" y="505"/>
                  </a:lnTo>
                  <a:lnTo>
                    <a:pt x="146922" y="207"/>
                  </a:lnTo>
                  <a:lnTo>
                    <a:pt x="140910" y="128"/>
                  </a:lnTo>
                  <a:lnTo>
                    <a:pt x="134918" y="1067"/>
                  </a:lnTo>
                  <a:lnTo>
                    <a:pt x="128939" y="2685"/>
                  </a:lnTo>
                  <a:lnTo>
                    <a:pt x="122968" y="4756"/>
                  </a:lnTo>
                  <a:lnTo>
                    <a:pt x="113689" y="9703"/>
                  </a:lnTo>
                  <a:lnTo>
                    <a:pt x="106257" y="15209"/>
                  </a:lnTo>
                  <a:lnTo>
                    <a:pt x="99647" y="20963"/>
                  </a:lnTo>
                  <a:lnTo>
                    <a:pt x="97487" y="23887"/>
                  </a:lnTo>
                  <a:lnTo>
                    <a:pt x="96047" y="26828"/>
                  </a:lnTo>
                  <a:lnTo>
                    <a:pt x="93168" y="356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5" name="SMARTInkAnnotation226"/>
            <p:cNvSpPr/>
            <p:nvPr/>
          </p:nvSpPr>
          <p:spPr>
            <a:xfrm>
              <a:off x="1644873" y="2143244"/>
              <a:ext cx="248222" cy="240984"/>
            </a:xfrm>
            <a:custGeom>
              <a:avLst/>
              <a:gdLst/>
              <a:ahLst/>
              <a:cxnLst/>
              <a:rect l="0" t="0" r="0" b="0"/>
              <a:pathLst>
                <a:path w="248222" h="240984">
                  <a:moveTo>
                    <a:pt x="60697" y="35600"/>
                  </a:moveTo>
                  <a:lnTo>
                    <a:pt x="69259" y="27038"/>
                  </a:lnTo>
                  <a:lnTo>
                    <a:pt x="69518" y="22039"/>
                  </a:lnTo>
                  <a:lnTo>
                    <a:pt x="70547" y="20606"/>
                  </a:lnTo>
                  <a:lnTo>
                    <a:pt x="72224" y="19651"/>
                  </a:lnTo>
                  <a:lnTo>
                    <a:pt x="74335" y="19014"/>
                  </a:lnTo>
                  <a:lnTo>
                    <a:pt x="75742" y="17597"/>
                  </a:lnTo>
                  <a:lnTo>
                    <a:pt x="76680" y="15660"/>
                  </a:lnTo>
                  <a:lnTo>
                    <a:pt x="77306" y="13377"/>
                  </a:lnTo>
                  <a:lnTo>
                    <a:pt x="78715" y="11855"/>
                  </a:lnTo>
                  <a:lnTo>
                    <a:pt x="80646" y="10840"/>
                  </a:lnTo>
                  <a:lnTo>
                    <a:pt x="82927" y="10164"/>
                  </a:lnTo>
                  <a:lnTo>
                    <a:pt x="88106" y="6766"/>
                  </a:lnTo>
                  <a:lnTo>
                    <a:pt x="90876" y="4471"/>
                  </a:lnTo>
                  <a:lnTo>
                    <a:pt x="93715" y="2941"/>
                  </a:lnTo>
                  <a:lnTo>
                    <a:pt x="99515" y="1241"/>
                  </a:lnTo>
                  <a:lnTo>
                    <a:pt x="105400" y="485"/>
                  </a:lnTo>
                  <a:lnTo>
                    <a:pt x="111323" y="150"/>
                  </a:lnTo>
                  <a:lnTo>
                    <a:pt x="117263" y="0"/>
                  </a:lnTo>
                  <a:lnTo>
                    <a:pt x="121228" y="953"/>
                  </a:lnTo>
                  <a:lnTo>
                    <a:pt x="125856" y="2580"/>
                  </a:lnTo>
                  <a:lnTo>
                    <a:pt x="130925" y="4657"/>
                  </a:lnTo>
                  <a:lnTo>
                    <a:pt x="135297" y="7034"/>
                  </a:lnTo>
                  <a:lnTo>
                    <a:pt x="142801" y="12320"/>
                  </a:lnTo>
                  <a:lnTo>
                    <a:pt x="147183" y="15119"/>
                  </a:lnTo>
                  <a:lnTo>
                    <a:pt x="152089" y="17977"/>
                  </a:lnTo>
                  <a:lnTo>
                    <a:pt x="157344" y="20875"/>
                  </a:lnTo>
                  <a:lnTo>
                    <a:pt x="161839" y="24791"/>
                  </a:lnTo>
                  <a:lnTo>
                    <a:pt x="165828" y="29386"/>
                  </a:lnTo>
                  <a:lnTo>
                    <a:pt x="169480" y="34434"/>
                  </a:lnTo>
                  <a:lnTo>
                    <a:pt x="172907" y="39783"/>
                  </a:lnTo>
                  <a:lnTo>
                    <a:pt x="176183" y="45334"/>
                  </a:lnTo>
                  <a:lnTo>
                    <a:pt x="179360" y="51019"/>
                  </a:lnTo>
                  <a:lnTo>
                    <a:pt x="182470" y="57785"/>
                  </a:lnTo>
                  <a:lnTo>
                    <a:pt x="185535" y="65273"/>
                  </a:lnTo>
                  <a:lnTo>
                    <a:pt x="188571" y="73241"/>
                  </a:lnTo>
                  <a:lnTo>
                    <a:pt x="190595" y="80538"/>
                  </a:lnTo>
                  <a:lnTo>
                    <a:pt x="191944" y="87387"/>
                  </a:lnTo>
                  <a:lnTo>
                    <a:pt x="192844" y="93937"/>
                  </a:lnTo>
                  <a:lnTo>
                    <a:pt x="193443" y="101280"/>
                  </a:lnTo>
                  <a:lnTo>
                    <a:pt x="193843" y="109153"/>
                  </a:lnTo>
                  <a:lnTo>
                    <a:pt x="194110" y="117377"/>
                  </a:lnTo>
                  <a:lnTo>
                    <a:pt x="193295" y="124844"/>
                  </a:lnTo>
                  <a:lnTo>
                    <a:pt x="191760" y="131807"/>
                  </a:lnTo>
                  <a:lnTo>
                    <a:pt x="189744" y="138433"/>
                  </a:lnTo>
                  <a:lnTo>
                    <a:pt x="187408" y="144835"/>
                  </a:lnTo>
                  <a:lnTo>
                    <a:pt x="184859" y="151087"/>
                  </a:lnTo>
                  <a:lnTo>
                    <a:pt x="182167" y="157240"/>
                  </a:lnTo>
                  <a:lnTo>
                    <a:pt x="178388" y="163326"/>
                  </a:lnTo>
                  <a:lnTo>
                    <a:pt x="173884" y="169368"/>
                  </a:lnTo>
                  <a:lnTo>
                    <a:pt x="168897" y="175380"/>
                  </a:lnTo>
                  <a:lnTo>
                    <a:pt x="163589" y="180380"/>
                  </a:lnTo>
                  <a:lnTo>
                    <a:pt x="158065" y="184706"/>
                  </a:lnTo>
                  <a:lnTo>
                    <a:pt x="152398" y="188582"/>
                  </a:lnTo>
                  <a:lnTo>
                    <a:pt x="146636" y="192158"/>
                  </a:lnTo>
                  <a:lnTo>
                    <a:pt x="140810" y="195535"/>
                  </a:lnTo>
                  <a:lnTo>
                    <a:pt x="129045" y="201932"/>
                  </a:lnTo>
                  <a:lnTo>
                    <a:pt x="117202" y="208082"/>
                  </a:lnTo>
                  <a:lnTo>
                    <a:pt x="110273" y="211112"/>
                  </a:lnTo>
                  <a:lnTo>
                    <a:pt x="102678" y="214123"/>
                  </a:lnTo>
                  <a:lnTo>
                    <a:pt x="94637" y="217123"/>
                  </a:lnTo>
                  <a:lnTo>
                    <a:pt x="87293" y="219123"/>
                  </a:lnTo>
                  <a:lnTo>
                    <a:pt x="80412" y="220456"/>
                  </a:lnTo>
                  <a:lnTo>
                    <a:pt x="73841" y="221345"/>
                  </a:lnTo>
                  <a:lnTo>
                    <a:pt x="67475" y="221938"/>
                  </a:lnTo>
                  <a:lnTo>
                    <a:pt x="61247" y="222333"/>
                  </a:lnTo>
                  <a:lnTo>
                    <a:pt x="55111" y="222596"/>
                  </a:lnTo>
                  <a:lnTo>
                    <a:pt x="49035" y="221780"/>
                  </a:lnTo>
                  <a:lnTo>
                    <a:pt x="43001" y="220243"/>
                  </a:lnTo>
                  <a:lnTo>
                    <a:pt x="36993" y="218227"/>
                  </a:lnTo>
                  <a:lnTo>
                    <a:pt x="31996" y="215890"/>
                  </a:lnTo>
                  <a:lnTo>
                    <a:pt x="27673" y="213340"/>
                  </a:lnTo>
                  <a:lnTo>
                    <a:pt x="20223" y="207861"/>
                  </a:lnTo>
                  <a:lnTo>
                    <a:pt x="13604" y="202119"/>
                  </a:lnTo>
                  <a:lnTo>
                    <a:pt x="7356" y="196259"/>
                  </a:lnTo>
                  <a:lnTo>
                    <a:pt x="4300" y="193308"/>
                  </a:lnTo>
                  <a:lnTo>
                    <a:pt x="2263" y="190348"/>
                  </a:lnTo>
                  <a:lnTo>
                    <a:pt x="0" y="184413"/>
                  </a:lnTo>
                  <a:lnTo>
                    <a:pt x="389" y="181441"/>
                  </a:lnTo>
                  <a:lnTo>
                    <a:pt x="1640" y="178468"/>
                  </a:lnTo>
                  <a:lnTo>
                    <a:pt x="5676" y="172519"/>
                  </a:lnTo>
                  <a:lnTo>
                    <a:pt x="10777" y="166567"/>
                  </a:lnTo>
                  <a:lnTo>
                    <a:pt x="16352" y="160615"/>
                  </a:lnTo>
                  <a:lnTo>
                    <a:pt x="19227" y="157638"/>
                  </a:lnTo>
                  <a:lnTo>
                    <a:pt x="23129" y="155654"/>
                  </a:lnTo>
                  <a:lnTo>
                    <a:pt x="27714" y="154331"/>
                  </a:lnTo>
                  <a:lnTo>
                    <a:pt x="32755" y="153449"/>
                  </a:lnTo>
                  <a:lnTo>
                    <a:pt x="38101" y="152862"/>
                  </a:lnTo>
                  <a:lnTo>
                    <a:pt x="43648" y="152470"/>
                  </a:lnTo>
                  <a:lnTo>
                    <a:pt x="49331" y="152208"/>
                  </a:lnTo>
                  <a:lnTo>
                    <a:pt x="60937" y="151918"/>
                  </a:lnTo>
                  <a:lnTo>
                    <a:pt x="66811" y="151840"/>
                  </a:lnTo>
                  <a:lnTo>
                    <a:pt x="72710" y="152781"/>
                  </a:lnTo>
                  <a:lnTo>
                    <a:pt x="78628" y="154400"/>
                  </a:lnTo>
                  <a:lnTo>
                    <a:pt x="84557" y="156472"/>
                  </a:lnTo>
                  <a:lnTo>
                    <a:pt x="90495" y="158845"/>
                  </a:lnTo>
                  <a:lnTo>
                    <a:pt x="96437" y="161420"/>
                  </a:lnTo>
                  <a:lnTo>
                    <a:pt x="108332" y="166926"/>
                  </a:lnTo>
                  <a:lnTo>
                    <a:pt x="138089" y="181498"/>
                  </a:lnTo>
                  <a:lnTo>
                    <a:pt x="143050" y="185451"/>
                  </a:lnTo>
                  <a:lnTo>
                    <a:pt x="147349" y="190071"/>
                  </a:lnTo>
                  <a:lnTo>
                    <a:pt x="151207" y="195135"/>
                  </a:lnTo>
                  <a:lnTo>
                    <a:pt x="155764" y="199504"/>
                  </a:lnTo>
                  <a:lnTo>
                    <a:pt x="160786" y="203408"/>
                  </a:lnTo>
                  <a:lnTo>
                    <a:pt x="166118" y="207003"/>
                  </a:lnTo>
                  <a:lnTo>
                    <a:pt x="170665" y="210392"/>
                  </a:lnTo>
                  <a:lnTo>
                    <a:pt x="178364" y="216803"/>
                  </a:lnTo>
                  <a:lnTo>
                    <a:pt x="185092" y="222960"/>
                  </a:lnTo>
                  <a:lnTo>
                    <a:pt x="188276" y="225991"/>
                  </a:lnTo>
                  <a:lnTo>
                    <a:pt x="192382" y="228012"/>
                  </a:lnTo>
                  <a:lnTo>
                    <a:pt x="197104" y="229359"/>
                  </a:lnTo>
                  <a:lnTo>
                    <a:pt x="202237" y="230257"/>
                  </a:lnTo>
                  <a:lnTo>
                    <a:pt x="206651" y="231847"/>
                  </a:lnTo>
                  <a:lnTo>
                    <a:pt x="214201" y="236261"/>
                  </a:lnTo>
                  <a:lnTo>
                    <a:pt x="220864" y="238884"/>
                  </a:lnTo>
                  <a:lnTo>
                    <a:pt x="227133" y="240050"/>
                  </a:lnTo>
                  <a:lnTo>
                    <a:pt x="233226" y="240568"/>
                  </a:lnTo>
                  <a:lnTo>
                    <a:pt x="239241" y="240798"/>
                  </a:lnTo>
                  <a:lnTo>
                    <a:pt x="248221" y="2409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6" name="SMARTInkAnnotation227"/>
            <p:cNvSpPr/>
            <p:nvPr/>
          </p:nvSpPr>
          <p:spPr>
            <a:xfrm>
              <a:off x="830461" y="2687836"/>
              <a:ext cx="249841" cy="312536"/>
            </a:xfrm>
            <a:custGeom>
              <a:avLst/>
              <a:gdLst/>
              <a:ahLst/>
              <a:cxnLst/>
              <a:rect l="0" t="0" r="0" b="0"/>
              <a:pathLst>
                <a:path w="249841" h="312536">
                  <a:moveTo>
                    <a:pt x="205383" y="0"/>
                  </a:moveTo>
                  <a:lnTo>
                    <a:pt x="200642" y="0"/>
                  </a:lnTo>
                  <a:lnTo>
                    <a:pt x="199246" y="992"/>
                  </a:lnTo>
                  <a:lnTo>
                    <a:pt x="198315" y="2646"/>
                  </a:lnTo>
                  <a:lnTo>
                    <a:pt x="196821" y="7688"/>
                  </a:lnTo>
                  <a:lnTo>
                    <a:pt x="195706" y="8102"/>
                  </a:lnTo>
                  <a:lnTo>
                    <a:pt x="189397" y="8684"/>
                  </a:lnTo>
                  <a:lnTo>
                    <a:pt x="184057" y="8821"/>
                  </a:lnTo>
                  <a:lnTo>
                    <a:pt x="127468" y="8929"/>
                  </a:lnTo>
                  <a:lnTo>
                    <a:pt x="122682" y="9921"/>
                  </a:lnTo>
                  <a:lnTo>
                    <a:pt x="118499" y="11575"/>
                  </a:lnTo>
                  <a:lnTo>
                    <a:pt x="114718" y="13670"/>
                  </a:lnTo>
                  <a:lnTo>
                    <a:pt x="110213" y="15066"/>
                  </a:lnTo>
                  <a:lnTo>
                    <a:pt x="105225" y="15997"/>
                  </a:lnTo>
                  <a:lnTo>
                    <a:pt x="99916" y="16618"/>
                  </a:lnTo>
                  <a:lnTo>
                    <a:pt x="95384" y="17032"/>
                  </a:lnTo>
                  <a:lnTo>
                    <a:pt x="87703" y="17491"/>
                  </a:lnTo>
                  <a:lnTo>
                    <a:pt x="80982" y="17696"/>
                  </a:lnTo>
                  <a:lnTo>
                    <a:pt x="68582" y="17827"/>
                  </a:lnTo>
                  <a:lnTo>
                    <a:pt x="65565" y="18830"/>
                  </a:lnTo>
                  <a:lnTo>
                    <a:pt x="59567" y="22590"/>
                  </a:lnTo>
                  <a:lnTo>
                    <a:pt x="53594" y="27569"/>
                  </a:lnTo>
                  <a:lnTo>
                    <a:pt x="46415" y="34109"/>
                  </a:lnTo>
                  <a:lnTo>
                    <a:pt x="45826" y="35638"/>
                  </a:lnTo>
                  <a:lnTo>
                    <a:pt x="44997" y="42530"/>
                  </a:lnTo>
                  <a:lnTo>
                    <a:pt x="44752" y="50856"/>
                  </a:lnTo>
                  <a:lnTo>
                    <a:pt x="44662" y="65518"/>
                  </a:lnTo>
                  <a:lnTo>
                    <a:pt x="45650" y="68483"/>
                  </a:lnTo>
                  <a:lnTo>
                    <a:pt x="49393" y="74424"/>
                  </a:lnTo>
                  <a:lnTo>
                    <a:pt x="57079" y="83346"/>
                  </a:lnTo>
                  <a:lnTo>
                    <a:pt x="58888" y="87314"/>
                  </a:lnTo>
                  <a:lnTo>
                    <a:pt x="60899" y="97015"/>
                  </a:lnTo>
                  <a:lnTo>
                    <a:pt x="64439" y="105295"/>
                  </a:lnTo>
                  <a:lnTo>
                    <a:pt x="68327" y="112282"/>
                  </a:lnTo>
                  <a:lnTo>
                    <a:pt x="70055" y="118695"/>
                  </a:lnTo>
                  <a:lnTo>
                    <a:pt x="73469" y="127498"/>
                  </a:lnTo>
                  <a:lnTo>
                    <a:pt x="77301" y="137033"/>
                  </a:lnTo>
                  <a:lnTo>
                    <a:pt x="79005" y="144578"/>
                  </a:lnTo>
                  <a:lnTo>
                    <a:pt x="80451" y="146987"/>
                  </a:lnTo>
                  <a:lnTo>
                    <a:pt x="82407" y="148593"/>
                  </a:lnTo>
                  <a:lnTo>
                    <a:pt x="84704" y="149664"/>
                  </a:lnTo>
                  <a:lnTo>
                    <a:pt x="86235" y="151370"/>
                  </a:lnTo>
                  <a:lnTo>
                    <a:pt x="87255" y="153499"/>
                  </a:lnTo>
                  <a:lnTo>
                    <a:pt x="87936" y="155911"/>
                  </a:lnTo>
                  <a:lnTo>
                    <a:pt x="89382" y="157519"/>
                  </a:lnTo>
                  <a:lnTo>
                    <a:pt x="91338" y="158590"/>
                  </a:lnTo>
                  <a:lnTo>
                    <a:pt x="98191" y="160723"/>
                  </a:lnTo>
                  <a:lnTo>
                    <a:pt x="98223" y="153045"/>
                  </a:lnTo>
                  <a:lnTo>
                    <a:pt x="104363" y="144921"/>
                  </a:lnTo>
                  <a:lnTo>
                    <a:pt x="107321" y="136646"/>
                  </a:lnTo>
                  <a:lnTo>
                    <a:pt x="111529" y="130846"/>
                  </a:lnTo>
                  <a:lnTo>
                    <a:pt x="114040" y="128903"/>
                  </a:lnTo>
                  <a:lnTo>
                    <a:pt x="116706" y="127607"/>
                  </a:lnTo>
                  <a:lnTo>
                    <a:pt x="119476" y="126743"/>
                  </a:lnTo>
                  <a:lnTo>
                    <a:pt x="121323" y="125175"/>
                  </a:lnTo>
                  <a:lnTo>
                    <a:pt x="122554" y="123137"/>
                  </a:lnTo>
                  <a:lnTo>
                    <a:pt x="123374" y="120787"/>
                  </a:lnTo>
                  <a:lnTo>
                    <a:pt x="125906" y="119220"/>
                  </a:lnTo>
                  <a:lnTo>
                    <a:pt x="129578" y="118175"/>
                  </a:lnTo>
                  <a:lnTo>
                    <a:pt x="134010" y="117479"/>
                  </a:lnTo>
                  <a:lnTo>
                    <a:pt x="141581" y="114059"/>
                  </a:lnTo>
                  <a:lnTo>
                    <a:pt x="144989" y="111758"/>
                  </a:lnTo>
                  <a:lnTo>
                    <a:pt x="149245" y="111216"/>
                  </a:lnTo>
                  <a:lnTo>
                    <a:pt x="154067" y="111847"/>
                  </a:lnTo>
                  <a:lnTo>
                    <a:pt x="159266" y="113260"/>
                  </a:lnTo>
                  <a:lnTo>
                    <a:pt x="163724" y="114202"/>
                  </a:lnTo>
                  <a:lnTo>
                    <a:pt x="171324" y="115248"/>
                  </a:lnTo>
                  <a:lnTo>
                    <a:pt x="175731" y="116520"/>
                  </a:lnTo>
                  <a:lnTo>
                    <a:pt x="180654" y="118359"/>
                  </a:lnTo>
                  <a:lnTo>
                    <a:pt x="185920" y="120578"/>
                  </a:lnTo>
                  <a:lnTo>
                    <a:pt x="191416" y="123049"/>
                  </a:lnTo>
                  <a:lnTo>
                    <a:pt x="202813" y="128441"/>
                  </a:lnTo>
                  <a:lnTo>
                    <a:pt x="207638" y="131268"/>
                  </a:lnTo>
                  <a:lnTo>
                    <a:pt x="211848" y="134145"/>
                  </a:lnTo>
                  <a:lnTo>
                    <a:pt x="215646" y="137055"/>
                  </a:lnTo>
                  <a:lnTo>
                    <a:pt x="220162" y="140979"/>
                  </a:lnTo>
                  <a:lnTo>
                    <a:pt x="225158" y="145580"/>
                  </a:lnTo>
                  <a:lnTo>
                    <a:pt x="230472" y="150632"/>
                  </a:lnTo>
                  <a:lnTo>
                    <a:pt x="235008" y="155983"/>
                  </a:lnTo>
                  <a:lnTo>
                    <a:pt x="239023" y="161536"/>
                  </a:lnTo>
                  <a:lnTo>
                    <a:pt x="242693" y="167222"/>
                  </a:lnTo>
                  <a:lnTo>
                    <a:pt x="245139" y="172997"/>
                  </a:lnTo>
                  <a:lnTo>
                    <a:pt x="246770" y="178831"/>
                  </a:lnTo>
                  <a:lnTo>
                    <a:pt x="247857" y="184705"/>
                  </a:lnTo>
                  <a:lnTo>
                    <a:pt x="248582" y="190606"/>
                  </a:lnTo>
                  <a:lnTo>
                    <a:pt x="249065" y="196523"/>
                  </a:lnTo>
                  <a:lnTo>
                    <a:pt x="249387" y="202453"/>
                  </a:lnTo>
                  <a:lnTo>
                    <a:pt x="249745" y="214333"/>
                  </a:lnTo>
                  <a:lnTo>
                    <a:pt x="249840" y="220279"/>
                  </a:lnTo>
                  <a:lnTo>
                    <a:pt x="248912" y="225236"/>
                  </a:lnTo>
                  <a:lnTo>
                    <a:pt x="245234" y="233389"/>
                  </a:lnTo>
                  <a:lnTo>
                    <a:pt x="237586" y="248297"/>
                  </a:lnTo>
                  <a:lnTo>
                    <a:pt x="233797" y="252844"/>
                  </a:lnTo>
                  <a:lnTo>
                    <a:pt x="229286" y="256867"/>
                  </a:lnTo>
                  <a:lnTo>
                    <a:pt x="224295" y="260542"/>
                  </a:lnTo>
                  <a:lnTo>
                    <a:pt x="219975" y="264976"/>
                  </a:lnTo>
                  <a:lnTo>
                    <a:pt x="216103" y="269916"/>
                  </a:lnTo>
                  <a:lnTo>
                    <a:pt x="212530" y="275194"/>
                  </a:lnTo>
                  <a:lnTo>
                    <a:pt x="207171" y="279705"/>
                  </a:lnTo>
                  <a:lnTo>
                    <a:pt x="200622" y="283704"/>
                  </a:lnTo>
                  <a:lnTo>
                    <a:pt x="155025" y="306466"/>
                  </a:lnTo>
                  <a:lnTo>
                    <a:pt x="148991" y="308491"/>
                  </a:lnTo>
                  <a:lnTo>
                    <a:pt x="142983" y="309840"/>
                  </a:lnTo>
                  <a:lnTo>
                    <a:pt x="136994" y="310739"/>
                  </a:lnTo>
                  <a:lnTo>
                    <a:pt x="132009" y="311339"/>
                  </a:lnTo>
                  <a:lnTo>
                    <a:pt x="127694" y="311739"/>
                  </a:lnTo>
                  <a:lnTo>
                    <a:pt x="123824" y="312006"/>
                  </a:lnTo>
                  <a:lnTo>
                    <a:pt x="119260" y="312184"/>
                  </a:lnTo>
                  <a:lnTo>
                    <a:pt x="103356" y="312434"/>
                  </a:lnTo>
                  <a:lnTo>
                    <a:pt x="61263" y="312535"/>
                  </a:lnTo>
                  <a:lnTo>
                    <a:pt x="56717" y="311544"/>
                  </a:lnTo>
                  <a:lnTo>
                    <a:pt x="51702" y="309891"/>
                  </a:lnTo>
                  <a:lnTo>
                    <a:pt x="46374" y="307797"/>
                  </a:lnTo>
                  <a:lnTo>
                    <a:pt x="41830" y="305409"/>
                  </a:lnTo>
                  <a:lnTo>
                    <a:pt x="34135" y="300110"/>
                  </a:lnTo>
                  <a:lnTo>
                    <a:pt x="27408" y="294447"/>
                  </a:lnTo>
                  <a:lnTo>
                    <a:pt x="24225" y="291548"/>
                  </a:lnTo>
                  <a:lnTo>
                    <a:pt x="21111" y="289615"/>
                  </a:lnTo>
                  <a:lnTo>
                    <a:pt x="15005" y="287468"/>
                  </a:lnTo>
                  <a:lnTo>
                    <a:pt x="12980" y="285903"/>
                  </a:lnTo>
                  <a:lnTo>
                    <a:pt x="11630" y="283867"/>
                  </a:lnTo>
                  <a:lnTo>
                    <a:pt x="10730" y="281518"/>
                  </a:lnTo>
                  <a:lnTo>
                    <a:pt x="9138" y="279953"/>
                  </a:lnTo>
                  <a:lnTo>
                    <a:pt x="7084" y="278908"/>
                  </a:lnTo>
                  <a:lnTo>
                    <a:pt x="0" y="276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7" name="SMARTInkAnnotation228"/>
            <p:cNvSpPr/>
            <p:nvPr/>
          </p:nvSpPr>
          <p:spPr>
            <a:xfrm>
              <a:off x="1205508" y="2759273"/>
              <a:ext cx="35720" cy="223244"/>
            </a:xfrm>
            <a:custGeom>
              <a:avLst/>
              <a:gdLst/>
              <a:ahLst/>
              <a:cxnLst/>
              <a:rect l="0" t="0" r="0" b="0"/>
              <a:pathLst>
                <a:path w="35720" h="223244">
                  <a:moveTo>
                    <a:pt x="0" y="0"/>
                  </a:moveTo>
                  <a:lnTo>
                    <a:pt x="0" y="4741"/>
                  </a:lnTo>
                  <a:lnTo>
                    <a:pt x="992" y="7130"/>
                  </a:lnTo>
                  <a:lnTo>
                    <a:pt x="2646" y="9714"/>
                  </a:lnTo>
                  <a:lnTo>
                    <a:pt x="4740" y="12429"/>
                  </a:lnTo>
                  <a:lnTo>
                    <a:pt x="6137" y="16224"/>
                  </a:lnTo>
                  <a:lnTo>
                    <a:pt x="7068" y="20738"/>
                  </a:lnTo>
                  <a:lnTo>
                    <a:pt x="7688" y="25732"/>
                  </a:lnTo>
                  <a:lnTo>
                    <a:pt x="8102" y="31045"/>
                  </a:lnTo>
                  <a:lnTo>
                    <a:pt x="8378" y="36572"/>
                  </a:lnTo>
                  <a:lnTo>
                    <a:pt x="8684" y="48004"/>
                  </a:lnTo>
                  <a:lnTo>
                    <a:pt x="8897" y="82181"/>
                  </a:lnTo>
                  <a:lnTo>
                    <a:pt x="9900" y="89514"/>
                  </a:lnTo>
                  <a:lnTo>
                    <a:pt x="11561" y="96387"/>
                  </a:lnTo>
                  <a:lnTo>
                    <a:pt x="13660" y="102954"/>
                  </a:lnTo>
                  <a:lnTo>
                    <a:pt x="15060" y="109315"/>
                  </a:lnTo>
                  <a:lnTo>
                    <a:pt x="15993" y="115541"/>
                  </a:lnTo>
                  <a:lnTo>
                    <a:pt x="16615" y="121676"/>
                  </a:lnTo>
                  <a:lnTo>
                    <a:pt x="17030" y="128743"/>
                  </a:lnTo>
                  <a:lnTo>
                    <a:pt x="17491" y="144532"/>
                  </a:lnTo>
                  <a:lnTo>
                    <a:pt x="18606" y="151917"/>
                  </a:lnTo>
                  <a:lnTo>
                    <a:pt x="20341" y="158825"/>
                  </a:lnTo>
                  <a:lnTo>
                    <a:pt x="22490" y="165415"/>
                  </a:lnTo>
                  <a:lnTo>
                    <a:pt x="23923" y="170800"/>
                  </a:lnTo>
                  <a:lnTo>
                    <a:pt x="24879" y="175382"/>
                  </a:lnTo>
                  <a:lnTo>
                    <a:pt x="25515" y="179429"/>
                  </a:lnTo>
                  <a:lnTo>
                    <a:pt x="25940" y="184112"/>
                  </a:lnTo>
                  <a:lnTo>
                    <a:pt x="26223" y="189218"/>
                  </a:lnTo>
                  <a:lnTo>
                    <a:pt x="26537" y="199191"/>
                  </a:lnTo>
                  <a:lnTo>
                    <a:pt x="26756" y="212125"/>
                  </a:lnTo>
                  <a:lnTo>
                    <a:pt x="27759" y="213847"/>
                  </a:lnTo>
                  <a:lnTo>
                    <a:pt x="29420" y="215986"/>
                  </a:lnTo>
                  <a:lnTo>
                    <a:pt x="35719" y="2232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8" name="SMARTInkAnnotation229"/>
            <p:cNvSpPr/>
            <p:nvPr/>
          </p:nvSpPr>
          <p:spPr>
            <a:xfrm>
              <a:off x="1143000" y="2857500"/>
              <a:ext cx="214314" cy="8931"/>
            </a:xfrm>
            <a:custGeom>
              <a:avLst/>
              <a:gdLst/>
              <a:ahLst/>
              <a:cxnLst/>
              <a:rect l="0" t="0" r="0" b="0"/>
              <a:pathLst>
                <a:path w="214314" h="8931">
                  <a:moveTo>
                    <a:pt x="0" y="8930"/>
                  </a:moveTo>
                  <a:lnTo>
                    <a:pt x="25731" y="8930"/>
                  </a:lnTo>
                  <a:lnTo>
                    <a:pt x="31045" y="7938"/>
                  </a:lnTo>
                  <a:lnTo>
                    <a:pt x="36572" y="6284"/>
                  </a:lnTo>
                  <a:lnTo>
                    <a:pt x="42240" y="4189"/>
                  </a:lnTo>
                  <a:lnTo>
                    <a:pt x="48996" y="2793"/>
                  </a:lnTo>
                  <a:lnTo>
                    <a:pt x="56477" y="1862"/>
                  </a:lnTo>
                  <a:lnTo>
                    <a:pt x="64440" y="1241"/>
                  </a:lnTo>
                  <a:lnTo>
                    <a:pt x="72726" y="827"/>
                  </a:lnTo>
                  <a:lnTo>
                    <a:pt x="89869" y="367"/>
                  </a:lnTo>
                  <a:lnTo>
                    <a:pt x="21431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9" name="SMARTInkAnnotation230"/>
            <p:cNvSpPr/>
            <p:nvPr/>
          </p:nvSpPr>
          <p:spPr>
            <a:xfrm>
              <a:off x="1500601" y="2696766"/>
              <a:ext cx="176739" cy="321469"/>
            </a:xfrm>
            <a:custGeom>
              <a:avLst/>
              <a:gdLst/>
              <a:ahLst/>
              <a:cxnLst/>
              <a:rect l="0" t="0" r="0" b="0"/>
              <a:pathLst>
                <a:path w="176739" h="321469">
                  <a:moveTo>
                    <a:pt x="44235" y="0"/>
                  </a:moveTo>
                  <a:lnTo>
                    <a:pt x="44235" y="12428"/>
                  </a:lnTo>
                  <a:lnTo>
                    <a:pt x="43243" y="15231"/>
                  </a:lnTo>
                  <a:lnTo>
                    <a:pt x="39494" y="20990"/>
                  </a:lnTo>
                  <a:lnTo>
                    <a:pt x="34521" y="29503"/>
                  </a:lnTo>
                  <a:lnTo>
                    <a:pt x="31806" y="34552"/>
                  </a:lnTo>
                  <a:lnTo>
                    <a:pt x="29004" y="40893"/>
                  </a:lnTo>
                  <a:lnTo>
                    <a:pt x="26143" y="48098"/>
                  </a:lnTo>
                  <a:lnTo>
                    <a:pt x="20319" y="64041"/>
                  </a:lnTo>
                  <a:lnTo>
                    <a:pt x="14423" y="81048"/>
                  </a:lnTo>
                  <a:lnTo>
                    <a:pt x="12454" y="89751"/>
                  </a:lnTo>
                  <a:lnTo>
                    <a:pt x="11141" y="98529"/>
                  </a:lnTo>
                  <a:lnTo>
                    <a:pt x="10266" y="107358"/>
                  </a:lnTo>
                  <a:lnTo>
                    <a:pt x="8691" y="117212"/>
                  </a:lnTo>
                  <a:lnTo>
                    <a:pt x="6648" y="127751"/>
                  </a:lnTo>
                  <a:lnTo>
                    <a:pt x="4294" y="138745"/>
                  </a:lnTo>
                  <a:lnTo>
                    <a:pt x="2725" y="150044"/>
                  </a:lnTo>
                  <a:lnTo>
                    <a:pt x="1679" y="161544"/>
                  </a:lnTo>
                  <a:lnTo>
                    <a:pt x="981" y="173181"/>
                  </a:lnTo>
                  <a:lnTo>
                    <a:pt x="206" y="194047"/>
                  </a:lnTo>
                  <a:lnTo>
                    <a:pt x="0" y="203779"/>
                  </a:lnTo>
                  <a:lnTo>
                    <a:pt x="854" y="213243"/>
                  </a:lnTo>
                  <a:lnTo>
                    <a:pt x="2416" y="222529"/>
                  </a:lnTo>
                  <a:lnTo>
                    <a:pt x="4449" y="231696"/>
                  </a:lnTo>
                  <a:lnTo>
                    <a:pt x="6797" y="238800"/>
                  </a:lnTo>
                  <a:lnTo>
                    <a:pt x="9354" y="244528"/>
                  </a:lnTo>
                  <a:lnTo>
                    <a:pt x="12051" y="249339"/>
                  </a:lnTo>
                  <a:lnTo>
                    <a:pt x="15834" y="254531"/>
                  </a:lnTo>
                  <a:lnTo>
                    <a:pt x="20340" y="259976"/>
                  </a:lnTo>
                  <a:lnTo>
                    <a:pt x="25328" y="265591"/>
                  </a:lnTo>
                  <a:lnTo>
                    <a:pt x="29646" y="269334"/>
                  </a:lnTo>
                  <a:lnTo>
                    <a:pt x="33517" y="271829"/>
                  </a:lnTo>
                  <a:lnTo>
                    <a:pt x="37089" y="273493"/>
                  </a:lnTo>
                  <a:lnTo>
                    <a:pt x="42448" y="275594"/>
                  </a:lnTo>
                  <a:lnTo>
                    <a:pt x="56339" y="280575"/>
                  </a:lnTo>
                  <a:lnTo>
                    <a:pt x="63218" y="282299"/>
                  </a:lnTo>
                  <a:lnTo>
                    <a:pt x="69789" y="283450"/>
                  </a:lnTo>
                  <a:lnTo>
                    <a:pt x="76154" y="284216"/>
                  </a:lnTo>
                  <a:lnTo>
                    <a:pt x="82381" y="283735"/>
                  </a:lnTo>
                  <a:lnTo>
                    <a:pt x="88517" y="282422"/>
                  </a:lnTo>
                  <a:lnTo>
                    <a:pt x="94592" y="280555"/>
                  </a:lnTo>
                  <a:lnTo>
                    <a:pt x="100627" y="278318"/>
                  </a:lnTo>
                  <a:lnTo>
                    <a:pt x="106634" y="275834"/>
                  </a:lnTo>
                  <a:lnTo>
                    <a:pt x="112623" y="273186"/>
                  </a:lnTo>
                  <a:lnTo>
                    <a:pt x="124570" y="267598"/>
                  </a:lnTo>
                  <a:lnTo>
                    <a:pt x="148408" y="255926"/>
                  </a:lnTo>
                  <a:lnTo>
                    <a:pt x="153371" y="251977"/>
                  </a:lnTo>
                  <a:lnTo>
                    <a:pt x="157672" y="247359"/>
                  </a:lnTo>
                  <a:lnTo>
                    <a:pt x="161531" y="242297"/>
                  </a:lnTo>
                  <a:lnTo>
                    <a:pt x="164105" y="236937"/>
                  </a:lnTo>
                  <a:lnTo>
                    <a:pt x="165820" y="231380"/>
                  </a:lnTo>
                  <a:lnTo>
                    <a:pt x="166963" y="225691"/>
                  </a:lnTo>
                  <a:lnTo>
                    <a:pt x="168718" y="219913"/>
                  </a:lnTo>
                  <a:lnTo>
                    <a:pt x="170880" y="214078"/>
                  </a:lnTo>
                  <a:lnTo>
                    <a:pt x="173313" y="208203"/>
                  </a:lnTo>
                  <a:lnTo>
                    <a:pt x="176017" y="199029"/>
                  </a:lnTo>
                  <a:lnTo>
                    <a:pt x="176738" y="195194"/>
                  </a:lnTo>
                  <a:lnTo>
                    <a:pt x="176227" y="190653"/>
                  </a:lnTo>
                  <a:lnTo>
                    <a:pt x="174893" y="185640"/>
                  </a:lnTo>
                  <a:lnTo>
                    <a:pt x="170766" y="175772"/>
                  </a:lnTo>
                  <a:lnTo>
                    <a:pt x="165625" y="168079"/>
                  </a:lnTo>
                  <a:lnTo>
                    <a:pt x="161872" y="164638"/>
                  </a:lnTo>
                  <a:lnTo>
                    <a:pt x="157386" y="161353"/>
                  </a:lnTo>
                  <a:lnTo>
                    <a:pt x="152411" y="158170"/>
                  </a:lnTo>
                  <a:lnTo>
                    <a:pt x="148102" y="156048"/>
                  </a:lnTo>
                  <a:lnTo>
                    <a:pt x="144238" y="154633"/>
                  </a:lnTo>
                  <a:lnTo>
                    <a:pt x="140669" y="153690"/>
                  </a:lnTo>
                  <a:lnTo>
                    <a:pt x="137298" y="154054"/>
                  </a:lnTo>
                  <a:lnTo>
                    <a:pt x="134058" y="155288"/>
                  </a:lnTo>
                  <a:lnTo>
                    <a:pt x="130906" y="157104"/>
                  </a:lnTo>
                  <a:lnTo>
                    <a:pt x="127812" y="159306"/>
                  </a:lnTo>
                  <a:lnTo>
                    <a:pt x="124758" y="161766"/>
                  </a:lnTo>
                  <a:lnTo>
                    <a:pt x="121729" y="164399"/>
                  </a:lnTo>
                  <a:lnTo>
                    <a:pt x="119710" y="169130"/>
                  </a:lnTo>
                  <a:lnTo>
                    <a:pt x="118364" y="175261"/>
                  </a:lnTo>
                  <a:lnTo>
                    <a:pt x="117467" y="182325"/>
                  </a:lnTo>
                  <a:lnTo>
                    <a:pt x="115876" y="189019"/>
                  </a:lnTo>
                  <a:lnTo>
                    <a:pt x="113824" y="195465"/>
                  </a:lnTo>
                  <a:lnTo>
                    <a:pt x="111464" y="201748"/>
                  </a:lnTo>
                  <a:lnTo>
                    <a:pt x="109890" y="208912"/>
                  </a:lnTo>
                  <a:lnTo>
                    <a:pt x="108841" y="216666"/>
                  </a:lnTo>
                  <a:lnTo>
                    <a:pt x="108141" y="224811"/>
                  </a:lnTo>
                  <a:lnTo>
                    <a:pt x="107675" y="232225"/>
                  </a:lnTo>
                  <a:lnTo>
                    <a:pt x="107157" y="245755"/>
                  </a:lnTo>
                  <a:lnTo>
                    <a:pt x="106865" y="264529"/>
                  </a:lnTo>
                  <a:lnTo>
                    <a:pt x="107817" y="270610"/>
                  </a:lnTo>
                  <a:lnTo>
                    <a:pt x="109443" y="276649"/>
                  </a:lnTo>
                  <a:lnTo>
                    <a:pt x="111519" y="282659"/>
                  </a:lnTo>
                  <a:lnTo>
                    <a:pt x="116472" y="291983"/>
                  </a:lnTo>
                  <a:lnTo>
                    <a:pt x="121981" y="299434"/>
                  </a:lnTo>
                  <a:lnTo>
                    <a:pt x="124839" y="302810"/>
                  </a:lnTo>
                  <a:lnTo>
                    <a:pt x="127737" y="306053"/>
                  </a:lnTo>
                  <a:lnTo>
                    <a:pt x="129668" y="309207"/>
                  </a:lnTo>
                  <a:lnTo>
                    <a:pt x="130956" y="312302"/>
                  </a:lnTo>
                  <a:lnTo>
                    <a:pt x="133532" y="3214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0" name="SMARTInkAnnotation231"/>
            <p:cNvSpPr/>
            <p:nvPr/>
          </p:nvSpPr>
          <p:spPr>
            <a:xfrm>
              <a:off x="1714655" y="2687836"/>
              <a:ext cx="80213" cy="339329"/>
            </a:xfrm>
            <a:custGeom>
              <a:avLst/>
              <a:gdLst/>
              <a:ahLst/>
              <a:cxnLst/>
              <a:rect l="0" t="0" r="0" b="0"/>
              <a:pathLst>
                <a:path w="80213" h="339329">
                  <a:moveTo>
                    <a:pt x="62353" y="0"/>
                  </a:moveTo>
                  <a:lnTo>
                    <a:pt x="62353" y="4741"/>
                  </a:lnTo>
                  <a:lnTo>
                    <a:pt x="61360" y="7129"/>
                  </a:lnTo>
                  <a:lnTo>
                    <a:pt x="59707" y="9713"/>
                  </a:lnTo>
                  <a:lnTo>
                    <a:pt x="57612" y="12429"/>
                  </a:lnTo>
                  <a:lnTo>
                    <a:pt x="55224" y="16223"/>
                  </a:lnTo>
                  <a:lnTo>
                    <a:pt x="52639" y="20737"/>
                  </a:lnTo>
                  <a:lnTo>
                    <a:pt x="49924" y="25731"/>
                  </a:lnTo>
                  <a:lnTo>
                    <a:pt x="47122" y="32037"/>
                  </a:lnTo>
                  <a:lnTo>
                    <a:pt x="44261" y="39217"/>
                  </a:lnTo>
                  <a:lnTo>
                    <a:pt x="41362" y="46981"/>
                  </a:lnTo>
                  <a:lnTo>
                    <a:pt x="38437" y="56125"/>
                  </a:lnTo>
                  <a:lnTo>
                    <a:pt x="35495" y="66190"/>
                  </a:lnTo>
                  <a:lnTo>
                    <a:pt x="29580" y="87957"/>
                  </a:lnTo>
                  <a:lnTo>
                    <a:pt x="5797" y="181634"/>
                  </a:lnTo>
                  <a:lnTo>
                    <a:pt x="3813" y="193519"/>
                  </a:lnTo>
                  <a:lnTo>
                    <a:pt x="2490" y="205411"/>
                  </a:lnTo>
                  <a:lnTo>
                    <a:pt x="1608" y="217308"/>
                  </a:lnTo>
                  <a:lnTo>
                    <a:pt x="1021" y="229208"/>
                  </a:lnTo>
                  <a:lnTo>
                    <a:pt x="367" y="253013"/>
                  </a:lnTo>
                  <a:lnTo>
                    <a:pt x="0" y="279247"/>
                  </a:lnTo>
                  <a:lnTo>
                    <a:pt x="940" y="286375"/>
                  </a:lnTo>
                  <a:lnTo>
                    <a:pt x="2560" y="293112"/>
                  </a:lnTo>
                  <a:lnTo>
                    <a:pt x="4631" y="299588"/>
                  </a:lnTo>
                  <a:lnTo>
                    <a:pt x="7997" y="305889"/>
                  </a:lnTo>
                  <a:lnTo>
                    <a:pt x="12225" y="312074"/>
                  </a:lnTo>
                  <a:lnTo>
                    <a:pt x="17028" y="318182"/>
                  </a:lnTo>
                  <a:lnTo>
                    <a:pt x="22214" y="323247"/>
                  </a:lnTo>
                  <a:lnTo>
                    <a:pt x="27656" y="327615"/>
                  </a:lnTo>
                  <a:lnTo>
                    <a:pt x="33269" y="331519"/>
                  </a:lnTo>
                  <a:lnTo>
                    <a:pt x="38002" y="334122"/>
                  </a:lnTo>
                  <a:lnTo>
                    <a:pt x="42150" y="335858"/>
                  </a:lnTo>
                  <a:lnTo>
                    <a:pt x="45908" y="337014"/>
                  </a:lnTo>
                  <a:lnTo>
                    <a:pt x="50397" y="337786"/>
                  </a:lnTo>
                  <a:lnTo>
                    <a:pt x="55375" y="338300"/>
                  </a:lnTo>
                  <a:lnTo>
                    <a:pt x="65204" y="338871"/>
                  </a:lnTo>
                  <a:lnTo>
                    <a:pt x="80212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1" name="SMARTInkAnnotation232"/>
            <p:cNvSpPr/>
            <p:nvPr/>
          </p:nvSpPr>
          <p:spPr>
            <a:xfrm>
              <a:off x="1812727" y="2760958"/>
              <a:ext cx="151805" cy="194770"/>
            </a:xfrm>
            <a:custGeom>
              <a:avLst/>
              <a:gdLst/>
              <a:ahLst/>
              <a:cxnLst/>
              <a:rect l="0" t="0" r="0" b="0"/>
              <a:pathLst>
                <a:path w="151805" h="194770">
                  <a:moveTo>
                    <a:pt x="0" y="51894"/>
                  </a:moveTo>
                  <a:lnTo>
                    <a:pt x="0" y="44205"/>
                  </a:lnTo>
                  <a:lnTo>
                    <a:pt x="4740" y="38591"/>
                  </a:lnTo>
                  <a:lnTo>
                    <a:pt x="6136" y="35088"/>
                  </a:lnTo>
                  <a:lnTo>
                    <a:pt x="7067" y="30768"/>
                  </a:lnTo>
                  <a:lnTo>
                    <a:pt x="7688" y="25903"/>
                  </a:lnTo>
                  <a:lnTo>
                    <a:pt x="9094" y="22661"/>
                  </a:lnTo>
                  <a:lnTo>
                    <a:pt x="11023" y="20499"/>
                  </a:lnTo>
                  <a:lnTo>
                    <a:pt x="13302" y="19057"/>
                  </a:lnTo>
                  <a:lnTo>
                    <a:pt x="16805" y="17104"/>
                  </a:lnTo>
                  <a:lnTo>
                    <a:pt x="25990" y="12289"/>
                  </a:lnTo>
                  <a:lnTo>
                    <a:pt x="30225" y="9615"/>
                  </a:lnTo>
                  <a:lnTo>
                    <a:pt x="34040" y="6841"/>
                  </a:lnTo>
                  <a:lnTo>
                    <a:pt x="37576" y="3999"/>
                  </a:lnTo>
                  <a:lnTo>
                    <a:pt x="41918" y="2105"/>
                  </a:lnTo>
                  <a:lnTo>
                    <a:pt x="46797" y="842"/>
                  </a:lnTo>
                  <a:lnTo>
                    <a:pt x="52033" y="0"/>
                  </a:lnTo>
                  <a:lnTo>
                    <a:pt x="57509" y="430"/>
                  </a:lnTo>
                  <a:lnTo>
                    <a:pt x="63144" y="1710"/>
                  </a:lnTo>
                  <a:lnTo>
                    <a:pt x="68885" y="3555"/>
                  </a:lnTo>
                  <a:lnTo>
                    <a:pt x="74697" y="5777"/>
                  </a:lnTo>
                  <a:lnTo>
                    <a:pt x="80555" y="8251"/>
                  </a:lnTo>
                  <a:lnTo>
                    <a:pt x="86446" y="10892"/>
                  </a:lnTo>
                  <a:lnTo>
                    <a:pt x="91365" y="13645"/>
                  </a:lnTo>
                  <a:lnTo>
                    <a:pt x="95636" y="16473"/>
                  </a:lnTo>
                  <a:lnTo>
                    <a:pt x="99476" y="19350"/>
                  </a:lnTo>
                  <a:lnTo>
                    <a:pt x="104020" y="24245"/>
                  </a:lnTo>
                  <a:lnTo>
                    <a:pt x="109034" y="30484"/>
                  </a:lnTo>
                  <a:lnTo>
                    <a:pt x="114361" y="37621"/>
                  </a:lnTo>
                  <a:lnTo>
                    <a:pt x="117913" y="44363"/>
                  </a:lnTo>
                  <a:lnTo>
                    <a:pt x="120280" y="50842"/>
                  </a:lnTo>
                  <a:lnTo>
                    <a:pt x="121859" y="57145"/>
                  </a:lnTo>
                  <a:lnTo>
                    <a:pt x="122911" y="63332"/>
                  </a:lnTo>
                  <a:lnTo>
                    <a:pt x="123612" y="69441"/>
                  </a:lnTo>
                  <a:lnTo>
                    <a:pt x="124080" y="75498"/>
                  </a:lnTo>
                  <a:lnTo>
                    <a:pt x="124392" y="82513"/>
                  </a:lnTo>
                  <a:lnTo>
                    <a:pt x="124738" y="98244"/>
                  </a:lnTo>
                  <a:lnTo>
                    <a:pt x="123838" y="105614"/>
                  </a:lnTo>
                  <a:lnTo>
                    <a:pt x="122246" y="112512"/>
                  </a:lnTo>
                  <a:lnTo>
                    <a:pt x="120193" y="119095"/>
                  </a:lnTo>
                  <a:lnTo>
                    <a:pt x="116839" y="125468"/>
                  </a:lnTo>
                  <a:lnTo>
                    <a:pt x="112619" y="131701"/>
                  </a:lnTo>
                  <a:lnTo>
                    <a:pt x="107821" y="137841"/>
                  </a:lnTo>
                  <a:lnTo>
                    <a:pt x="102639" y="143918"/>
                  </a:lnTo>
                  <a:lnTo>
                    <a:pt x="97199" y="149954"/>
                  </a:lnTo>
                  <a:lnTo>
                    <a:pt x="82708" y="165284"/>
                  </a:lnTo>
                  <a:lnTo>
                    <a:pt x="78951" y="169159"/>
                  </a:lnTo>
                  <a:lnTo>
                    <a:pt x="74462" y="172735"/>
                  </a:lnTo>
                  <a:lnTo>
                    <a:pt x="69485" y="176110"/>
                  </a:lnTo>
                  <a:lnTo>
                    <a:pt x="64183" y="179353"/>
                  </a:lnTo>
                  <a:lnTo>
                    <a:pt x="58663" y="181515"/>
                  </a:lnTo>
                  <a:lnTo>
                    <a:pt x="52999" y="182956"/>
                  </a:lnTo>
                  <a:lnTo>
                    <a:pt x="47239" y="183917"/>
                  </a:lnTo>
                  <a:lnTo>
                    <a:pt x="42407" y="184558"/>
                  </a:lnTo>
                  <a:lnTo>
                    <a:pt x="38193" y="184985"/>
                  </a:lnTo>
                  <a:lnTo>
                    <a:pt x="34391" y="185270"/>
                  </a:lnTo>
                  <a:lnTo>
                    <a:pt x="30865" y="184467"/>
                  </a:lnTo>
                  <a:lnTo>
                    <a:pt x="27522" y="182940"/>
                  </a:lnTo>
                  <a:lnTo>
                    <a:pt x="24301" y="180930"/>
                  </a:lnTo>
                  <a:lnTo>
                    <a:pt x="22154" y="178597"/>
                  </a:lnTo>
                  <a:lnTo>
                    <a:pt x="20722" y="176050"/>
                  </a:lnTo>
                  <a:lnTo>
                    <a:pt x="19131" y="170574"/>
                  </a:lnTo>
                  <a:lnTo>
                    <a:pt x="18424" y="164833"/>
                  </a:lnTo>
                  <a:lnTo>
                    <a:pt x="18110" y="158974"/>
                  </a:lnTo>
                  <a:lnTo>
                    <a:pt x="18027" y="156023"/>
                  </a:lnTo>
                  <a:lnTo>
                    <a:pt x="18963" y="152071"/>
                  </a:lnTo>
                  <a:lnTo>
                    <a:pt x="20579" y="147452"/>
                  </a:lnTo>
                  <a:lnTo>
                    <a:pt x="22649" y="142388"/>
                  </a:lnTo>
                  <a:lnTo>
                    <a:pt x="25021" y="138020"/>
                  </a:lnTo>
                  <a:lnTo>
                    <a:pt x="27595" y="134116"/>
                  </a:lnTo>
                  <a:lnTo>
                    <a:pt x="30302" y="130521"/>
                  </a:lnTo>
                  <a:lnTo>
                    <a:pt x="33100" y="128124"/>
                  </a:lnTo>
                  <a:lnTo>
                    <a:pt x="35957" y="126527"/>
                  </a:lnTo>
                  <a:lnTo>
                    <a:pt x="38854" y="125461"/>
                  </a:lnTo>
                  <a:lnTo>
                    <a:pt x="41778" y="123759"/>
                  </a:lnTo>
                  <a:lnTo>
                    <a:pt x="44719" y="121632"/>
                  </a:lnTo>
                  <a:lnTo>
                    <a:pt x="47672" y="119222"/>
                  </a:lnTo>
                  <a:lnTo>
                    <a:pt x="51625" y="118607"/>
                  </a:lnTo>
                  <a:lnTo>
                    <a:pt x="56244" y="119190"/>
                  </a:lnTo>
                  <a:lnTo>
                    <a:pt x="61309" y="120570"/>
                  </a:lnTo>
                  <a:lnTo>
                    <a:pt x="65677" y="121490"/>
                  </a:lnTo>
                  <a:lnTo>
                    <a:pt x="69581" y="122104"/>
                  </a:lnTo>
                  <a:lnTo>
                    <a:pt x="73176" y="122513"/>
                  </a:lnTo>
                  <a:lnTo>
                    <a:pt x="77558" y="123778"/>
                  </a:lnTo>
                  <a:lnTo>
                    <a:pt x="82463" y="125613"/>
                  </a:lnTo>
                  <a:lnTo>
                    <a:pt x="87717" y="127829"/>
                  </a:lnTo>
                  <a:lnTo>
                    <a:pt x="92212" y="131290"/>
                  </a:lnTo>
                  <a:lnTo>
                    <a:pt x="96201" y="135583"/>
                  </a:lnTo>
                  <a:lnTo>
                    <a:pt x="99853" y="140428"/>
                  </a:lnTo>
                  <a:lnTo>
                    <a:pt x="104271" y="144651"/>
                  </a:lnTo>
                  <a:lnTo>
                    <a:pt x="109202" y="148459"/>
                  </a:lnTo>
                  <a:lnTo>
                    <a:pt x="114473" y="151989"/>
                  </a:lnTo>
                  <a:lnTo>
                    <a:pt x="118979" y="156327"/>
                  </a:lnTo>
                  <a:lnTo>
                    <a:pt x="122976" y="161203"/>
                  </a:lnTo>
                  <a:lnTo>
                    <a:pt x="126632" y="166439"/>
                  </a:lnTo>
                  <a:lnTo>
                    <a:pt x="130062" y="170921"/>
                  </a:lnTo>
                  <a:lnTo>
                    <a:pt x="133340" y="174901"/>
                  </a:lnTo>
                  <a:lnTo>
                    <a:pt x="136518" y="178547"/>
                  </a:lnTo>
                  <a:lnTo>
                    <a:pt x="139629" y="181970"/>
                  </a:lnTo>
                  <a:lnTo>
                    <a:pt x="151804" y="1947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2" name="SMARTInkAnnotation233"/>
            <p:cNvSpPr/>
            <p:nvPr/>
          </p:nvSpPr>
          <p:spPr>
            <a:xfrm>
              <a:off x="1914738" y="2652117"/>
              <a:ext cx="214362" cy="410767"/>
            </a:xfrm>
            <a:custGeom>
              <a:avLst/>
              <a:gdLst/>
              <a:ahLst/>
              <a:cxnLst/>
              <a:rect l="0" t="0" r="0" b="0"/>
              <a:pathLst>
                <a:path w="214362" h="410767">
                  <a:moveTo>
                    <a:pt x="5145" y="0"/>
                  </a:moveTo>
                  <a:lnTo>
                    <a:pt x="0" y="0"/>
                  </a:lnTo>
                  <a:lnTo>
                    <a:pt x="9627" y="0"/>
                  </a:lnTo>
                  <a:lnTo>
                    <a:pt x="12101" y="992"/>
                  </a:lnTo>
                  <a:lnTo>
                    <a:pt x="21317" y="7129"/>
                  </a:lnTo>
                  <a:lnTo>
                    <a:pt x="25848" y="9714"/>
                  </a:lnTo>
                  <a:lnTo>
                    <a:pt x="30854" y="12429"/>
                  </a:lnTo>
                  <a:lnTo>
                    <a:pt x="36175" y="16224"/>
                  </a:lnTo>
                  <a:lnTo>
                    <a:pt x="41706" y="20737"/>
                  </a:lnTo>
                  <a:lnTo>
                    <a:pt x="47379" y="25731"/>
                  </a:lnTo>
                  <a:lnTo>
                    <a:pt x="61618" y="39218"/>
                  </a:lnTo>
                  <a:lnTo>
                    <a:pt x="69583" y="46981"/>
                  </a:lnTo>
                  <a:lnTo>
                    <a:pt x="78862" y="55133"/>
                  </a:lnTo>
                  <a:lnTo>
                    <a:pt x="89016" y="63545"/>
                  </a:lnTo>
                  <a:lnTo>
                    <a:pt x="99754" y="72129"/>
                  </a:lnTo>
                  <a:lnTo>
                    <a:pt x="109889" y="81820"/>
                  </a:lnTo>
                  <a:lnTo>
                    <a:pt x="119623" y="92250"/>
                  </a:lnTo>
                  <a:lnTo>
                    <a:pt x="129089" y="103172"/>
                  </a:lnTo>
                  <a:lnTo>
                    <a:pt x="138375" y="114422"/>
                  </a:lnTo>
                  <a:lnTo>
                    <a:pt x="156632" y="137505"/>
                  </a:lnTo>
                  <a:lnTo>
                    <a:pt x="164675" y="148225"/>
                  </a:lnTo>
                  <a:lnTo>
                    <a:pt x="178904" y="168073"/>
                  </a:lnTo>
                  <a:lnTo>
                    <a:pt x="184484" y="178526"/>
                  </a:lnTo>
                  <a:lnTo>
                    <a:pt x="189197" y="189462"/>
                  </a:lnTo>
                  <a:lnTo>
                    <a:pt x="197078" y="211206"/>
                  </a:lnTo>
                  <a:lnTo>
                    <a:pt x="203889" y="230791"/>
                  </a:lnTo>
                  <a:lnTo>
                    <a:pt x="207094" y="241173"/>
                  </a:lnTo>
                  <a:lnTo>
                    <a:pt x="213301" y="263292"/>
                  </a:lnTo>
                  <a:lnTo>
                    <a:pt x="214361" y="273755"/>
                  </a:lnTo>
                  <a:lnTo>
                    <a:pt x="214075" y="283706"/>
                  </a:lnTo>
                  <a:lnTo>
                    <a:pt x="212893" y="293317"/>
                  </a:lnTo>
                  <a:lnTo>
                    <a:pt x="211112" y="302701"/>
                  </a:lnTo>
                  <a:lnTo>
                    <a:pt x="208933" y="311934"/>
                  </a:lnTo>
                  <a:lnTo>
                    <a:pt x="206488" y="321065"/>
                  </a:lnTo>
                  <a:lnTo>
                    <a:pt x="201125" y="339149"/>
                  </a:lnTo>
                  <a:lnTo>
                    <a:pt x="198306" y="348138"/>
                  </a:lnTo>
                  <a:lnTo>
                    <a:pt x="194442" y="356115"/>
                  </a:lnTo>
                  <a:lnTo>
                    <a:pt x="189882" y="363419"/>
                  </a:lnTo>
                  <a:lnTo>
                    <a:pt x="184858" y="370271"/>
                  </a:lnTo>
                  <a:lnTo>
                    <a:pt x="180516" y="376824"/>
                  </a:lnTo>
                  <a:lnTo>
                    <a:pt x="176629" y="383177"/>
                  </a:lnTo>
                  <a:lnTo>
                    <a:pt x="173046" y="389397"/>
                  </a:lnTo>
                  <a:lnTo>
                    <a:pt x="166418" y="398953"/>
                  </a:lnTo>
                  <a:lnTo>
                    <a:pt x="156950" y="410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3" name="SMARTInkAnnotation234"/>
            <p:cNvSpPr/>
            <p:nvPr/>
          </p:nvSpPr>
          <p:spPr>
            <a:xfrm>
              <a:off x="1714500" y="1848445"/>
              <a:ext cx="178595" cy="1"/>
            </a:xfrm>
            <a:custGeom>
              <a:avLst/>
              <a:gdLst/>
              <a:ahLst/>
              <a:cxnLst/>
              <a:rect l="0" t="0" r="0" b="0"/>
              <a:pathLst>
                <a:path w="178595" h="1">
                  <a:moveTo>
                    <a:pt x="0" y="0"/>
                  </a:moveTo>
                  <a:lnTo>
                    <a:pt x="1785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4" name="SMARTInkAnnotation235"/>
            <p:cNvSpPr/>
            <p:nvPr/>
          </p:nvSpPr>
          <p:spPr>
            <a:xfrm>
              <a:off x="2250649" y="2750344"/>
              <a:ext cx="44282" cy="196454"/>
            </a:xfrm>
            <a:custGeom>
              <a:avLst/>
              <a:gdLst/>
              <a:ahLst/>
              <a:cxnLst/>
              <a:rect l="0" t="0" r="0" b="0"/>
              <a:pathLst>
                <a:path w="44282" h="196454">
                  <a:moveTo>
                    <a:pt x="8562" y="0"/>
                  </a:moveTo>
                  <a:lnTo>
                    <a:pt x="873" y="0"/>
                  </a:lnTo>
                  <a:lnTo>
                    <a:pt x="460" y="992"/>
                  </a:lnTo>
                  <a:lnTo>
                    <a:pt x="0" y="4740"/>
                  </a:lnTo>
                  <a:lnTo>
                    <a:pt x="870" y="6137"/>
                  </a:lnTo>
                  <a:lnTo>
                    <a:pt x="2442" y="7068"/>
                  </a:lnTo>
                  <a:lnTo>
                    <a:pt x="4482" y="7688"/>
                  </a:lnTo>
                  <a:lnTo>
                    <a:pt x="5842" y="9094"/>
                  </a:lnTo>
                  <a:lnTo>
                    <a:pt x="6748" y="11023"/>
                  </a:lnTo>
                  <a:lnTo>
                    <a:pt x="7756" y="16806"/>
                  </a:lnTo>
                  <a:lnTo>
                    <a:pt x="8025" y="21125"/>
                  </a:lnTo>
                  <a:lnTo>
                    <a:pt x="8204" y="25990"/>
                  </a:lnTo>
                  <a:lnTo>
                    <a:pt x="9315" y="30225"/>
                  </a:lnTo>
                  <a:lnTo>
                    <a:pt x="11049" y="34041"/>
                  </a:lnTo>
                  <a:lnTo>
                    <a:pt x="13196" y="37576"/>
                  </a:lnTo>
                  <a:lnTo>
                    <a:pt x="14628" y="41918"/>
                  </a:lnTo>
                  <a:lnTo>
                    <a:pt x="15583" y="46797"/>
                  </a:lnTo>
                  <a:lnTo>
                    <a:pt x="16219" y="52034"/>
                  </a:lnTo>
                  <a:lnTo>
                    <a:pt x="16643" y="57509"/>
                  </a:lnTo>
                  <a:lnTo>
                    <a:pt x="16926" y="63144"/>
                  </a:lnTo>
                  <a:lnTo>
                    <a:pt x="17115" y="68885"/>
                  </a:lnTo>
                  <a:lnTo>
                    <a:pt x="18233" y="74697"/>
                  </a:lnTo>
                  <a:lnTo>
                    <a:pt x="19970" y="80555"/>
                  </a:lnTo>
                  <a:lnTo>
                    <a:pt x="22120" y="86446"/>
                  </a:lnTo>
                  <a:lnTo>
                    <a:pt x="23554" y="92357"/>
                  </a:lnTo>
                  <a:lnTo>
                    <a:pt x="24510" y="98282"/>
                  </a:lnTo>
                  <a:lnTo>
                    <a:pt x="25147" y="104217"/>
                  </a:lnTo>
                  <a:lnTo>
                    <a:pt x="25572" y="110158"/>
                  </a:lnTo>
                  <a:lnTo>
                    <a:pt x="25855" y="116102"/>
                  </a:lnTo>
                  <a:lnTo>
                    <a:pt x="26044" y="122050"/>
                  </a:lnTo>
                  <a:lnTo>
                    <a:pt x="27162" y="127999"/>
                  </a:lnTo>
                  <a:lnTo>
                    <a:pt x="28899" y="133950"/>
                  </a:lnTo>
                  <a:lnTo>
                    <a:pt x="31050" y="139901"/>
                  </a:lnTo>
                  <a:lnTo>
                    <a:pt x="32484" y="144861"/>
                  </a:lnTo>
                  <a:lnTo>
                    <a:pt x="33439" y="149160"/>
                  </a:lnTo>
                  <a:lnTo>
                    <a:pt x="34076" y="153018"/>
                  </a:lnTo>
                  <a:lnTo>
                    <a:pt x="34501" y="156582"/>
                  </a:lnTo>
                  <a:lnTo>
                    <a:pt x="34785" y="159950"/>
                  </a:lnTo>
                  <a:lnTo>
                    <a:pt x="34974" y="163188"/>
                  </a:lnTo>
                  <a:lnTo>
                    <a:pt x="35183" y="169431"/>
                  </a:lnTo>
                  <a:lnTo>
                    <a:pt x="35239" y="172485"/>
                  </a:lnTo>
                  <a:lnTo>
                    <a:pt x="36269" y="175513"/>
                  </a:lnTo>
                  <a:lnTo>
                    <a:pt x="37947" y="178525"/>
                  </a:lnTo>
                  <a:lnTo>
                    <a:pt x="40058" y="181524"/>
                  </a:lnTo>
                  <a:lnTo>
                    <a:pt x="41466" y="184516"/>
                  </a:lnTo>
                  <a:lnTo>
                    <a:pt x="42404" y="187503"/>
                  </a:lnTo>
                  <a:lnTo>
                    <a:pt x="44281" y="196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5" name="SMARTInkAnnotation236"/>
            <p:cNvSpPr/>
            <p:nvPr/>
          </p:nvSpPr>
          <p:spPr>
            <a:xfrm>
              <a:off x="2187773" y="2857500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8930"/>
                  </a:moveTo>
                  <a:lnTo>
                    <a:pt x="4741" y="8930"/>
                  </a:lnTo>
                  <a:lnTo>
                    <a:pt x="6137" y="7938"/>
                  </a:lnTo>
                  <a:lnTo>
                    <a:pt x="7068" y="6284"/>
                  </a:lnTo>
                  <a:lnTo>
                    <a:pt x="7689" y="4189"/>
                  </a:lnTo>
                  <a:lnTo>
                    <a:pt x="9095" y="2793"/>
                  </a:lnTo>
                  <a:lnTo>
                    <a:pt x="11024" y="1862"/>
                  </a:lnTo>
                  <a:lnTo>
                    <a:pt x="13303" y="1241"/>
                  </a:lnTo>
                  <a:lnTo>
                    <a:pt x="16806" y="827"/>
                  </a:lnTo>
                  <a:lnTo>
                    <a:pt x="21126" y="552"/>
                  </a:lnTo>
                  <a:lnTo>
                    <a:pt x="30226" y="245"/>
                  </a:lnTo>
                  <a:lnTo>
                    <a:pt x="37577" y="109"/>
                  </a:lnTo>
                  <a:lnTo>
                    <a:pt x="20538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6" name="SMARTInkAnnotation237"/>
            <p:cNvSpPr/>
            <p:nvPr/>
          </p:nvSpPr>
          <p:spPr>
            <a:xfrm>
              <a:off x="2428875" y="2714625"/>
              <a:ext cx="53579" cy="303610"/>
            </a:xfrm>
            <a:custGeom>
              <a:avLst/>
              <a:gdLst/>
              <a:ahLst/>
              <a:cxnLst/>
              <a:rect l="0" t="0" r="0" b="0"/>
              <a:pathLst>
                <a:path w="53579" h="303610">
                  <a:moveTo>
                    <a:pt x="0" y="0"/>
                  </a:moveTo>
                  <a:lnTo>
                    <a:pt x="7688" y="7688"/>
                  </a:lnTo>
                  <a:lnTo>
                    <a:pt x="8378" y="11024"/>
                  </a:lnTo>
                  <a:lnTo>
                    <a:pt x="8685" y="16806"/>
                  </a:lnTo>
                  <a:lnTo>
                    <a:pt x="8821" y="25990"/>
                  </a:lnTo>
                  <a:lnTo>
                    <a:pt x="9849" y="31217"/>
                  </a:lnTo>
                  <a:lnTo>
                    <a:pt x="11527" y="36686"/>
                  </a:lnTo>
                  <a:lnTo>
                    <a:pt x="13638" y="42317"/>
                  </a:lnTo>
                  <a:lnTo>
                    <a:pt x="15045" y="48055"/>
                  </a:lnTo>
                  <a:lnTo>
                    <a:pt x="15984" y="53865"/>
                  </a:lnTo>
                  <a:lnTo>
                    <a:pt x="16608" y="59723"/>
                  </a:lnTo>
                  <a:lnTo>
                    <a:pt x="17025" y="66604"/>
                  </a:lnTo>
                  <a:lnTo>
                    <a:pt x="17489" y="82187"/>
                  </a:lnTo>
                  <a:lnTo>
                    <a:pt x="18604" y="89518"/>
                  </a:lnTo>
                  <a:lnTo>
                    <a:pt x="20341" y="96390"/>
                  </a:lnTo>
                  <a:lnTo>
                    <a:pt x="22490" y="102955"/>
                  </a:lnTo>
                  <a:lnTo>
                    <a:pt x="23923" y="110309"/>
                  </a:lnTo>
                  <a:lnTo>
                    <a:pt x="24878" y="118188"/>
                  </a:lnTo>
                  <a:lnTo>
                    <a:pt x="25515" y="126417"/>
                  </a:lnTo>
                  <a:lnTo>
                    <a:pt x="25940" y="134879"/>
                  </a:lnTo>
                  <a:lnTo>
                    <a:pt x="26412" y="152220"/>
                  </a:lnTo>
                  <a:lnTo>
                    <a:pt x="26677" y="173976"/>
                  </a:lnTo>
                  <a:lnTo>
                    <a:pt x="27707" y="181468"/>
                  </a:lnTo>
                  <a:lnTo>
                    <a:pt x="29385" y="189440"/>
                  </a:lnTo>
                  <a:lnTo>
                    <a:pt x="31496" y="197731"/>
                  </a:lnTo>
                  <a:lnTo>
                    <a:pt x="32904" y="205243"/>
                  </a:lnTo>
                  <a:lnTo>
                    <a:pt x="33842" y="212235"/>
                  </a:lnTo>
                  <a:lnTo>
                    <a:pt x="34468" y="218880"/>
                  </a:lnTo>
                  <a:lnTo>
                    <a:pt x="34884" y="225295"/>
                  </a:lnTo>
                  <a:lnTo>
                    <a:pt x="35163" y="231556"/>
                  </a:lnTo>
                  <a:lnTo>
                    <a:pt x="35348" y="237715"/>
                  </a:lnTo>
                  <a:lnTo>
                    <a:pt x="36464" y="243804"/>
                  </a:lnTo>
                  <a:lnTo>
                    <a:pt x="38200" y="249849"/>
                  </a:lnTo>
                  <a:lnTo>
                    <a:pt x="40349" y="255863"/>
                  </a:lnTo>
                  <a:lnTo>
                    <a:pt x="41782" y="260864"/>
                  </a:lnTo>
                  <a:lnTo>
                    <a:pt x="43375" y="269067"/>
                  </a:lnTo>
                  <a:lnTo>
                    <a:pt x="43799" y="273636"/>
                  </a:lnTo>
                  <a:lnTo>
                    <a:pt x="44082" y="278666"/>
                  </a:lnTo>
                  <a:lnTo>
                    <a:pt x="44397" y="288555"/>
                  </a:lnTo>
                  <a:lnTo>
                    <a:pt x="44615" y="301431"/>
                  </a:lnTo>
                  <a:lnTo>
                    <a:pt x="45619" y="302157"/>
                  </a:lnTo>
                  <a:lnTo>
                    <a:pt x="47279" y="302641"/>
                  </a:lnTo>
                  <a:lnTo>
                    <a:pt x="53578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7" name="SMARTInkAnnotation238"/>
            <p:cNvSpPr/>
            <p:nvPr/>
          </p:nvSpPr>
          <p:spPr>
            <a:xfrm>
              <a:off x="2553891" y="2786063"/>
              <a:ext cx="133946" cy="1"/>
            </a:xfrm>
            <a:custGeom>
              <a:avLst/>
              <a:gdLst/>
              <a:ahLst/>
              <a:cxnLst/>
              <a:rect l="0" t="0" r="0" b="0"/>
              <a:pathLst>
                <a:path w="133946" h="1">
                  <a:moveTo>
                    <a:pt x="0" y="0"/>
                  </a:moveTo>
                  <a:lnTo>
                    <a:pt x="13394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8" name="SMARTInkAnnotation239"/>
            <p:cNvSpPr/>
            <p:nvPr/>
          </p:nvSpPr>
          <p:spPr>
            <a:xfrm>
              <a:off x="2553891" y="2866430"/>
              <a:ext cx="142876" cy="8930"/>
            </a:xfrm>
            <a:custGeom>
              <a:avLst/>
              <a:gdLst/>
              <a:ahLst/>
              <a:cxnLst/>
              <a:rect l="0" t="0" r="0" b="0"/>
              <a:pathLst>
                <a:path w="142876" h="8930">
                  <a:moveTo>
                    <a:pt x="0" y="8929"/>
                  </a:moveTo>
                  <a:lnTo>
                    <a:pt x="12428" y="8929"/>
                  </a:lnTo>
                  <a:lnTo>
                    <a:pt x="16223" y="7937"/>
                  </a:lnTo>
                  <a:lnTo>
                    <a:pt x="20737" y="6284"/>
                  </a:lnTo>
                  <a:lnTo>
                    <a:pt x="25731" y="4189"/>
                  </a:lnTo>
                  <a:lnTo>
                    <a:pt x="31044" y="2792"/>
                  </a:lnTo>
                  <a:lnTo>
                    <a:pt x="36571" y="1861"/>
                  </a:lnTo>
                  <a:lnTo>
                    <a:pt x="42240" y="1241"/>
                  </a:lnTo>
                  <a:lnTo>
                    <a:pt x="48996" y="827"/>
                  </a:lnTo>
                  <a:lnTo>
                    <a:pt x="64440" y="367"/>
                  </a:lnTo>
                  <a:lnTo>
                    <a:pt x="97697" y="48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9" name="SMARTInkAnnotation240"/>
            <p:cNvSpPr/>
            <p:nvPr/>
          </p:nvSpPr>
          <p:spPr>
            <a:xfrm>
              <a:off x="2812852" y="2661047"/>
              <a:ext cx="53579" cy="312540"/>
            </a:xfrm>
            <a:custGeom>
              <a:avLst/>
              <a:gdLst/>
              <a:ahLst/>
              <a:cxnLst/>
              <a:rect l="0" t="0" r="0" b="0"/>
              <a:pathLst>
                <a:path w="53579" h="312540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8" y="2646"/>
                  </a:lnTo>
                  <a:lnTo>
                    <a:pt x="7688" y="4740"/>
                  </a:lnTo>
                  <a:lnTo>
                    <a:pt x="9094" y="8121"/>
                  </a:lnTo>
                  <a:lnTo>
                    <a:pt x="11023" y="12359"/>
                  </a:lnTo>
                  <a:lnTo>
                    <a:pt x="18479" y="27805"/>
                  </a:lnTo>
                  <a:lnTo>
                    <a:pt x="21249" y="33419"/>
                  </a:lnTo>
                  <a:lnTo>
                    <a:pt x="24088" y="40139"/>
                  </a:lnTo>
                  <a:lnTo>
                    <a:pt x="26973" y="47595"/>
                  </a:lnTo>
                  <a:lnTo>
                    <a:pt x="29887" y="55543"/>
                  </a:lnTo>
                  <a:lnTo>
                    <a:pt x="31831" y="63817"/>
                  </a:lnTo>
                  <a:lnTo>
                    <a:pt x="33127" y="72310"/>
                  </a:lnTo>
                  <a:lnTo>
                    <a:pt x="33991" y="80949"/>
                  </a:lnTo>
                  <a:lnTo>
                    <a:pt x="34567" y="89685"/>
                  </a:lnTo>
                  <a:lnTo>
                    <a:pt x="34950" y="98485"/>
                  </a:lnTo>
                  <a:lnTo>
                    <a:pt x="35377" y="116201"/>
                  </a:lnTo>
                  <a:lnTo>
                    <a:pt x="35567" y="133996"/>
                  </a:lnTo>
                  <a:lnTo>
                    <a:pt x="36610" y="143901"/>
                  </a:lnTo>
                  <a:lnTo>
                    <a:pt x="38296" y="154473"/>
                  </a:lnTo>
                  <a:lnTo>
                    <a:pt x="40414" y="165490"/>
                  </a:lnTo>
                  <a:lnTo>
                    <a:pt x="41825" y="174819"/>
                  </a:lnTo>
                  <a:lnTo>
                    <a:pt x="42766" y="183023"/>
                  </a:lnTo>
                  <a:lnTo>
                    <a:pt x="43393" y="190476"/>
                  </a:lnTo>
                  <a:lnTo>
                    <a:pt x="43812" y="198421"/>
                  </a:lnTo>
                  <a:lnTo>
                    <a:pt x="44276" y="215187"/>
                  </a:lnTo>
                  <a:lnTo>
                    <a:pt x="45392" y="223825"/>
                  </a:lnTo>
                  <a:lnTo>
                    <a:pt x="47128" y="232561"/>
                  </a:lnTo>
                  <a:lnTo>
                    <a:pt x="49278" y="241361"/>
                  </a:lnTo>
                  <a:lnTo>
                    <a:pt x="50711" y="249212"/>
                  </a:lnTo>
                  <a:lnTo>
                    <a:pt x="51667" y="256430"/>
                  </a:lnTo>
                  <a:lnTo>
                    <a:pt x="52304" y="263227"/>
                  </a:lnTo>
                  <a:lnTo>
                    <a:pt x="52729" y="269742"/>
                  </a:lnTo>
                  <a:lnTo>
                    <a:pt x="53012" y="276070"/>
                  </a:lnTo>
                  <a:lnTo>
                    <a:pt x="53410" y="291812"/>
                  </a:lnTo>
                  <a:lnTo>
                    <a:pt x="53578" y="312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0" name="SMARTInkAnnotation241"/>
            <p:cNvSpPr/>
            <p:nvPr/>
          </p:nvSpPr>
          <p:spPr>
            <a:xfrm>
              <a:off x="2886095" y="2669977"/>
              <a:ext cx="210576" cy="326259"/>
            </a:xfrm>
            <a:custGeom>
              <a:avLst/>
              <a:gdLst/>
              <a:ahLst/>
              <a:cxnLst/>
              <a:rect l="0" t="0" r="0" b="0"/>
              <a:pathLst>
                <a:path w="210576" h="326259">
                  <a:moveTo>
                    <a:pt x="87491" y="0"/>
                  </a:moveTo>
                  <a:lnTo>
                    <a:pt x="66500" y="0"/>
                  </a:lnTo>
                  <a:lnTo>
                    <a:pt x="62583" y="992"/>
                  </a:lnTo>
                  <a:lnTo>
                    <a:pt x="57987" y="2645"/>
                  </a:lnTo>
                  <a:lnTo>
                    <a:pt x="52939" y="4740"/>
                  </a:lnTo>
                  <a:lnTo>
                    <a:pt x="47589" y="8121"/>
                  </a:lnTo>
                  <a:lnTo>
                    <a:pt x="42038" y="12359"/>
                  </a:lnTo>
                  <a:lnTo>
                    <a:pt x="36353" y="17169"/>
                  </a:lnTo>
                  <a:lnTo>
                    <a:pt x="31571" y="22360"/>
                  </a:lnTo>
                  <a:lnTo>
                    <a:pt x="27391" y="27805"/>
                  </a:lnTo>
                  <a:lnTo>
                    <a:pt x="23612" y="33419"/>
                  </a:lnTo>
                  <a:lnTo>
                    <a:pt x="20100" y="39146"/>
                  </a:lnTo>
                  <a:lnTo>
                    <a:pt x="16767" y="44949"/>
                  </a:lnTo>
                  <a:lnTo>
                    <a:pt x="10417" y="56688"/>
                  </a:lnTo>
                  <a:lnTo>
                    <a:pt x="4288" y="68520"/>
                  </a:lnTo>
                  <a:lnTo>
                    <a:pt x="2256" y="75445"/>
                  </a:lnTo>
                  <a:lnTo>
                    <a:pt x="903" y="83039"/>
                  </a:lnTo>
                  <a:lnTo>
                    <a:pt x="0" y="91078"/>
                  </a:lnTo>
                  <a:lnTo>
                    <a:pt x="390" y="98421"/>
                  </a:lnTo>
                  <a:lnTo>
                    <a:pt x="1642" y="105301"/>
                  </a:lnTo>
                  <a:lnTo>
                    <a:pt x="3470" y="111873"/>
                  </a:lnTo>
                  <a:lnTo>
                    <a:pt x="5680" y="118238"/>
                  </a:lnTo>
                  <a:lnTo>
                    <a:pt x="8145" y="124466"/>
                  </a:lnTo>
                  <a:lnTo>
                    <a:pt x="10781" y="130602"/>
                  </a:lnTo>
                  <a:lnTo>
                    <a:pt x="14523" y="136677"/>
                  </a:lnTo>
                  <a:lnTo>
                    <a:pt x="19002" y="142712"/>
                  </a:lnTo>
                  <a:lnTo>
                    <a:pt x="23972" y="148719"/>
                  </a:lnTo>
                  <a:lnTo>
                    <a:pt x="29270" y="154708"/>
                  </a:lnTo>
                  <a:lnTo>
                    <a:pt x="40448" y="166655"/>
                  </a:lnTo>
                  <a:lnTo>
                    <a:pt x="47200" y="172619"/>
                  </a:lnTo>
                  <a:lnTo>
                    <a:pt x="54677" y="178579"/>
                  </a:lnTo>
                  <a:lnTo>
                    <a:pt x="62638" y="184537"/>
                  </a:lnTo>
                  <a:lnTo>
                    <a:pt x="70922" y="189501"/>
                  </a:lnTo>
                  <a:lnTo>
                    <a:pt x="79422" y="193803"/>
                  </a:lnTo>
                  <a:lnTo>
                    <a:pt x="88065" y="197662"/>
                  </a:lnTo>
                  <a:lnTo>
                    <a:pt x="96803" y="202220"/>
                  </a:lnTo>
                  <a:lnTo>
                    <a:pt x="105605" y="207243"/>
                  </a:lnTo>
                  <a:lnTo>
                    <a:pt x="114450" y="212576"/>
                  </a:lnTo>
                  <a:lnTo>
                    <a:pt x="123323" y="217123"/>
                  </a:lnTo>
                  <a:lnTo>
                    <a:pt x="132215" y="221147"/>
                  </a:lnTo>
                  <a:lnTo>
                    <a:pt x="141120" y="224822"/>
                  </a:lnTo>
                  <a:lnTo>
                    <a:pt x="149040" y="229256"/>
                  </a:lnTo>
                  <a:lnTo>
                    <a:pt x="156305" y="234197"/>
                  </a:lnTo>
                  <a:lnTo>
                    <a:pt x="163133" y="239475"/>
                  </a:lnTo>
                  <a:lnTo>
                    <a:pt x="169669" y="244978"/>
                  </a:lnTo>
                  <a:lnTo>
                    <a:pt x="176011" y="250631"/>
                  </a:lnTo>
                  <a:lnTo>
                    <a:pt x="187356" y="261212"/>
                  </a:lnTo>
                  <a:lnTo>
                    <a:pt x="195707" y="269221"/>
                  </a:lnTo>
                  <a:lnTo>
                    <a:pt x="199322" y="273738"/>
                  </a:lnTo>
                  <a:lnTo>
                    <a:pt x="202725" y="278734"/>
                  </a:lnTo>
                  <a:lnTo>
                    <a:pt x="208159" y="288585"/>
                  </a:lnTo>
                  <a:lnTo>
                    <a:pt x="210575" y="296270"/>
                  </a:lnTo>
                  <a:lnTo>
                    <a:pt x="210226" y="299709"/>
                  </a:lnTo>
                  <a:lnTo>
                    <a:pt x="209002" y="302993"/>
                  </a:lnTo>
                  <a:lnTo>
                    <a:pt x="207194" y="306175"/>
                  </a:lnTo>
                  <a:lnTo>
                    <a:pt x="204004" y="309288"/>
                  </a:lnTo>
                  <a:lnTo>
                    <a:pt x="199893" y="312356"/>
                  </a:lnTo>
                  <a:lnTo>
                    <a:pt x="195168" y="315393"/>
                  </a:lnTo>
                  <a:lnTo>
                    <a:pt x="190033" y="317419"/>
                  </a:lnTo>
                  <a:lnTo>
                    <a:pt x="184626" y="318768"/>
                  </a:lnTo>
                  <a:lnTo>
                    <a:pt x="179037" y="319668"/>
                  </a:lnTo>
                  <a:lnTo>
                    <a:pt x="173326" y="321261"/>
                  </a:lnTo>
                  <a:lnTo>
                    <a:pt x="167535" y="323314"/>
                  </a:lnTo>
                  <a:lnTo>
                    <a:pt x="161690" y="325675"/>
                  </a:lnTo>
                  <a:lnTo>
                    <a:pt x="155808" y="326258"/>
                  </a:lnTo>
                  <a:lnTo>
                    <a:pt x="149903" y="325653"/>
                  </a:lnTo>
                  <a:lnTo>
                    <a:pt x="143982" y="324258"/>
                  </a:lnTo>
                  <a:lnTo>
                    <a:pt x="137058" y="323328"/>
                  </a:lnTo>
                  <a:lnTo>
                    <a:pt x="129465" y="322708"/>
                  </a:lnTo>
                  <a:lnTo>
                    <a:pt x="121427" y="322295"/>
                  </a:lnTo>
                  <a:lnTo>
                    <a:pt x="114084" y="321027"/>
                  </a:lnTo>
                  <a:lnTo>
                    <a:pt x="107204" y="319190"/>
                  </a:lnTo>
                  <a:lnTo>
                    <a:pt x="100633" y="316973"/>
                  </a:lnTo>
                  <a:lnTo>
                    <a:pt x="95260" y="314503"/>
                  </a:lnTo>
                  <a:lnTo>
                    <a:pt x="90686" y="311864"/>
                  </a:lnTo>
                  <a:lnTo>
                    <a:pt x="86644" y="309112"/>
                  </a:lnTo>
                  <a:lnTo>
                    <a:pt x="82958" y="305293"/>
                  </a:lnTo>
                  <a:lnTo>
                    <a:pt x="79508" y="300763"/>
                  </a:lnTo>
                  <a:lnTo>
                    <a:pt x="76216" y="295759"/>
                  </a:lnTo>
                  <a:lnTo>
                    <a:pt x="74021" y="289446"/>
                  </a:lnTo>
                  <a:lnTo>
                    <a:pt x="72558" y="282260"/>
                  </a:lnTo>
                  <a:lnTo>
                    <a:pt x="71582" y="274494"/>
                  </a:lnTo>
                  <a:lnTo>
                    <a:pt x="70932" y="266340"/>
                  </a:lnTo>
                  <a:lnTo>
                    <a:pt x="70499" y="257927"/>
                  </a:lnTo>
                  <a:lnTo>
                    <a:pt x="70210" y="249342"/>
                  </a:lnTo>
                  <a:lnTo>
                    <a:pt x="71009" y="240642"/>
                  </a:lnTo>
                  <a:lnTo>
                    <a:pt x="72534" y="231865"/>
                  </a:lnTo>
                  <a:lnTo>
                    <a:pt x="74543" y="223037"/>
                  </a:lnTo>
                  <a:lnTo>
                    <a:pt x="76875" y="214176"/>
                  </a:lnTo>
                  <a:lnTo>
                    <a:pt x="79421" y="205292"/>
                  </a:lnTo>
                  <a:lnTo>
                    <a:pt x="82111" y="196392"/>
                  </a:lnTo>
                  <a:lnTo>
                    <a:pt x="85889" y="187482"/>
                  </a:lnTo>
                  <a:lnTo>
                    <a:pt x="90392" y="178566"/>
                  </a:lnTo>
                  <a:lnTo>
                    <a:pt x="95378" y="169646"/>
                  </a:lnTo>
                  <a:lnTo>
                    <a:pt x="99694" y="159730"/>
                  </a:lnTo>
                  <a:lnTo>
                    <a:pt x="103564" y="149150"/>
                  </a:lnTo>
                  <a:lnTo>
                    <a:pt x="107136" y="138129"/>
                  </a:lnTo>
                  <a:lnTo>
                    <a:pt x="111502" y="127804"/>
                  </a:lnTo>
                  <a:lnTo>
                    <a:pt x="116396" y="117945"/>
                  </a:lnTo>
                  <a:lnTo>
                    <a:pt x="126135" y="100045"/>
                  </a:lnTo>
                  <a:lnTo>
                    <a:pt x="133770" y="85474"/>
                  </a:lnTo>
                  <a:lnTo>
                    <a:pt x="137195" y="77819"/>
                  </a:lnTo>
                  <a:lnTo>
                    <a:pt x="140471" y="69739"/>
                  </a:lnTo>
                  <a:lnTo>
                    <a:pt x="143647" y="61375"/>
                  </a:lnTo>
                  <a:lnTo>
                    <a:pt x="145764" y="53815"/>
                  </a:lnTo>
                  <a:lnTo>
                    <a:pt x="147176" y="46791"/>
                  </a:lnTo>
                  <a:lnTo>
                    <a:pt x="148117" y="40123"/>
                  </a:lnTo>
                  <a:lnTo>
                    <a:pt x="149163" y="30069"/>
                  </a:lnTo>
                  <a:lnTo>
                    <a:pt x="149441" y="25999"/>
                  </a:lnTo>
                  <a:lnTo>
                    <a:pt x="148635" y="22294"/>
                  </a:lnTo>
                  <a:lnTo>
                    <a:pt x="145093" y="15530"/>
                  </a:lnTo>
                  <a:lnTo>
                    <a:pt x="140211" y="9217"/>
                  </a:lnTo>
                  <a:lnTo>
                    <a:pt x="137521" y="6145"/>
                  </a:lnTo>
                  <a:lnTo>
                    <a:pt x="133743" y="4096"/>
                  </a:lnTo>
                  <a:lnTo>
                    <a:pt x="129239" y="2731"/>
                  </a:lnTo>
                  <a:lnTo>
                    <a:pt x="124253" y="1820"/>
                  </a:lnTo>
                  <a:lnTo>
                    <a:pt x="118944" y="1213"/>
                  </a:lnTo>
                  <a:lnTo>
                    <a:pt x="113421" y="809"/>
                  </a:lnTo>
                  <a:lnTo>
                    <a:pt x="107754" y="539"/>
                  </a:lnTo>
                  <a:lnTo>
                    <a:pt x="101992" y="1351"/>
                  </a:lnTo>
                  <a:lnTo>
                    <a:pt x="96166" y="2885"/>
                  </a:lnTo>
                  <a:lnTo>
                    <a:pt x="90298" y="4900"/>
                  </a:lnTo>
                  <a:lnTo>
                    <a:pt x="84401" y="7235"/>
                  </a:lnTo>
                  <a:lnTo>
                    <a:pt x="78486" y="9784"/>
                  </a:lnTo>
                  <a:lnTo>
                    <a:pt x="72558" y="12476"/>
                  </a:lnTo>
                  <a:lnTo>
                    <a:pt x="67614" y="15262"/>
                  </a:lnTo>
                  <a:lnTo>
                    <a:pt x="63326" y="18112"/>
                  </a:lnTo>
                  <a:lnTo>
                    <a:pt x="59474" y="21004"/>
                  </a:lnTo>
                  <a:lnTo>
                    <a:pt x="56907" y="23925"/>
                  </a:lnTo>
                  <a:lnTo>
                    <a:pt x="55195" y="26864"/>
                  </a:lnTo>
                  <a:lnTo>
                    <a:pt x="51772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1" name="SMARTInkAnnotation242"/>
            <p:cNvSpPr/>
            <p:nvPr/>
          </p:nvSpPr>
          <p:spPr>
            <a:xfrm>
              <a:off x="3223617" y="2840882"/>
              <a:ext cx="107157" cy="177184"/>
            </a:xfrm>
            <a:custGeom>
              <a:avLst/>
              <a:gdLst/>
              <a:ahLst/>
              <a:cxnLst/>
              <a:rect l="0" t="0" r="0" b="0"/>
              <a:pathLst>
                <a:path w="107157" h="177184">
                  <a:moveTo>
                    <a:pt x="0" y="7688"/>
                  </a:moveTo>
                  <a:lnTo>
                    <a:pt x="7688" y="0"/>
                  </a:lnTo>
                  <a:lnTo>
                    <a:pt x="8102" y="578"/>
                  </a:lnTo>
                  <a:lnTo>
                    <a:pt x="8562" y="3867"/>
                  </a:lnTo>
                  <a:lnTo>
                    <a:pt x="9677" y="5141"/>
                  </a:lnTo>
                  <a:lnTo>
                    <a:pt x="11412" y="5990"/>
                  </a:lnTo>
                  <a:lnTo>
                    <a:pt x="13561" y="6556"/>
                  </a:lnTo>
                  <a:lnTo>
                    <a:pt x="15986" y="7926"/>
                  </a:lnTo>
                  <a:lnTo>
                    <a:pt x="18595" y="9831"/>
                  </a:lnTo>
                  <a:lnTo>
                    <a:pt x="21326" y="12093"/>
                  </a:lnTo>
                  <a:lnTo>
                    <a:pt x="24139" y="15586"/>
                  </a:lnTo>
                  <a:lnTo>
                    <a:pt x="27007" y="19899"/>
                  </a:lnTo>
                  <a:lnTo>
                    <a:pt x="29911" y="24758"/>
                  </a:lnTo>
                  <a:lnTo>
                    <a:pt x="32839" y="29982"/>
                  </a:lnTo>
                  <a:lnTo>
                    <a:pt x="38739" y="41078"/>
                  </a:lnTo>
                  <a:lnTo>
                    <a:pt x="47638" y="58482"/>
                  </a:lnTo>
                  <a:lnTo>
                    <a:pt x="50610" y="65363"/>
                  </a:lnTo>
                  <a:lnTo>
                    <a:pt x="53584" y="72927"/>
                  </a:lnTo>
                  <a:lnTo>
                    <a:pt x="59534" y="89269"/>
                  </a:lnTo>
                  <a:lnTo>
                    <a:pt x="65486" y="106455"/>
                  </a:lnTo>
                  <a:lnTo>
                    <a:pt x="68462" y="114212"/>
                  </a:lnTo>
                  <a:lnTo>
                    <a:pt x="71438" y="121368"/>
                  </a:lnTo>
                  <a:lnTo>
                    <a:pt x="74415" y="128123"/>
                  </a:lnTo>
                  <a:lnTo>
                    <a:pt x="80367" y="140921"/>
                  </a:lnTo>
                  <a:lnTo>
                    <a:pt x="83344" y="147111"/>
                  </a:lnTo>
                  <a:lnTo>
                    <a:pt x="86321" y="152231"/>
                  </a:lnTo>
                  <a:lnTo>
                    <a:pt x="89297" y="156636"/>
                  </a:lnTo>
                  <a:lnTo>
                    <a:pt x="92274" y="160565"/>
                  </a:lnTo>
                  <a:lnTo>
                    <a:pt x="94258" y="164177"/>
                  </a:lnTo>
                  <a:lnTo>
                    <a:pt x="95581" y="167576"/>
                  </a:lnTo>
                  <a:lnTo>
                    <a:pt x="96463" y="170835"/>
                  </a:lnTo>
                  <a:lnTo>
                    <a:pt x="98043" y="173007"/>
                  </a:lnTo>
                  <a:lnTo>
                    <a:pt x="100088" y="174456"/>
                  </a:lnTo>
                  <a:lnTo>
                    <a:pt x="106743" y="177183"/>
                  </a:lnTo>
                  <a:lnTo>
                    <a:pt x="107034" y="172562"/>
                  </a:lnTo>
                  <a:lnTo>
                    <a:pt x="107132" y="161119"/>
                  </a:lnTo>
                  <a:lnTo>
                    <a:pt x="107156" y="76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2" name="SMARTInkAnnotation243"/>
            <p:cNvSpPr/>
            <p:nvPr/>
          </p:nvSpPr>
          <p:spPr>
            <a:xfrm>
              <a:off x="3358128" y="2875369"/>
              <a:ext cx="142311" cy="116077"/>
            </a:xfrm>
            <a:custGeom>
              <a:avLst/>
              <a:gdLst/>
              <a:ahLst/>
              <a:cxnLst/>
              <a:rect l="0" t="0" r="0" b="0"/>
              <a:pathLst>
                <a:path w="142311" h="116077">
                  <a:moveTo>
                    <a:pt x="88731" y="8920"/>
                  </a:moveTo>
                  <a:lnTo>
                    <a:pt x="88731" y="358"/>
                  </a:lnTo>
                  <a:lnTo>
                    <a:pt x="86085" y="154"/>
                  </a:lnTo>
                  <a:lnTo>
                    <a:pt x="83991" y="99"/>
                  </a:lnTo>
                  <a:lnTo>
                    <a:pt x="60052" y="0"/>
                  </a:lnTo>
                  <a:lnTo>
                    <a:pt x="55721" y="989"/>
                  </a:lnTo>
                  <a:lnTo>
                    <a:pt x="50850" y="2640"/>
                  </a:lnTo>
                  <a:lnTo>
                    <a:pt x="45617" y="4734"/>
                  </a:lnTo>
                  <a:lnTo>
                    <a:pt x="40145" y="8113"/>
                  </a:lnTo>
                  <a:lnTo>
                    <a:pt x="34512" y="12351"/>
                  </a:lnTo>
                  <a:lnTo>
                    <a:pt x="28773" y="17160"/>
                  </a:lnTo>
                  <a:lnTo>
                    <a:pt x="23954" y="21359"/>
                  </a:lnTo>
                  <a:lnTo>
                    <a:pt x="15954" y="28670"/>
                  </a:lnTo>
                  <a:lnTo>
                    <a:pt x="12432" y="33001"/>
                  </a:lnTo>
                  <a:lnTo>
                    <a:pt x="9092" y="37872"/>
                  </a:lnTo>
                  <a:lnTo>
                    <a:pt x="5872" y="43104"/>
                  </a:lnTo>
                  <a:lnTo>
                    <a:pt x="3726" y="48577"/>
                  </a:lnTo>
                  <a:lnTo>
                    <a:pt x="2296" y="54209"/>
                  </a:lnTo>
                  <a:lnTo>
                    <a:pt x="1342" y="59949"/>
                  </a:lnTo>
                  <a:lnTo>
                    <a:pt x="706" y="64767"/>
                  </a:lnTo>
                  <a:lnTo>
                    <a:pt x="282" y="68972"/>
                  </a:lnTo>
                  <a:lnTo>
                    <a:pt x="0" y="72767"/>
                  </a:lnTo>
                  <a:lnTo>
                    <a:pt x="803" y="75297"/>
                  </a:lnTo>
                  <a:lnTo>
                    <a:pt x="2331" y="76984"/>
                  </a:lnTo>
                  <a:lnTo>
                    <a:pt x="6675" y="79850"/>
                  </a:lnTo>
                  <a:lnTo>
                    <a:pt x="9222" y="82004"/>
                  </a:lnTo>
                  <a:lnTo>
                    <a:pt x="11913" y="84432"/>
                  </a:lnTo>
                  <a:lnTo>
                    <a:pt x="14699" y="86050"/>
                  </a:lnTo>
                  <a:lnTo>
                    <a:pt x="17548" y="87129"/>
                  </a:lnTo>
                  <a:lnTo>
                    <a:pt x="20440" y="87849"/>
                  </a:lnTo>
                  <a:lnTo>
                    <a:pt x="24352" y="88328"/>
                  </a:lnTo>
                  <a:lnTo>
                    <a:pt x="28945" y="88648"/>
                  </a:lnTo>
                  <a:lnTo>
                    <a:pt x="33991" y="88861"/>
                  </a:lnTo>
                  <a:lnTo>
                    <a:pt x="39339" y="88011"/>
                  </a:lnTo>
                  <a:lnTo>
                    <a:pt x="44889" y="86452"/>
                  </a:lnTo>
                  <a:lnTo>
                    <a:pt x="50574" y="84420"/>
                  </a:lnTo>
                  <a:lnTo>
                    <a:pt x="56347" y="82074"/>
                  </a:lnTo>
                  <a:lnTo>
                    <a:pt x="62181" y="79517"/>
                  </a:lnTo>
                  <a:lnTo>
                    <a:pt x="68055" y="76821"/>
                  </a:lnTo>
                  <a:lnTo>
                    <a:pt x="72962" y="75023"/>
                  </a:lnTo>
                  <a:lnTo>
                    <a:pt x="77226" y="73825"/>
                  </a:lnTo>
                  <a:lnTo>
                    <a:pt x="81061" y="73026"/>
                  </a:lnTo>
                  <a:lnTo>
                    <a:pt x="83618" y="70509"/>
                  </a:lnTo>
                  <a:lnTo>
                    <a:pt x="85322" y="66846"/>
                  </a:lnTo>
                  <a:lnTo>
                    <a:pt x="86459" y="62420"/>
                  </a:lnTo>
                  <a:lnTo>
                    <a:pt x="88208" y="58478"/>
                  </a:lnTo>
                  <a:lnTo>
                    <a:pt x="90367" y="54857"/>
                  </a:lnTo>
                  <a:lnTo>
                    <a:pt x="92798" y="51451"/>
                  </a:lnTo>
                  <a:lnTo>
                    <a:pt x="94419" y="48188"/>
                  </a:lnTo>
                  <a:lnTo>
                    <a:pt x="95500" y="45020"/>
                  </a:lnTo>
                  <a:lnTo>
                    <a:pt x="96220" y="41916"/>
                  </a:lnTo>
                  <a:lnTo>
                    <a:pt x="96700" y="38855"/>
                  </a:lnTo>
                  <a:lnTo>
                    <a:pt x="97021" y="35822"/>
                  </a:lnTo>
                  <a:lnTo>
                    <a:pt x="97234" y="32808"/>
                  </a:lnTo>
                  <a:lnTo>
                    <a:pt x="96384" y="29806"/>
                  </a:lnTo>
                  <a:lnTo>
                    <a:pt x="94825" y="26813"/>
                  </a:lnTo>
                  <a:lnTo>
                    <a:pt x="92794" y="23825"/>
                  </a:lnTo>
                  <a:lnTo>
                    <a:pt x="90448" y="20841"/>
                  </a:lnTo>
                  <a:lnTo>
                    <a:pt x="87891" y="17859"/>
                  </a:lnTo>
                  <a:lnTo>
                    <a:pt x="81400" y="10686"/>
                  </a:lnTo>
                  <a:lnTo>
                    <a:pt x="79875" y="10097"/>
                  </a:lnTo>
                  <a:lnTo>
                    <a:pt x="75535" y="9443"/>
                  </a:lnTo>
                  <a:lnTo>
                    <a:pt x="72253" y="9075"/>
                  </a:lnTo>
                  <a:lnTo>
                    <a:pt x="76021" y="8966"/>
                  </a:lnTo>
                  <a:lnTo>
                    <a:pt x="77282" y="9943"/>
                  </a:lnTo>
                  <a:lnTo>
                    <a:pt x="78122" y="11586"/>
                  </a:lnTo>
                  <a:lnTo>
                    <a:pt x="78682" y="13674"/>
                  </a:lnTo>
                  <a:lnTo>
                    <a:pt x="80047" y="17050"/>
                  </a:lnTo>
                  <a:lnTo>
                    <a:pt x="81950" y="21286"/>
                  </a:lnTo>
                  <a:lnTo>
                    <a:pt x="84210" y="26093"/>
                  </a:lnTo>
                  <a:lnTo>
                    <a:pt x="85717" y="31283"/>
                  </a:lnTo>
                  <a:lnTo>
                    <a:pt x="86722" y="36727"/>
                  </a:lnTo>
                  <a:lnTo>
                    <a:pt x="87392" y="42341"/>
                  </a:lnTo>
                  <a:lnTo>
                    <a:pt x="89823" y="48068"/>
                  </a:lnTo>
                  <a:lnTo>
                    <a:pt x="93428" y="53870"/>
                  </a:lnTo>
                  <a:lnTo>
                    <a:pt x="97815" y="59723"/>
                  </a:lnTo>
                  <a:lnTo>
                    <a:pt x="101733" y="65609"/>
                  </a:lnTo>
                  <a:lnTo>
                    <a:pt x="105336" y="71517"/>
                  </a:lnTo>
                  <a:lnTo>
                    <a:pt x="108731" y="77440"/>
                  </a:lnTo>
                  <a:lnTo>
                    <a:pt x="111987" y="82382"/>
                  </a:lnTo>
                  <a:lnTo>
                    <a:pt x="115149" y="86668"/>
                  </a:lnTo>
                  <a:lnTo>
                    <a:pt x="118249" y="90518"/>
                  </a:lnTo>
                  <a:lnTo>
                    <a:pt x="121308" y="95068"/>
                  </a:lnTo>
                  <a:lnTo>
                    <a:pt x="124340" y="100087"/>
                  </a:lnTo>
                  <a:lnTo>
                    <a:pt x="127353" y="105417"/>
                  </a:lnTo>
                  <a:lnTo>
                    <a:pt x="130354" y="108970"/>
                  </a:lnTo>
                  <a:lnTo>
                    <a:pt x="133347" y="111339"/>
                  </a:lnTo>
                  <a:lnTo>
                    <a:pt x="142310" y="1160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3" name="SMARTInkAnnotation244"/>
            <p:cNvSpPr/>
            <p:nvPr/>
          </p:nvSpPr>
          <p:spPr>
            <a:xfrm>
              <a:off x="3482578" y="2723555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42240"/>
                  </a:lnTo>
                  <a:lnTo>
                    <a:pt x="992" y="49988"/>
                  </a:lnTo>
                  <a:lnTo>
                    <a:pt x="2646" y="59122"/>
                  </a:lnTo>
                  <a:lnTo>
                    <a:pt x="4741" y="69180"/>
                  </a:lnTo>
                  <a:lnTo>
                    <a:pt x="6137" y="78862"/>
                  </a:lnTo>
                  <a:lnTo>
                    <a:pt x="7068" y="88293"/>
                  </a:lnTo>
                  <a:lnTo>
                    <a:pt x="7688" y="97557"/>
                  </a:lnTo>
                  <a:lnTo>
                    <a:pt x="9095" y="107702"/>
                  </a:lnTo>
                  <a:lnTo>
                    <a:pt x="11023" y="118434"/>
                  </a:lnTo>
                  <a:lnTo>
                    <a:pt x="13302" y="129558"/>
                  </a:lnTo>
                  <a:lnTo>
                    <a:pt x="18480" y="152500"/>
                  </a:lnTo>
                  <a:lnTo>
                    <a:pt x="21250" y="164175"/>
                  </a:lnTo>
                  <a:lnTo>
                    <a:pt x="24088" y="174934"/>
                  </a:lnTo>
                  <a:lnTo>
                    <a:pt x="29888" y="194826"/>
                  </a:lnTo>
                  <a:lnTo>
                    <a:pt x="31832" y="203306"/>
                  </a:lnTo>
                  <a:lnTo>
                    <a:pt x="33128" y="210943"/>
                  </a:lnTo>
                  <a:lnTo>
                    <a:pt x="33991" y="218019"/>
                  </a:lnTo>
                  <a:lnTo>
                    <a:pt x="35559" y="223729"/>
                  </a:lnTo>
                  <a:lnTo>
                    <a:pt x="37597" y="228527"/>
                  </a:lnTo>
                  <a:lnTo>
                    <a:pt x="4464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4" name="SMARTInkAnnotation245"/>
            <p:cNvSpPr/>
            <p:nvPr/>
          </p:nvSpPr>
          <p:spPr>
            <a:xfrm>
              <a:off x="3580805" y="2858055"/>
              <a:ext cx="71250" cy="160180"/>
            </a:xfrm>
            <a:custGeom>
              <a:avLst/>
              <a:gdLst/>
              <a:ahLst/>
              <a:cxnLst/>
              <a:rect l="0" t="0" r="0" b="0"/>
              <a:pathLst>
                <a:path w="71250" h="160180">
                  <a:moveTo>
                    <a:pt x="0" y="61953"/>
                  </a:moveTo>
                  <a:lnTo>
                    <a:pt x="4740" y="61953"/>
                  </a:lnTo>
                  <a:lnTo>
                    <a:pt x="6137" y="62945"/>
                  </a:lnTo>
                  <a:lnTo>
                    <a:pt x="7067" y="64599"/>
                  </a:lnTo>
                  <a:lnTo>
                    <a:pt x="7688" y="66693"/>
                  </a:lnTo>
                  <a:lnTo>
                    <a:pt x="10086" y="68090"/>
                  </a:lnTo>
                  <a:lnTo>
                    <a:pt x="13669" y="69021"/>
                  </a:lnTo>
                  <a:lnTo>
                    <a:pt x="18042" y="69641"/>
                  </a:lnTo>
                  <a:lnTo>
                    <a:pt x="21950" y="70055"/>
                  </a:lnTo>
                  <a:lnTo>
                    <a:pt x="25547" y="70331"/>
                  </a:lnTo>
                  <a:lnTo>
                    <a:pt x="28937" y="70515"/>
                  </a:lnTo>
                  <a:lnTo>
                    <a:pt x="32190" y="69645"/>
                  </a:lnTo>
                  <a:lnTo>
                    <a:pt x="35350" y="68074"/>
                  </a:lnTo>
                  <a:lnTo>
                    <a:pt x="38450" y="66033"/>
                  </a:lnTo>
                  <a:lnTo>
                    <a:pt x="42500" y="64673"/>
                  </a:lnTo>
                  <a:lnTo>
                    <a:pt x="47185" y="63766"/>
                  </a:lnTo>
                  <a:lnTo>
                    <a:pt x="52293" y="63162"/>
                  </a:lnTo>
                  <a:lnTo>
                    <a:pt x="56689" y="61767"/>
                  </a:lnTo>
                  <a:lnTo>
                    <a:pt x="60613" y="59844"/>
                  </a:lnTo>
                  <a:lnTo>
                    <a:pt x="64221" y="57571"/>
                  </a:lnTo>
                  <a:lnTo>
                    <a:pt x="66627" y="55063"/>
                  </a:lnTo>
                  <a:lnTo>
                    <a:pt x="68230" y="52398"/>
                  </a:lnTo>
                  <a:lnTo>
                    <a:pt x="69299" y="49630"/>
                  </a:lnTo>
                  <a:lnTo>
                    <a:pt x="70011" y="46792"/>
                  </a:lnTo>
                  <a:lnTo>
                    <a:pt x="70487" y="43909"/>
                  </a:lnTo>
                  <a:lnTo>
                    <a:pt x="70804" y="40994"/>
                  </a:lnTo>
                  <a:lnTo>
                    <a:pt x="71015" y="37066"/>
                  </a:lnTo>
                  <a:lnTo>
                    <a:pt x="71249" y="27410"/>
                  </a:lnTo>
                  <a:lnTo>
                    <a:pt x="70320" y="23050"/>
                  </a:lnTo>
                  <a:lnTo>
                    <a:pt x="68708" y="19150"/>
                  </a:lnTo>
                  <a:lnTo>
                    <a:pt x="66641" y="15558"/>
                  </a:lnTo>
                  <a:lnTo>
                    <a:pt x="64271" y="12172"/>
                  </a:lnTo>
                  <a:lnTo>
                    <a:pt x="61699" y="8921"/>
                  </a:lnTo>
                  <a:lnTo>
                    <a:pt x="58991" y="5763"/>
                  </a:lnTo>
                  <a:lnTo>
                    <a:pt x="56195" y="3657"/>
                  </a:lnTo>
                  <a:lnTo>
                    <a:pt x="53338" y="2253"/>
                  </a:lnTo>
                  <a:lnTo>
                    <a:pt x="50442" y="1317"/>
                  </a:lnTo>
                  <a:lnTo>
                    <a:pt x="47518" y="693"/>
                  </a:lnTo>
                  <a:lnTo>
                    <a:pt x="44577" y="277"/>
                  </a:lnTo>
                  <a:lnTo>
                    <a:pt x="41624" y="0"/>
                  </a:lnTo>
                  <a:lnTo>
                    <a:pt x="38663" y="807"/>
                  </a:lnTo>
                  <a:lnTo>
                    <a:pt x="35698" y="2337"/>
                  </a:lnTo>
                  <a:lnTo>
                    <a:pt x="32728" y="4350"/>
                  </a:lnTo>
                  <a:lnTo>
                    <a:pt x="29756" y="6683"/>
                  </a:lnTo>
                  <a:lnTo>
                    <a:pt x="26783" y="9232"/>
                  </a:lnTo>
                  <a:lnTo>
                    <a:pt x="23808" y="11923"/>
                  </a:lnTo>
                  <a:lnTo>
                    <a:pt x="20833" y="15701"/>
                  </a:lnTo>
                  <a:lnTo>
                    <a:pt x="17857" y="20204"/>
                  </a:lnTo>
                  <a:lnTo>
                    <a:pt x="14881" y="25191"/>
                  </a:lnTo>
                  <a:lnTo>
                    <a:pt x="12897" y="30499"/>
                  </a:lnTo>
                  <a:lnTo>
                    <a:pt x="11575" y="36023"/>
                  </a:lnTo>
                  <a:lnTo>
                    <a:pt x="10693" y="41690"/>
                  </a:lnTo>
                  <a:lnTo>
                    <a:pt x="9113" y="48444"/>
                  </a:lnTo>
                  <a:lnTo>
                    <a:pt x="7067" y="55924"/>
                  </a:lnTo>
                  <a:lnTo>
                    <a:pt x="4711" y="63886"/>
                  </a:lnTo>
                  <a:lnTo>
                    <a:pt x="4133" y="71179"/>
                  </a:lnTo>
                  <a:lnTo>
                    <a:pt x="4740" y="78026"/>
                  </a:lnTo>
                  <a:lnTo>
                    <a:pt x="6136" y="84574"/>
                  </a:lnTo>
                  <a:lnTo>
                    <a:pt x="8060" y="91916"/>
                  </a:lnTo>
                  <a:lnTo>
                    <a:pt x="10334" y="99788"/>
                  </a:lnTo>
                  <a:lnTo>
                    <a:pt x="12842" y="108012"/>
                  </a:lnTo>
                  <a:lnTo>
                    <a:pt x="15507" y="115479"/>
                  </a:lnTo>
                  <a:lnTo>
                    <a:pt x="18275" y="122442"/>
                  </a:lnTo>
                  <a:lnTo>
                    <a:pt x="21113" y="129068"/>
                  </a:lnTo>
                  <a:lnTo>
                    <a:pt x="23997" y="134477"/>
                  </a:lnTo>
                  <a:lnTo>
                    <a:pt x="26912" y="139076"/>
                  </a:lnTo>
                  <a:lnTo>
                    <a:pt x="29847" y="143134"/>
                  </a:lnTo>
                  <a:lnTo>
                    <a:pt x="33789" y="145839"/>
                  </a:lnTo>
                  <a:lnTo>
                    <a:pt x="38401" y="147643"/>
                  </a:lnTo>
                  <a:lnTo>
                    <a:pt x="43459" y="148845"/>
                  </a:lnTo>
                  <a:lnTo>
                    <a:pt x="47824" y="150639"/>
                  </a:lnTo>
                  <a:lnTo>
                    <a:pt x="51726" y="152827"/>
                  </a:lnTo>
                  <a:lnTo>
                    <a:pt x="62508" y="1601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5" name="SMARTInkAnnotation246"/>
            <p:cNvSpPr/>
            <p:nvPr/>
          </p:nvSpPr>
          <p:spPr>
            <a:xfrm>
              <a:off x="3687961" y="2868358"/>
              <a:ext cx="98228" cy="140379"/>
            </a:xfrm>
            <a:custGeom>
              <a:avLst/>
              <a:gdLst/>
              <a:ahLst/>
              <a:cxnLst/>
              <a:rect l="0" t="0" r="0" b="0"/>
              <a:pathLst>
                <a:path w="98228" h="140379">
                  <a:moveTo>
                    <a:pt x="0" y="24861"/>
                  </a:moveTo>
                  <a:lnTo>
                    <a:pt x="0" y="58280"/>
                  </a:lnTo>
                  <a:lnTo>
                    <a:pt x="992" y="64008"/>
                  </a:lnTo>
                  <a:lnTo>
                    <a:pt x="2646" y="69810"/>
                  </a:lnTo>
                  <a:lnTo>
                    <a:pt x="4740" y="75663"/>
                  </a:lnTo>
                  <a:lnTo>
                    <a:pt x="6137" y="81549"/>
                  </a:lnTo>
                  <a:lnTo>
                    <a:pt x="7068" y="87458"/>
                  </a:lnTo>
                  <a:lnTo>
                    <a:pt x="7688" y="93381"/>
                  </a:lnTo>
                  <a:lnTo>
                    <a:pt x="8102" y="99314"/>
                  </a:lnTo>
                  <a:lnTo>
                    <a:pt x="8378" y="105254"/>
                  </a:lnTo>
                  <a:lnTo>
                    <a:pt x="8562" y="111199"/>
                  </a:lnTo>
                  <a:lnTo>
                    <a:pt x="9676" y="116154"/>
                  </a:lnTo>
                  <a:lnTo>
                    <a:pt x="11412" y="120449"/>
                  </a:lnTo>
                  <a:lnTo>
                    <a:pt x="13561" y="124305"/>
                  </a:lnTo>
                  <a:lnTo>
                    <a:pt x="14994" y="127868"/>
                  </a:lnTo>
                  <a:lnTo>
                    <a:pt x="15949" y="131235"/>
                  </a:lnTo>
                  <a:lnTo>
                    <a:pt x="17482" y="139028"/>
                  </a:lnTo>
                  <a:lnTo>
                    <a:pt x="18600" y="139668"/>
                  </a:lnTo>
                  <a:lnTo>
                    <a:pt x="20337" y="140094"/>
                  </a:lnTo>
                  <a:lnTo>
                    <a:pt x="22488" y="140378"/>
                  </a:lnTo>
                  <a:lnTo>
                    <a:pt x="23922" y="139575"/>
                  </a:lnTo>
                  <a:lnTo>
                    <a:pt x="24877" y="138048"/>
                  </a:lnTo>
                  <a:lnTo>
                    <a:pt x="25515" y="136037"/>
                  </a:lnTo>
                  <a:lnTo>
                    <a:pt x="24947" y="133705"/>
                  </a:lnTo>
                  <a:lnTo>
                    <a:pt x="23576" y="131158"/>
                  </a:lnTo>
                  <a:lnTo>
                    <a:pt x="21671" y="128468"/>
                  </a:lnTo>
                  <a:lnTo>
                    <a:pt x="21393" y="125682"/>
                  </a:lnTo>
                  <a:lnTo>
                    <a:pt x="22199" y="122833"/>
                  </a:lnTo>
                  <a:lnTo>
                    <a:pt x="23729" y="119941"/>
                  </a:lnTo>
                  <a:lnTo>
                    <a:pt x="24749" y="116029"/>
                  </a:lnTo>
                  <a:lnTo>
                    <a:pt x="25429" y="111436"/>
                  </a:lnTo>
                  <a:lnTo>
                    <a:pt x="25882" y="106390"/>
                  </a:lnTo>
                  <a:lnTo>
                    <a:pt x="26184" y="101042"/>
                  </a:lnTo>
                  <a:lnTo>
                    <a:pt x="26520" y="89808"/>
                  </a:lnTo>
                  <a:lnTo>
                    <a:pt x="26765" y="46890"/>
                  </a:lnTo>
                  <a:lnTo>
                    <a:pt x="27765" y="40539"/>
                  </a:lnTo>
                  <a:lnTo>
                    <a:pt x="29424" y="34321"/>
                  </a:lnTo>
                  <a:lnTo>
                    <a:pt x="31522" y="28191"/>
                  </a:lnTo>
                  <a:lnTo>
                    <a:pt x="32921" y="23112"/>
                  </a:lnTo>
                  <a:lnTo>
                    <a:pt x="33853" y="18734"/>
                  </a:lnTo>
                  <a:lnTo>
                    <a:pt x="34475" y="14823"/>
                  </a:lnTo>
                  <a:lnTo>
                    <a:pt x="35882" y="11223"/>
                  </a:lnTo>
                  <a:lnTo>
                    <a:pt x="37812" y="7832"/>
                  </a:lnTo>
                  <a:lnTo>
                    <a:pt x="40091" y="4578"/>
                  </a:lnTo>
                  <a:lnTo>
                    <a:pt x="42602" y="2409"/>
                  </a:lnTo>
                  <a:lnTo>
                    <a:pt x="45268" y="964"/>
                  </a:lnTo>
                  <a:lnTo>
                    <a:pt x="48038" y="0"/>
                  </a:lnTo>
                  <a:lnTo>
                    <a:pt x="50877" y="349"/>
                  </a:lnTo>
                  <a:lnTo>
                    <a:pt x="53762" y="1574"/>
                  </a:lnTo>
                  <a:lnTo>
                    <a:pt x="56677" y="3383"/>
                  </a:lnTo>
                  <a:lnTo>
                    <a:pt x="59613" y="4589"/>
                  </a:lnTo>
                  <a:lnTo>
                    <a:pt x="62562" y="5394"/>
                  </a:lnTo>
                  <a:lnTo>
                    <a:pt x="65520" y="5929"/>
                  </a:lnTo>
                  <a:lnTo>
                    <a:pt x="67493" y="8271"/>
                  </a:lnTo>
                  <a:lnTo>
                    <a:pt x="68807" y="11816"/>
                  </a:lnTo>
                  <a:lnTo>
                    <a:pt x="69684" y="16164"/>
                  </a:lnTo>
                  <a:lnTo>
                    <a:pt x="71261" y="21048"/>
                  </a:lnTo>
                  <a:lnTo>
                    <a:pt x="73304" y="26288"/>
                  </a:lnTo>
                  <a:lnTo>
                    <a:pt x="75658" y="31765"/>
                  </a:lnTo>
                  <a:lnTo>
                    <a:pt x="78220" y="38393"/>
                  </a:lnTo>
                  <a:lnTo>
                    <a:pt x="83712" y="53695"/>
                  </a:lnTo>
                  <a:lnTo>
                    <a:pt x="85574" y="60951"/>
                  </a:lnTo>
                  <a:lnTo>
                    <a:pt x="86815" y="67772"/>
                  </a:lnTo>
                  <a:lnTo>
                    <a:pt x="87642" y="74304"/>
                  </a:lnTo>
                  <a:lnTo>
                    <a:pt x="89186" y="80643"/>
                  </a:lnTo>
                  <a:lnTo>
                    <a:pt x="91207" y="86854"/>
                  </a:lnTo>
                  <a:lnTo>
                    <a:pt x="93547" y="92979"/>
                  </a:lnTo>
                  <a:lnTo>
                    <a:pt x="95107" y="99046"/>
                  </a:lnTo>
                  <a:lnTo>
                    <a:pt x="96146" y="105075"/>
                  </a:lnTo>
                  <a:lnTo>
                    <a:pt x="98227" y="1230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6" name="SMARTInkAnnotation247"/>
            <p:cNvSpPr/>
            <p:nvPr/>
          </p:nvSpPr>
          <p:spPr>
            <a:xfrm>
              <a:off x="3796880" y="2867671"/>
              <a:ext cx="60746" cy="114846"/>
            </a:xfrm>
            <a:custGeom>
              <a:avLst/>
              <a:gdLst/>
              <a:ahLst/>
              <a:cxnLst/>
              <a:rect l="0" t="0" r="0" b="0"/>
              <a:pathLst>
                <a:path w="60746" h="114846">
                  <a:moveTo>
                    <a:pt x="60745" y="7688"/>
                  </a:moveTo>
                  <a:lnTo>
                    <a:pt x="56004" y="7688"/>
                  </a:lnTo>
                  <a:lnTo>
                    <a:pt x="54608" y="6696"/>
                  </a:lnTo>
                  <a:lnTo>
                    <a:pt x="53677" y="5043"/>
                  </a:lnTo>
                  <a:lnTo>
                    <a:pt x="53057" y="2948"/>
                  </a:lnTo>
                  <a:lnTo>
                    <a:pt x="51651" y="1551"/>
                  </a:lnTo>
                  <a:lnTo>
                    <a:pt x="49721" y="620"/>
                  </a:lnTo>
                  <a:lnTo>
                    <a:pt x="47443" y="0"/>
                  </a:lnTo>
                  <a:lnTo>
                    <a:pt x="44931" y="578"/>
                  </a:lnTo>
                  <a:lnTo>
                    <a:pt x="42266" y="1956"/>
                  </a:lnTo>
                  <a:lnTo>
                    <a:pt x="39496" y="3867"/>
                  </a:lnTo>
                  <a:lnTo>
                    <a:pt x="36657" y="6133"/>
                  </a:lnTo>
                  <a:lnTo>
                    <a:pt x="33772" y="8636"/>
                  </a:lnTo>
                  <a:lnTo>
                    <a:pt x="30857" y="11296"/>
                  </a:lnTo>
                  <a:lnTo>
                    <a:pt x="24972" y="16899"/>
                  </a:lnTo>
                  <a:lnTo>
                    <a:pt x="22013" y="19781"/>
                  </a:lnTo>
                  <a:lnTo>
                    <a:pt x="19049" y="23688"/>
                  </a:lnTo>
                  <a:lnTo>
                    <a:pt x="16080" y="28277"/>
                  </a:lnTo>
                  <a:lnTo>
                    <a:pt x="13110" y="33320"/>
                  </a:lnTo>
                  <a:lnTo>
                    <a:pt x="10136" y="37675"/>
                  </a:lnTo>
                  <a:lnTo>
                    <a:pt x="7162" y="41570"/>
                  </a:lnTo>
                  <a:lnTo>
                    <a:pt x="4187" y="45159"/>
                  </a:lnTo>
                  <a:lnTo>
                    <a:pt x="2204" y="49536"/>
                  </a:lnTo>
                  <a:lnTo>
                    <a:pt x="882" y="54438"/>
                  </a:lnTo>
                  <a:lnTo>
                    <a:pt x="0" y="59691"/>
                  </a:lnTo>
                  <a:lnTo>
                    <a:pt x="405" y="64185"/>
                  </a:lnTo>
                  <a:lnTo>
                    <a:pt x="1666" y="68173"/>
                  </a:lnTo>
                  <a:lnTo>
                    <a:pt x="3500" y="71824"/>
                  </a:lnTo>
                  <a:lnTo>
                    <a:pt x="5715" y="75250"/>
                  </a:lnTo>
                  <a:lnTo>
                    <a:pt x="8183" y="78526"/>
                  </a:lnTo>
                  <a:lnTo>
                    <a:pt x="10821" y="81703"/>
                  </a:lnTo>
                  <a:lnTo>
                    <a:pt x="13572" y="84813"/>
                  </a:lnTo>
                  <a:lnTo>
                    <a:pt x="19274" y="90914"/>
                  </a:lnTo>
                  <a:lnTo>
                    <a:pt x="23176" y="93930"/>
                  </a:lnTo>
                  <a:lnTo>
                    <a:pt x="27761" y="96933"/>
                  </a:lnTo>
                  <a:lnTo>
                    <a:pt x="32803" y="99927"/>
                  </a:lnTo>
                  <a:lnTo>
                    <a:pt x="37156" y="102915"/>
                  </a:lnTo>
                  <a:lnTo>
                    <a:pt x="41050" y="105899"/>
                  </a:lnTo>
                  <a:lnTo>
                    <a:pt x="44639" y="108881"/>
                  </a:lnTo>
                  <a:lnTo>
                    <a:pt x="48023" y="110869"/>
                  </a:lnTo>
                  <a:lnTo>
                    <a:pt x="51271" y="112194"/>
                  </a:lnTo>
                  <a:lnTo>
                    <a:pt x="60745" y="114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7" name="SMARTInkAnnotation248"/>
            <p:cNvSpPr/>
            <p:nvPr/>
          </p:nvSpPr>
          <p:spPr>
            <a:xfrm>
              <a:off x="3902796" y="2849090"/>
              <a:ext cx="88775" cy="160216"/>
            </a:xfrm>
            <a:custGeom>
              <a:avLst/>
              <a:gdLst/>
              <a:ahLst/>
              <a:cxnLst/>
              <a:rect l="0" t="0" r="0" b="0"/>
              <a:pathLst>
                <a:path w="88775" h="160216">
                  <a:moveTo>
                    <a:pt x="8407" y="44129"/>
                  </a:moveTo>
                  <a:lnTo>
                    <a:pt x="38295" y="44129"/>
                  </a:lnTo>
                  <a:lnTo>
                    <a:pt x="41231" y="43137"/>
                  </a:lnTo>
                  <a:lnTo>
                    <a:pt x="44180" y="41483"/>
                  </a:lnTo>
                  <a:lnTo>
                    <a:pt x="47138" y="39388"/>
                  </a:lnTo>
                  <a:lnTo>
                    <a:pt x="50103" y="37992"/>
                  </a:lnTo>
                  <a:lnTo>
                    <a:pt x="53072" y="37061"/>
                  </a:lnTo>
                  <a:lnTo>
                    <a:pt x="56043" y="36440"/>
                  </a:lnTo>
                  <a:lnTo>
                    <a:pt x="58023" y="35035"/>
                  </a:lnTo>
                  <a:lnTo>
                    <a:pt x="59344" y="33105"/>
                  </a:lnTo>
                  <a:lnTo>
                    <a:pt x="60812" y="28315"/>
                  </a:lnTo>
                  <a:lnTo>
                    <a:pt x="61202" y="25649"/>
                  </a:lnTo>
                  <a:lnTo>
                    <a:pt x="61464" y="22879"/>
                  </a:lnTo>
                  <a:lnTo>
                    <a:pt x="61637" y="20040"/>
                  </a:lnTo>
                  <a:lnTo>
                    <a:pt x="61831" y="14241"/>
                  </a:lnTo>
                  <a:lnTo>
                    <a:pt x="60890" y="11305"/>
                  </a:lnTo>
                  <a:lnTo>
                    <a:pt x="59271" y="8356"/>
                  </a:lnTo>
                  <a:lnTo>
                    <a:pt x="57199" y="5397"/>
                  </a:lnTo>
                  <a:lnTo>
                    <a:pt x="54826" y="3425"/>
                  </a:lnTo>
                  <a:lnTo>
                    <a:pt x="52251" y="2110"/>
                  </a:lnTo>
                  <a:lnTo>
                    <a:pt x="49543" y="1233"/>
                  </a:lnTo>
                  <a:lnTo>
                    <a:pt x="46745" y="649"/>
                  </a:lnTo>
                  <a:lnTo>
                    <a:pt x="43888" y="260"/>
                  </a:lnTo>
                  <a:lnTo>
                    <a:pt x="40990" y="0"/>
                  </a:lnTo>
                  <a:lnTo>
                    <a:pt x="38067" y="819"/>
                  </a:lnTo>
                  <a:lnTo>
                    <a:pt x="35125" y="2357"/>
                  </a:lnTo>
                  <a:lnTo>
                    <a:pt x="32172" y="4375"/>
                  </a:lnTo>
                  <a:lnTo>
                    <a:pt x="29211" y="6712"/>
                  </a:lnTo>
                  <a:lnTo>
                    <a:pt x="26246" y="9262"/>
                  </a:lnTo>
                  <a:lnTo>
                    <a:pt x="23276" y="11955"/>
                  </a:lnTo>
                  <a:lnTo>
                    <a:pt x="20304" y="15734"/>
                  </a:lnTo>
                  <a:lnTo>
                    <a:pt x="17330" y="20238"/>
                  </a:lnTo>
                  <a:lnTo>
                    <a:pt x="14356" y="25225"/>
                  </a:lnTo>
                  <a:lnTo>
                    <a:pt x="11381" y="30534"/>
                  </a:lnTo>
                  <a:lnTo>
                    <a:pt x="5429" y="41725"/>
                  </a:lnTo>
                  <a:lnTo>
                    <a:pt x="3445" y="48479"/>
                  </a:lnTo>
                  <a:lnTo>
                    <a:pt x="2123" y="55959"/>
                  </a:lnTo>
                  <a:lnTo>
                    <a:pt x="1241" y="63922"/>
                  </a:lnTo>
                  <a:lnTo>
                    <a:pt x="653" y="71214"/>
                  </a:lnTo>
                  <a:lnTo>
                    <a:pt x="261" y="78061"/>
                  </a:lnTo>
                  <a:lnTo>
                    <a:pt x="0" y="84610"/>
                  </a:lnTo>
                  <a:lnTo>
                    <a:pt x="818" y="91952"/>
                  </a:lnTo>
                  <a:lnTo>
                    <a:pt x="2355" y="99823"/>
                  </a:lnTo>
                  <a:lnTo>
                    <a:pt x="4372" y="108047"/>
                  </a:lnTo>
                  <a:lnTo>
                    <a:pt x="6710" y="114523"/>
                  </a:lnTo>
                  <a:lnTo>
                    <a:pt x="9260" y="119831"/>
                  </a:lnTo>
                  <a:lnTo>
                    <a:pt x="11952" y="124363"/>
                  </a:lnTo>
                  <a:lnTo>
                    <a:pt x="15731" y="129368"/>
                  </a:lnTo>
                  <a:lnTo>
                    <a:pt x="20235" y="134689"/>
                  </a:lnTo>
                  <a:lnTo>
                    <a:pt x="25222" y="140221"/>
                  </a:lnTo>
                  <a:lnTo>
                    <a:pt x="30531" y="144901"/>
                  </a:lnTo>
                  <a:lnTo>
                    <a:pt x="36055" y="149014"/>
                  </a:lnTo>
                  <a:lnTo>
                    <a:pt x="41722" y="152747"/>
                  </a:lnTo>
                  <a:lnTo>
                    <a:pt x="47484" y="155236"/>
                  </a:lnTo>
                  <a:lnTo>
                    <a:pt x="53310" y="156896"/>
                  </a:lnTo>
                  <a:lnTo>
                    <a:pt x="59178" y="158002"/>
                  </a:lnTo>
                  <a:lnTo>
                    <a:pt x="64082" y="158740"/>
                  </a:lnTo>
                  <a:lnTo>
                    <a:pt x="68344" y="159231"/>
                  </a:lnTo>
                  <a:lnTo>
                    <a:pt x="72178" y="159559"/>
                  </a:lnTo>
                  <a:lnTo>
                    <a:pt x="75725" y="159778"/>
                  </a:lnTo>
                  <a:lnTo>
                    <a:pt x="88774" y="1602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8" name="SMARTInkAnnotation249"/>
            <p:cNvSpPr/>
            <p:nvPr/>
          </p:nvSpPr>
          <p:spPr>
            <a:xfrm>
              <a:off x="4179651" y="2830856"/>
              <a:ext cx="106600" cy="142716"/>
            </a:xfrm>
            <a:custGeom>
              <a:avLst/>
              <a:gdLst/>
              <a:ahLst/>
              <a:cxnLst/>
              <a:rect l="0" t="0" r="0" b="0"/>
              <a:pathLst>
                <a:path w="106600" h="142716">
                  <a:moveTo>
                    <a:pt x="26232" y="62363"/>
                  </a:moveTo>
                  <a:lnTo>
                    <a:pt x="33920" y="54674"/>
                  </a:lnTo>
                  <a:lnTo>
                    <a:pt x="35326" y="54261"/>
                  </a:lnTo>
                  <a:lnTo>
                    <a:pt x="37256" y="53985"/>
                  </a:lnTo>
                  <a:lnTo>
                    <a:pt x="39534" y="53800"/>
                  </a:lnTo>
                  <a:lnTo>
                    <a:pt x="42046" y="52686"/>
                  </a:lnTo>
                  <a:lnTo>
                    <a:pt x="44712" y="50951"/>
                  </a:lnTo>
                  <a:lnTo>
                    <a:pt x="51380" y="45777"/>
                  </a:lnTo>
                  <a:lnTo>
                    <a:pt x="52919" y="44360"/>
                  </a:lnTo>
                  <a:lnTo>
                    <a:pt x="59826" y="37626"/>
                  </a:lnTo>
                  <a:lnTo>
                    <a:pt x="78079" y="19442"/>
                  </a:lnTo>
                  <a:lnTo>
                    <a:pt x="78656" y="17874"/>
                  </a:lnTo>
                  <a:lnTo>
                    <a:pt x="79297" y="13486"/>
                  </a:lnTo>
                  <a:lnTo>
                    <a:pt x="79468" y="10927"/>
                  </a:lnTo>
                  <a:lnTo>
                    <a:pt x="79582" y="8228"/>
                  </a:lnTo>
                  <a:lnTo>
                    <a:pt x="79658" y="5437"/>
                  </a:lnTo>
                  <a:lnTo>
                    <a:pt x="78716" y="3576"/>
                  </a:lnTo>
                  <a:lnTo>
                    <a:pt x="77097" y="2336"/>
                  </a:lnTo>
                  <a:lnTo>
                    <a:pt x="72108" y="345"/>
                  </a:lnTo>
                  <a:lnTo>
                    <a:pt x="68780" y="73"/>
                  </a:lnTo>
                  <a:lnTo>
                    <a:pt x="66503" y="0"/>
                  </a:lnTo>
                  <a:lnTo>
                    <a:pt x="63001" y="944"/>
                  </a:lnTo>
                  <a:lnTo>
                    <a:pt x="58682" y="2565"/>
                  </a:lnTo>
                  <a:lnTo>
                    <a:pt x="53819" y="4638"/>
                  </a:lnTo>
                  <a:lnTo>
                    <a:pt x="49584" y="8005"/>
                  </a:lnTo>
                  <a:lnTo>
                    <a:pt x="45769" y="12234"/>
                  </a:lnTo>
                  <a:lnTo>
                    <a:pt x="42233" y="17037"/>
                  </a:lnTo>
                  <a:lnTo>
                    <a:pt x="37892" y="21232"/>
                  </a:lnTo>
                  <a:lnTo>
                    <a:pt x="33013" y="25020"/>
                  </a:lnTo>
                  <a:lnTo>
                    <a:pt x="27776" y="28538"/>
                  </a:lnTo>
                  <a:lnTo>
                    <a:pt x="23292" y="33860"/>
                  </a:lnTo>
                  <a:lnTo>
                    <a:pt x="19311" y="40384"/>
                  </a:lnTo>
                  <a:lnTo>
                    <a:pt x="5793" y="67502"/>
                  </a:lnTo>
                  <a:lnTo>
                    <a:pt x="3676" y="73726"/>
                  </a:lnTo>
                  <a:lnTo>
                    <a:pt x="2265" y="79861"/>
                  </a:lnTo>
                  <a:lnTo>
                    <a:pt x="1324" y="85934"/>
                  </a:lnTo>
                  <a:lnTo>
                    <a:pt x="697" y="90975"/>
                  </a:lnTo>
                  <a:lnTo>
                    <a:pt x="279" y="95329"/>
                  </a:lnTo>
                  <a:lnTo>
                    <a:pt x="0" y="99223"/>
                  </a:lnTo>
                  <a:lnTo>
                    <a:pt x="807" y="103803"/>
                  </a:lnTo>
                  <a:lnTo>
                    <a:pt x="2336" y="108842"/>
                  </a:lnTo>
                  <a:lnTo>
                    <a:pt x="4349" y="114184"/>
                  </a:lnTo>
                  <a:lnTo>
                    <a:pt x="6682" y="118738"/>
                  </a:lnTo>
                  <a:lnTo>
                    <a:pt x="9230" y="122767"/>
                  </a:lnTo>
                  <a:lnTo>
                    <a:pt x="11920" y="126445"/>
                  </a:lnTo>
                  <a:lnTo>
                    <a:pt x="14707" y="129889"/>
                  </a:lnTo>
                  <a:lnTo>
                    <a:pt x="17556" y="133177"/>
                  </a:lnTo>
                  <a:lnTo>
                    <a:pt x="20448" y="136361"/>
                  </a:lnTo>
                  <a:lnTo>
                    <a:pt x="24360" y="138484"/>
                  </a:lnTo>
                  <a:lnTo>
                    <a:pt x="28953" y="139899"/>
                  </a:lnTo>
                  <a:lnTo>
                    <a:pt x="34000" y="140843"/>
                  </a:lnTo>
                  <a:lnTo>
                    <a:pt x="39348" y="141472"/>
                  </a:lnTo>
                  <a:lnTo>
                    <a:pt x="44897" y="141891"/>
                  </a:lnTo>
                  <a:lnTo>
                    <a:pt x="55364" y="142357"/>
                  </a:lnTo>
                  <a:lnTo>
                    <a:pt x="66834" y="142619"/>
                  </a:lnTo>
                  <a:lnTo>
                    <a:pt x="82646" y="142715"/>
                  </a:lnTo>
                  <a:lnTo>
                    <a:pt x="85669" y="141728"/>
                  </a:lnTo>
                  <a:lnTo>
                    <a:pt x="88677" y="140078"/>
                  </a:lnTo>
                  <a:lnTo>
                    <a:pt x="91675" y="137985"/>
                  </a:lnTo>
                  <a:lnTo>
                    <a:pt x="94665" y="135598"/>
                  </a:lnTo>
                  <a:lnTo>
                    <a:pt x="97651" y="133014"/>
                  </a:lnTo>
                  <a:lnTo>
                    <a:pt x="106599" y="124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9" name="SMARTInkAnnotation250"/>
            <p:cNvSpPr/>
            <p:nvPr/>
          </p:nvSpPr>
          <p:spPr>
            <a:xfrm>
              <a:off x="4313039" y="2732484"/>
              <a:ext cx="26790" cy="35720"/>
            </a:xfrm>
            <a:custGeom>
              <a:avLst/>
              <a:gdLst/>
              <a:ahLst/>
              <a:cxnLst/>
              <a:rect l="0" t="0" r="0" b="0"/>
              <a:pathLst>
                <a:path w="26790" h="35720">
                  <a:moveTo>
                    <a:pt x="0" y="35719"/>
                  </a:moveTo>
                  <a:lnTo>
                    <a:pt x="0" y="30978"/>
                  </a:lnTo>
                  <a:lnTo>
                    <a:pt x="992" y="29582"/>
                  </a:lnTo>
                  <a:lnTo>
                    <a:pt x="2646" y="28651"/>
                  </a:lnTo>
                  <a:lnTo>
                    <a:pt x="4740" y="28031"/>
                  </a:lnTo>
                  <a:lnTo>
                    <a:pt x="6137" y="26625"/>
                  </a:lnTo>
                  <a:lnTo>
                    <a:pt x="7068" y="24696"/>
                  </a:lnTo>
                  <a:lnTo>
                    <a:pt x="7688" y="22417"/>
                  </a:lnTo>
                  <a:lnTo>
                    <a:pt x="9094" y="19906"/>
                  </a:lnTo>
                  <a:lnTo>
                    <a:pt x="11024" y="17240"/>
                  </a:lnTo>
                  <a:lnTo>
                    <a:pt x="13302" y="14470"/>
                  </a:lnTo>
                  <a:lnTo>
                    <a:pt x="15814" y="11631"/>
                  </a:lnTo>
                  <a:lnTo>
                    <a:pt x="267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265" name="Group 395264"/>
          <p:cNvGrpSpPr/>
          <p:nvPr/>
        </p:nvGrpSpPr>
        <p:grpSpPr>
          <a:xfrm>
            <a:off x="5058018" y="1875234"/>
            <a:ext cx="3148366" cy="1732361"/>
            <a:chOff x="5058018" y="1875234"/>
            <a:chExt cx="3148366" cy="1732361"/>
          </a:xfrm>
        </p:grpSpPr>
        <p:sp>
          <p:nvSpPr>
            <p:cNvPr id="395391" name="SMARTInkAnnotation251"/>
            <p:cNvSpPr/>
            <p:nvPr/>
          </p:nvSpPr>
          <p:spPr>
            <a:xfrm>
              <a:off x="5058018" y="1875234"/>
              <a:ext cx="585546" cy="1553767"/>
            </a:xfrm>
            <a:custGeom>
              <a:avLst/>
              <a:gdLst/>
              <a:ahLst/>
              <a:cxnLst/>
              <a:rect l="0" t="0" r="0" b="0"/>
              <a:pathLst>
                <a:path w="585546" h="1553767">
                  <a:moveTo>
                    <a:pt x="192638" y="0"/>
                  </a:moveTo>
                  <a:lnTo>
                    <a:pt x="171389" y="0"/>
                  </a:lnTo>
                  <a:lnTo>
                    <a:pt x="168549" y="993"/>
                  </a:lnTo>
                  <a:lnTo>
                    <a:pt x="159814" y="6137"/>
                  </a:lnTo>
                  <a:lnTo>
                    <a:pt x="153907" y="7689"/>
                  </a:lnTo>
                  <a:lnTo>
                    <a:pt x="135892" y="8685"/>
                  </a:lnTo>
                  <a:lnTo>
                    <a:pt x="128392" y="8821"/>
                  </a:lnTo>
                  <a:lnTo>
                    <a:pt x="119105" y="11527"/>
                  </a:lnTo>
                  <a:lnTo>
                    <a:pt x="108363" y="15045"/>
                  </a:lnTo>
                  <a:lnTo>
                    <a:pt x="91159" y="17026"/>
                  </a:lnTo>
                  <a:lnTo>
                    <a:pt x="79406" y="17489"/>
                  </a:lnTo>
                  <a:lnTo>
                    <a:pt x="74486" y="18605"/>
                  </a:lnTo>
                  <a:lnTo>
                    <a:pt x="61829" y="23923"/>
                  </a:lnTo>
                  <a:lnTo>
                    <a:pt x="46944" y="25940"/>
                  </a:lnTo>
                  <a:lnTo>
                    <a:pt x="29340" y="26678"/>
                  </a:lnTo>
                  <a:lnTo>
                    <a:pt x="6889" y="26787"/>
                  </a:lnTo>
                  <a:lnTo>
                    <a:pt x="6298" y="27780"/>
                  </a:lnTo>
                  <a:lnTo>
                    <a:pt x="5270" y="34478"/>
                  </a:lnTo>
                  <a:lnTo>
                    <a:pt x="420" y="40092"/>
                  </a:lnTo>
                  <a:lnTo>
                    <a:pt x="0" y="42603"/>
                  </a:lnTo>
                  <a:lnTo>
                    <a:pt x="713" y="45269"/>
                  </a:lnTo>
                  <a:lnTo>
                    <a:pt x="2180" y="48039"/>
                  </a:lnTo>
                  <a:lnTo>
                    <a:pt x="3810" y="53762"/>
                  </a:lnTo>
                  <a:lnTo>
                    <a:pt x="5108" y="99963"/>
                  </a:lnTo>
                  <a:lnTo>
                    <a:pt x="7757" y="109251"/>
                  </a:lnTo>
                  <a:lnTo>
                    <a:pt x="11250" y="119994"/>
                  </a:lnTo>
                  <a:lnTo>
                    <a:pt x="13799" y="161000"/>
                  </a:lnTo>
                  <a:lnTo>
                    <a:pt x="14964" y="181760"/>
                  </a:lnTo>
                  <a:lnTo>
                    <a:pt x="21723" y="218919"/>
                  </a:lnTo>
                  <a:lnTo>
                    <a:pt x="22865" y="263555"/>
                  </a:lnTo>
                  <a:lnTo>
                    <a:pt x="30027" y="304215"/>
                  </a:lnTo>
                  <a:lnTo>
                    <a:pt x="32649" y="348338"/>
                  </a:lnTo>
                  <a:lnTo>
                    <a:pt x="39560" y="392917"/>
                  </a:lnTo>
                  <a:lnTo>
                    <a:pt x="40665" y="437557"/>
                  </a:lnTo>
                  <a:lnTo>
                    <a:pt x="41804" y="482204"/>
                  </a:lnTo>
                  <a:lnTo>
                    <a:pt x="48519" y="526852"/>
                  </a:lnTo>
                  <a:lnTo>
                    <a:pt x="49600" y="571500"/>
                  </a:lnTo>
                  <a:lnTo>
                    <a:pt x="49753" y="626320"/>
                  </a:lnTo>
                  <a:lnTo>
                    <a:pt x="56829" y="669890"/>
                  </a:lnTo>
                  <a:lnTo>
                    <a:pt x="58448" y="714397"/>
                  </a:lnTo>
                  <a:lnTo>
                    <a:pt x="59612" y="741171"/>
                  </a:lnTo>
                  <a:lnTo>
                    <a:pt x="63816" y="767955"/>
                  </a:lnTo>
                  <a:lnTo>
                    <a:pt x="61644" y="793751"/>
                  </a:lnTo>
                  <a:lnTo>
                    <a:pt x="66967" y="840219"/>
                  </a:lnTo>
                  <a:lnTo>
                    <a:pt x="67565" y="886905"/>
                  </a:lnTo>
                  <a:lnTo>
                    <a:pt x="67614" y="924325"/>
                  </a:lnTo>
                  <a:lnTo>
                    <a:pt x="70265" y="937001"/>
                  </a:lnTo>
                  <a:lnTo>
                    <a:pt x="73758" y="950242"/>
                  </a:lnTo>
                  <a:lnTo>
                    <a:pt x="76184" y="986941"/>
                  </a:lnTo>
                  <a:lnTo>
                    <a:pt x="73742" y="999557"/>
                  </a:lnTo>
                  <a:lnTo>
                    <a:pt x="70343" y="1012771"/>
                  </a:lnTo>
                  <a:lnTo>
                    <a:pt x="67861" y="1055830"/>
                  </a:lnTo>
                  <a:lnTo>
                    <a:pt x="67623" y="1500188"/>
                  </a:lnTo>
                  <a:lnTo>
                    <a:pt x="155230" y="1500188"/>
                  </a:lnTo>
                  <a:lnTo>
                    <a:pt x="166422" y="1502834"/>
                  </a:lnTo>
                  <a:lnTo>
                    <a:pt x="178010" y="1506325"/>
                  </a:lnTo>
                  <a:lnTo>
                    <a:pt x="189774" y="1507876"/>
                  </a:lnTo>
                  <a:lnTo>
                    <a:pt x="204264" y="1508566"/>
                  </a:lnTo>
                  <a:lnTo>
                    <a:pt x="229156" y="1508954"/>
                  </a:lnTo>
                  <a:lnTo>
                    <a:pt x="245579" y="1510037"/>
                  </a:lnTo>
                  <a:lnTo>
                    <a:pt x="259493" y="1513825"/>
                  </a:lnTo>
                  <a:lnTo>
                    <a:pt x="274937" y="1516171"/>
                  </a:lnTo>
                  <a:lnTo>
                    <a:pt x="291724" y="1517213"/>
                  </a:lnTo>
                  <a:lnTo>
                    <a:pt x="309105" y="1517676"/>
                  </a:lnTo>
                  <a:lnTo>
                    <a:pt x="326753" y="1520528"/>
                  </a:lnTo>
                  <a:lnTo>
                    <a:pt x="344518" y="1524110"/>
                  </a:lnTo>
                  <a:lnTo>
                    <a:pt x="362336" y="1525703"/>
                  </a:lnTo>
                  <a:lnTo>
                    <a:pt x="380176" y="1526411"/>
                  </a:lnTo>
                  <a:lnTo>
                    <a:pt x="398027" y="1527717"/>
                  </a:lnTo>
                  <a:lnTo>
                    <a:pt x="423820" y="1533039"/>
                  </a:lnTo>
                  <a:lnTo>
                    <a:pt x="437930" y="1534632"/>
                  </a:lnTo>
                  <a:lnTo>
                    <a:pt x="453461" y="1535340"/>
                  </a:lnTo>
                  <a:lnTo>
                    <a:pt x="476294" y="1535739"/>
                  </a:lnTo>
                  <a:lnTo>
                    <a:pt x="506528" y="1535874"/>
                  </a:lnTo>
                  <a:lnTo>
                    <a:pt x="520991" y="1538537"/>
                  </a:lnTo>
                  <a:lnTo>
                    <a:pt x="534034" y="1542037"/>
                  </a:lnTo>
                  <a:lnTo>
                    <a:pt x="551541" y="1544007"/>
                  </a:lnTo>
                  <a:lnTo>
                    <a:pt x="566848" y="1544672"/>
                  </a:lnTo>
                  <a:lnTo>
                    <a:pt x="583731" y="1544827"/>
                  </a:lnTo>
                  <a:lnTo>
                    <a:pt x="584336" y="1545822"/>
                  </a:lnTo>
                  <a:lnTo>
                    <a:pt x="585545" y="1553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6" name="SMARTInkAnnotation252"/>
            <p:cNvSpPr/>
            <p:nvPr/>
          </p:nvSpPr>
          <p:spPr>
            <a:xfrm>
              <a:off x="6313398" y="2366367"/>
              <a:ext cx="249923" cy="375048"/>
            </a:xfrm>
            <a:custGeom>
              <a:avLst/>
              <a:gdLst/>
              <a:ahLst/>
              <a:cxnLst/>
              <a:rect l="0" t="0" r="0" b="0"/>
              <a:pathLst>
                <a:path w="249923" h="375048">
                  <a:moveTo>
                    <a:pt x="17750" y="375047"/>
                  </a:moveTo>
                  <a:lnTo>
                    <a:pt x="17750" y="345127"/>
                  </a:lnTo>
                  <a:lnTo>
                    <a:pt x="16759" y="342202"/>
                  </a:lnTo>
                  <a:lnTo>
                    <a:pt x="13010" y="336306"/>
                  </a:lnTo>
                  <a:lnTo>
                    <a:pt x="10682" y="327732"/>
                  </a:lnTo>
                  <a:lnTo>
                    <a:pt x="9648" y="318300"/>
                  </a:lnTo>
                  <a:lnTo>
                    <a:pt x="9189" y="310800"/>
                  </a:lnTo>
                  <a:lnTo>
                    <a:pt x="8984" y="301513"/>
                  </a:lnTo>
                  <a:lnTo>
                    <a:pt x="8853" y="279383"/>
                  </a:lnTo>
                  <a:lnTo>
                    <a:pt x="6190" y="267707"/>
                  </a:lnTo>
                  <a:lnTo>
                    <a:pt x="4090" y="261815"/>
                  </a:lnTo>
                  <a:lnTo>
                    <a:pt x="2691" y="255903"/>
                  </a:lnTo>
                  <a:lnTo>
                    <a:pt x="1757" y="249977"/>
                  </a:lnTo>
                  <a:lnTo>
                    <a:pt x="1135" y="244042"/>
                  </a:lnTo>
                  <a:lnTo>
                    <a:pt x="720" y="237109"/>
                  </a:lnTo>
                  <a:lnTo>
                    <a:pt x="260" y="221468"/>
                  </a:lnTo>
                  <a:lnTo>
                    <a:pt x="0" y="200668"/>
                  </a:lnTo>
                  <a:lnTo>
                    <a:pt x="956" y="194302"/>
                  </a:lnTo>
                  <a:lnTo>
                    <a:pt x="2585" y="188074"/>
                  </a:lnTo>
                  <a:lnTo>
                    <a:pt x="4664" y="181937"/>
                  </a:lnTo>
                  <a:lnTo>
                    <a:pt x="6050" y="175862"/>
                  </a:lnTo>
                  <a:lnTo>
                    <a:pt x="6973" y="169827"/>
                  </a:lnTo>
                  <a:lnTo>
                    <a:pt x="7589" y="163819"/>
                  </a:lnTo>
                  <a:lnTo>
                    <a:pt x="7999" y="156838"/>
                  </a:lnTo>
                  <a:lnTo>
                    <a:pt x="8455" y="141144"/>
                  </a:lnTo>
                  <a:lnTo>
                    <a:pt x="8789" y="101574"/>
                  </a:lnTo>
                  <a:lnTo>
                    <a:pt x="8812" y="83454"/>
                  </a:lnTo>
                  <a:lnTo>
                    <a:pt x="9807" y="78456"/>
                  </a:lnTo>
                  <a:lnTo>
                    <a:pt x="14955" y="66682"/>
                  </a:lnTo>
                  <a:lnTo>
                    <a:pt x="16923" y="56910"/>
                  </a:lnTo>
                  <a:lnTo>
                    <a:pt x="17382" y="50759"/>
                  </a:lnTo>
                  <a:lnTo>
                    <a:pt x="18497" y="47730"/>
                  </a:lnTo>
                  <a:lnTo>
                    <a:pt x="23815" y="38727"/>
                  </a:lnTo>
                  <a:lnTo>
                    <a:pt x="26303" y="28557"/>
                  </a:lnTo>
                  <a:lnTo>
                    <a:pt x="26429" y="28960"/>
                  </a:lnTo>
                  <a:lnTo>
                    <a:pt x="26569" y="32054"/>
                  </a:lnTo>
                  <a:lnTo>
                    <a:pt x="27598" y="33275"/>
                  </a:lnTo>
                  <a:lnTo>
                    <a:pt x="29277" y="34090"/>
                  </a:lnTo>
                  <a:lnTo>
                    <a:pt x="31388" y="34633"/>
                  </a:lnTo>
                  <a:lnTo>
                    <a:pt x="32795" y="35987"/>
                  </a:lnTo>
                  <a:lnTo>
                    <a:pt x="33733" y="37882"/>
                  </a:lnTo>
                  <a:lnTo>
                    <a:pt x="35768" y="43626"/>
                  </a:lnTo>
                  <a:lnTo>
                    <a:pt x="39980" y="52793"/>
                  </a:lnTo>
                  <a:lnTo>
                    <a:pt x="45159" y="60836"/>
                  </a:lnTo>
                  <a:lnTo>
                    <a:pt x="50768" y="68710"/>
                  </a:lnTo>
                  <a:lnTo>
                    <a:pt x="56568" y="78824"/>
                  </a:lnTo>
                  <a:lnTo>
                    <a:pt x="62454" y="89934"/>
                  </a:lnTo>
                  <a:lnTo>
                    <a:pt x="65411" y="95675"/>
                  </a:lnTo>
                  <a:lnTo>
                    <a:pt x="68376" y="102479"/>
                  </a:lnTo>
                  <a:lnTo>
                    <a:pt x="71344" y="109991"/>
                  </a:lnTo>
                  <a:lnTo>
                    <a:pt x="74316" y="117976"/>
                  </a:lnTo>
                  <a:lnTo>
                    <a:pt x="77289" y="125283"/>
                  </a:lnTo>
                  <a:lnTo>
                    <a:pt x="80263" y="132140"/>
                  </a:lnTo>
                  <a:lnTo>
                    <a:pt x="83238" y="138695"/>
                  </a:lnTo>
                  <a:lnTo>
                    <a:pt x="87206" y="146041"/>
                  </a:lnTo>
                  <a:lnTo>
                    <a:pt x="91835" y="153916"/>
                  </a:lnTo>
                  <a:lnTo>
                    <a:pt x="96906" y="162142"/>
                  </a:lnTo>
                  <a:lnTo>
                    <a:pt x="101279" y="169610"/>
                  </a:lnTo>
                  <a:lnTo>
                    <a:pt x="108783" y="183200"/>
                  </a:lnTo>
                  <a:lnTo>
                    <a:pt x="112173" y="190594"/>
                  </a:lnTo>
                  <a:lnTo>
                    <a:pt x="115425" y="198500"/>
                  </a:lnTo>
                  <a:lnTo>
                    <a:pt x="118586" y="206748"/>
                  </a:lnTo>
                  <a:lnTo>
                    <a:pt x="121685" y="214230"/>
                  </a:lnTo>
                  <a:lnTo>
                    <a:pt x="124743" y="221203"/>
                  </a:lnTo>
                  <a:lnTo>
                    <a:pt x="130788" y="234242"/>
                  </a:lnTo>
                  <a:lnTo>
                    <a:pt x="148713" y="270788"/>
                  </a:lnTo>
                  <a:lnTo>
                    <a:pt x="163601" y="300622"/>
                  </a:lnTo>
                  <a:lnTo>
                    <a:pt x="169554" y="309889"/>
                  </a:lnTo>
                  <a:lnTo>
                    <a:pt x="175508" y="317315"/>
                  </a:lnTo>
                  <a:lnTo>
                    <a:pt x="181461" y="323922"/>
                  </a:lnTo>
                  <a:lnTo>
                    <a:pt x="187415" y="330166"/>
                  </a:lnTo>
                  <a:lnTo>
                    <a:pt x="190391" y="333220"/>
                  </a:lnTo>
                  <a:lnTo>
                    <a:pt x="193368" y="335256"/>
                  </a:lnTo>
                  <a:lnTo>
                    <a:pt x="199321" y="337518"/>
                  </a:lnTo>
                  <a:lnTo>
                    <a:pt x="205274" y="338524"/>
                  </a:lnTo>
                  <a:lnTo>
                    <a:pt x="212440" y="339169"/>
                  </a:lnTo>
                  <a:lnTo>
                    <a:pt x="216065" y="336612"/>
                  </a:lnTo>
                  <a:lnTo>
                    <a:pt x="218422" y="334541"/>
                  </a:lnTo>
                  <a:lnTo>
                    <a:pt x="219992" y="332168"/>
                  </a:lnTo>
                  <a:lnTo>
                    <a:pt x="223195" y="324088"/>
                  </a:lnTo>
                  <a:lnTo>
                    <a:pt x="227459" y="318333"/>
                  </a:lnTo>
                  <a:lnTo>
                    <a:pt x="228994" y="314418"/>
                  </a:lnTo>
                  <a:lnTo>
                    <a:pt x="230699" y="304775"/>
                  </a:lnTo>
                  <a:lnTo>
                    <a:pt x="231457" y="293875"/>
                  </a:lnTo>
                  <a:lnTo>
                    <a:pt x="231659" y="288190"/>
                  </a:lnTo>
                  <a:lnTo>
                    <a:pt x="234529" y="276582"/>
                  </a:lnTo>
                  <a:lnTo>
                    <a:pt x="236684" y="270708"/>
                  </a:lnTo>
                  <a:lnTo>
                    <a:pt x="238120" y="263816"/>
                  </a:lnTo>
                  <a:lnTo>
                    <a:pt x="239077" y="256244"/>
                  </a:lnTo>
                  <a:lnTo>
                    <a:pt x="239715" y="248220"/>
                  </a:lnTo>
                  <a:lnTo>
                    <a:pt x="240142" y="240886"/>
                  </a:lnTo>
                  <a:lnTo>
                    <a:pt x="240614" y="227446"/>
                  </a:lnTo>
                  <a:lnTo>
                    <a:pt x="240942" y="189547"/>
                  </a:lnTo>
                  <a:lnTo>
                    <a:pt x="240959" y="182919"/>
                  </a:lnTo>
                  <a:lnTo>
                    <a:pt x="241962" y="175524"/>
                  </a:lnTo>
                  <a:lnTo>
                    <a:pt x="243624" y="167618"/>
                  </a:lnTo>
                  <a:lnTo>
                    <a:pt x="245723" y="159370"/>
                  </a:lnTo>
                  <a:lnTo>
                    <a:pt x="247122" y="151887"/>
                  </a:lnTo>
                  <a:lnTo>
                    <a:pt x="248056" y="144915"/>
                  </a:lnTo>
                  <a:lnTo>
                    <a:pt x="248678" y="138282"/>
                  </a:lnTo>
                  <a:lnTo>
                    <a:pt x="249092" y="130883"/>
                  </a:lnTo>
                  <a:lnTo>
                    <a:pt x="249554" y="114725"/>
                  </a:lnTo>
                  <a:lnTo>
                    <a:pt x="249890" y="74817"/>
                  </a:lnTo>
                  <a:lnTo>
                    <a:pt x="2499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7" name="SMARTInkAnnotation253"/>
            <p:cNvSpPr/>
            <p:nvPr/>
          </p:nvSpPr>
          <p:spPr>
            <a:xfrm>
              <a:off x="5866805" y="2571750"/>
              <a:ext cx="375048" cy="241103"/>
            </a:xfrm>
            <a:custGeom>
              <a:avLst/>
              <a:gdLst/>
              <a:ahLst/>
              <a:cxnLst/>
              <a:rect l="0" t="0" r="0" b="0"/>
              <a:pathLst>
                <a:path w="375048" h="241103">
                  <a:moveTo>
                    <a:pt x="375047" y="0"/>
                  </a:moveTo>
                  <a:lnTo>
                    <a:pt x="370307" y="0"/>
                  </a:lnTo>
                  <a:lnTo>
                    <a:pt x="368909" y="992"/>
                  </a:lnTo>
                  <a:lnTo>
                    <a:pt x="367978" y="2646"/>
                  </a:lnTo>
                  <a:lnTo>
                    <a:pt x="367357" y="4741"/>
                  </a:lnTo>
                  <a:lnTo>
                    <a:pt x="364022" y="9714"/>
                  </a:lnTo>
                  <a:lnTo>
                    <a:pt x="359233" y="15231"/>
                  </a:lnTo>
                  <a:lnTo>
                    <a:pt x="353797" y="20991"/>
                  </a:lnTo>
                  <a:lnTo>
                    <a:pt x="345427" y="26858"/>
                  </a:lnTo>
                  <a:lnTo>
                    <a:pt x="335094" y="32773"/>
                  </a:lnTo>
                  <a:lnTo>
                    <a:pt x="323886" y="38709"/>
                  </a:lnTo>
                  <a:lnTo>
                    <a:pt x="317126" y="41681"/>
                  </a:lnTo>
                  <a:lnTo>
                    <a:pt x="309644" y="44654"/>
                  </a:lnTo>
                  <a:lnTo>
                    <a:pt x="301679" y="47629"/>
                  </a:lnTo>
                  <a:lnTo>
                    <a:pt x="294385" y="51596"/>
                  </a:lnTo>
                  <a:lnTo>
                    <a:pt x="287538" y="56226"/>
                  </a:lnTo>
                  <a:lnTo>
                    <a:pt x="280989" y="61296"/>
                  </a:lnTo>
                  <a:lnTo>
                    <a:pt x="273646" y="66661"/>
                  </a:lnTo>
                  <a:lnTo>
                    <a:pt x="257550" y="77914"/>
                  </a:lnTo>
                  <a:lnTo>
                    <a:pt x="205259" y="113155"/>
                  </a:lnTo>
                  <a:lnTo>
                    <a:pt x="195378" y="119093"/>
                  </a:lnTo>
                  <a:lnTo>
                    <a:pt x="184822" y="125036"/>
                  </a:lnTo>
                  <a:lnTo>
                    <a:pt x="173816" y="130982"/>
                  </a:lnTo>
                  <a:lnTo>
                    <a:pt x="163502" y="136931"/>
                  </a:lnTo>
                  <a:lnTo>
                    <a:pt x="153650" y="142881"/>
                  </a:lnTo>
                  <a:lnTo>
                    <a:pt x="134765" y="154784"/>
                  </a:lnTo>
                  <a:lnTo>
                    <a:pt x="89405" y="184547"/>
                  </a:lnTo>
                  <a:lnTo>
                    <a:pt x="81431" y="189508"/>
                  </a:lnTo>
                  <a:lnTo>
                    <a:pt x="74131" y="193808"/>
                  </a:lnTo>
                  <a:lnTo>
                    <a:pt x="67280" y="197666"/>
                  </a:lnTo>
                  <a:lnTo>
                    <a:pt x="54376" y="204599"/>
                  </a:lnTo>
                  <a:lnTo>
                    <a:pt x="29923" y="217134"/>
                  </a:lnTo>
                  <a:lnTo>
                    <a:pt x="20575" y="223173"/>
                  </a:lnTo>
                  <a:lnTo>
                    <a:pt x="13113" y="229165"/>
                  </a:lnTo>
                  <a:lnTo>
                    <a:pt x="6489" y="235135"/>
                  </a:lnTo>
                  <a:lnTo>
                    <a:pt x="0" y="241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8" name="SMARTInkAnnotation254"/>
            <p:cNvSpPr/>
            <p:nvPr/>
          </p:nvSpPr>
          <p:spPr>
            <a:xfrm>
              <a:off x="5893598" y="2652117"/>
              <a:ext cx="375044" cy="250032"/>
            </a:xfrm>
            <a:custGeom>
              <a:avLst/>
              <a:gdLst/>
              <a:ahLst/>
              <a:cxnLst/>
              <a:rect l="0" t="0" r="0" b="0"/>
              <a:pathLst>
                <a:path w="375044" h="250032">
                  <a:moveTo>
                    <a:pt x="375043" y="0"/>
                  </a:moveTo>
                  <a:lnTo>
                    <a:pt x="361481" y="0"/>
                  </a:lnTo>
                  <a:lnTo>
                    <a:pt x="360049" y="992"/>
                  </a:lnTo>
                  <a:lnTo>
                    <a:pt x="359094" y="2646"/>
                  </a:lnTo>
                  <a:lnTo>
                    <a:pt x="358457" y="4741"/>
                  </a:lnTo>
                  <a:lnTo>
                    <a:pt x="357039" y="6137"/>
                  </a:lnTo>
                  <a:lnTo>
                    <a:pt x="355103" y="7068"/>
                  </a:lnTo>
                  <a:lnTo>
                    <a:pt x="352820" y="7688"/>
                  </a:lnTo>
                  <a:lnTo>
                    <a:pt x="347637" y="11024"/>
                  </a:lnTo>
                  <a:lnTo>
                    <a:pt x="339141" y="18480"/>
                  </a:lnTo>
                  <a:lnTo>
                    <a:pt x="333289" y="24088"/>
                  </a:lnTo>
                  <a:lnTo>
                    <a:pt x="327381" y="29888"/>
                  </a:lnTo>
                  <a:lnTo>
                    <a:pt x="318802" y="35773"/>
                  </a:lnTo>
                  <a:lnTo>
                    <a:pt x="308375" y="41696"/>
                  </a:lnTo>
                  <a:lnTo>
                    <a:pt x="297126" y="47636"/>
                  </a:lnTo>
                  <a:lnTo>
                    <a:pt x="291349" y="51601"/>
                  </a:lnTo>
                  <a:lnTo>
                    <a:pt x="285512" y="56229"/>
                  </a:lnTo>
                  <a:lnTo>
                    <a:pt x="279637" y="61299"/>
                  </a:lnTo>
                  <a:lnTo>
                    <a:pt x="273735" y="66663"/>
                  </a:lnTo>
                  <a:lnTo>
                    <a:pt x="261887" y="77914"/>
                  </a:lnTo>
                  <a:lnTo>
                    <a:pt x="254957" y="82701"/>
                  </a:lnTo>
                  <a:lnTo>
                    <a:pt x="247360" y="86884"/>
                  </a:lnTo>
                  <a:lnTo>
                    <a:pt x="239319" y="90665"/>
                  </a:lnTo>
                  <a:lnTo>
                    <a:pt x="230982" y="95170"/>
                  </a:lnTo>
                  <a:lnTo>
                    <a:pt x="222448" y="100157"/>
                  </a:lnTo>
                  <a:lnTo>
                    <a:pt x="205028" y="110991"/>
                  </a:lnTo>
                  <a:lnTo>
                    <a:pt x="187363" y="122421"/>
                  </a:lnTo>
                  <a:lnTo>
                    <a:pt x="178485" y="129239"/>
                  </a:lnTo>
                  <a:lnTo>
                    <a:pt x="169590" y="136761"/>
                  </a:lnTo>
                  <a:lnTo>
                    <a:pt x="160684" y="144752"/>
                  </a:lnTo>
                  <a:lnTo>
                    <a:pt x="151770" y="152064"/>
                  </a:lnTo>
                  <a:lnTo>
                    <a:pt x="142851" y="158923"/>
                  </a:lnTo>
                  <a:lnTo>
                    <a:pt x="133927" y="165480"/>
                  </a:lnTo>
                  <a:lnTo>
                    <a:pt x="125002" y="170843"/>
                  </a:lnTo>
                  <a:lnTo>
                    <a:pt x="116075" y="175411"/>
                  </a:lnTo>
                  <a:lnTo>
                    <a:pt x="107149" y="179449"/>
                  </a:lnTo>
                  <a:lnTo>
                    <a:pt x="99212" y="184125"/>
                  </a:lnTo>
                  <a:lnTo>
                    <a:pt x="91937" y="189227"/>
                  </a:lnTo>
                  <a:lnTo>
                    <a:pt x="85102" y="194612"/>
                  </a:lnTo>
                  <a:lnTo>
                    <a:pt x="77569" y="200187"/>
                  </a:lnTo>
                  <a:lnTo>
                    <a:pt x="61262" y="211673"/>
                  </a:lnTo>
                  <a:lnTo>
                    <a:pt x="54730" y="216521"/>
                  </a:lnTo>
                  <a:lnTo>
                    <a:pt x="49385" y="220746"/>
                  </a:lnTo>
                  <a:lnTo>
                    <a:pt x="39805" y="228086"/>
                  </a:lnTo>
                  <a:lnTo>
                    <a:pt x="28934" y="234655"/>
                  </a:lnTo>
                  <a:lnTo>
                    <a:pt x="20133" y="240883"/>
                  </a:lnTo>
                  <a:lnTo>
                    <a:pt x="16397" y="243932"/>
                  </a:lnTo>
                  <a:lnTo>
                    <a:pt x="9600" y="247320"/>
                  </a:lnTo>
                  <a:lnTo>
                    <a:pt x="0" y="250030"/>
                  </a:lnTo>
                  <a:lnTo>
                    <a:pt x="8925" y="2500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9" name="SMARTInkAnnotation255"/>
            <p:cNvSpPr/>
            <p:nvPr/>
          </p:nvSpPr>
          <p:spPr>
            <a:xfrm>
              <a:off x="5598963" y="2786608"/>
              <a:ext cx="223038" cy="276117"/>
            </a:xfrm>
            <a:custGeom>
              <a:avLst/>
              <a:gdLst/>
              <a:ahLst/>
              <a:cxnLst/>
              <a:rect l="0" t="0" r="0" b="0"/>
              <a:pathLst>
                <a:path w="223038" h="276117">
                  <a:moveTo>
                    <a:pt x="133896" y="35173"/>
                  </a:moveTo>
                  <a:lnTo>
                    <a:pt x="133896" y="21871"/>
                  </a:lnTo>
                  <a:lnTo>
                    <a:pt x="132904" y="20352"/>
                  </a:lnTo>
                  <a:lnTo>
                    <a:pt x="131251" y="19339"/>
                  </a:lnTo>
                  <a:lnTo>
                    <a:pt x="126767" y="18214"/>
                  </a:lnTo>
                  <a:lnTo>
                    <a:pt x="121467" y="17714"/>
                  </a:lnTo>
                  <a:lnTo>
                    <a:pt x="115805" y="17491"/>
                  </a:lnTo>
                  <a:lnTo>
                    <a:pt x="107038" y="17366"/>
                  </a:lnTo>
                  <a:lnTo>
                    <a:pt x="104085" y="17349"/>
                  </a:lnTo>
                  <a:lnTo>
                    <a:pt x="101123" y="18330"/>
                  </a:lnTo>
                  <a:lnTo>
                    <a:pt x="95187" y="22065"/>
                  </a:lnTo>
                  <a:lnTo>
                    <a:pt x="91223" y="24450"/>
                  </a:lnTo>
                  <a:lnTo>
                    <a:pt x="86595" y="27032"/>
                  </a:lnTo>
                  <a:lnTo>
                    <a:pt x="81526" y="29746"/>
                  </a:lnTo>
                  <a:lnTo>
                    <a:pt x="77155" y="33539"/>
                  </a:lnTo>
                  <a:lnTo>
                    <a:pt x="73248" y="38053"/>
                  </a:lnTo>
                  <a:lnTo>
                    <a:pt x="69652" y="43046"/>
                  </a:lnTo>
                  <a:lnTo>
                    <a:pt x="65270" y="47367"/>
                  </a:lnTo>
                  <a:lnTo>
                    <a:pt x="60363" y="51240"/>
                  </a:lnTo>
                  <a:lnTo>
                    <a:pt x="55109" y="54814"/>
                  </a:lnTo>
                  <a:lnTo>
                    <a:pt x="50613" y="59181"/>
                  </a:lnTo>
                  <a:lnTo>
                    <a:pt x="46625" y="64077"/>
                  </a:lnTo>
                  <a:lnTo>
                    <a:pt x="42973" y="69325"/>
                  </a:lnTo>
                  <a:lnTo>
                    <a:pt x="38554" y="74808"/>
                  </a:lnTo>
                  <a:lnTo>
                    <a:pt x="33624" y="80449"/>
                  </a:lnTo>
                  <a:lnTo>
                    <a:pt x="28352" y="86192"/>
                  </a:lnTo>
                  <a:lnTo>
                    <a:pt x="23847" y="92999"/>
                  </a:lnTo>
                  <a:lnTo>
                    <a:pt x="19849" y="100512"/>
                  </a:lnTo>
                  <a:lnTo>
                    <a:pt x="12764" y="115807"/>
                  </a:lnTo>
                  <a:lnTo>
                    <a:pt x="6307" y="129219"/>
                  </a:lnTo>
                  <a:lnTo>
                    <a:pt x="4188" y="135573"/>
                  </a:lnTo>
                  <a:lnTo>
                    <a:pt x="2775" y="141794"/>
                  </a:lnTo>
                  <a:lnTo>
                    <a:pt x="1834" y="147926"/>
                  </a:lnTo>
                  <a:lnTo>
                    <a:pt x="1207" y="154990"/>
                  </a:lnTo>
                  <a:lnTo>
                    <a:pt x="788" y="162676"/>
                  </a:lnTo>
                  <a:lnTo>
                    <a:pt x="199" y="182423"/>
                  </a:lnTo>
                  <a:lnTo>
                    <a:pt x="0" y="202725"/>
                  </a:lnTo>
                  <a:lnTo>
                    <a:pt x="975" y="208390"/>
                  </a:lnTo>
                  <a:lnTo>
                    <a:pt x="2618" y="214151"/>
                  </a:lnTo>
                  <a:lnTo>
                    <a:pt x="4705" y="219976"/>
                  </a:lnTo>
                  <a:lnTo>
                    <a:pt x="7090" y="225844"/>
                  </a:lnTo>
                  <a:lnTo>
                    <a:pt x="9671" y="231740"/>
                  </a:lnTo>
                  <a:lnTo>
                    <a:pt x="12384" y="237655"/>
                  </a:lnTo>
                  <a:lnTo>
                    <a:pt x="15185" y="242591"/>
                  </a:lnTo>
                  <a:lnTo>
                    <a:pt x="20943" y="250721"/>
                  </a:lnTo>
                  <a:lnTo>
                    <a:pt x="24859" y="254278"/>
                  </a:lnTo>
                  <a:lnTo>
                    <a:pt x="29455" y="257641"/>
                  </a:lnTo>
                  <a:lnTo>
                    <a:pt x="34503" y="260876"/>
                  </a:lnTo>
                  <a:lnTo>
                    <a:pt x="39853" y="264024"/>
                  </a:lnTo>
                  <a:lnTo>
                    <a:pt x="45404" y="267115"/>
                  </a:lnTo>
                  <a:lnTo>
                    <a:pt x="51088" y="270168"/>
                  </a:lnTo>
                  <a:lnTo>
                    <a:pt x="56863" y="272204"/>
                  </a:lnTo>
                  <a:lnTo>
                    <a:pt x="62697" y="273561"/>
                  </a:lnTo>
                  <a:lnTo>
                    <a:pt x="68571" y="274465"/>
                  </a:lnTo>
                  <a:lnTo>
                    <a:pt x="74471" y="275068"/>
                  </a:lnTo>
                  <a:lnTo>
                    <a:pt x="80389" y="275471"/>
                  </a:lnTo>
                  <a:lnTo>
                    <a:pt x="86318" y="275739"/>
                  </a:lnTo>
                  <a:lnTo>
                    <a:pt x="98198" y="276037"/>
                  </a:lnTo>
                  <a:lnTo>
                    <a:pt x="104144" y="276116"/>
                  </a:lnTo>
                  <a:lnTo>
                    <a:pt x="110092" y="275176"/>
                  </a:lnTo>
                  <a:lnTo>
                    <a:pt x="116043" y="273559"/>
                  </a:lnTo>
                  <a:lnTo>
                    <a:pt x="121994" y="271487"/>
                  </a:lnTo>
                  <a:lnTo>
                    <a:pt x="127946" y="269114"/>
                  </a:lnTo>
                  <a:lnTo>
                    <a:pt x="133898" y="266540"/>
                  </a:lnTo>
                  <a:lnTo>
                    <a:pt x="139851" y="263832"/>
                  </a:lnTo>
                  <a:lnTo>
                    <a:pt x="145803" y="260042"/>
                  </a:lnTo>
                  <a:lnTo>
                    <a:pt x="151756" y="255531"/>
                  </a:lnTo>
                  <a:lnTo>
                    <a:pt x="157709" y="250540"/>
                  </a:lnTo>
                  <a:lnTo>
                    <a:pt x="163662" y="245227"/>
                  </a:lnTo>
                  <a:lnTo>
                    <a:pt x="175568" y="234033"/>
                  </a:lnTo>
                  <a:lnTo>
                    <a:pt x="180529" y="228270"/>
                  </a:lnTo>
                  <a:lnTo>
                    <a:pt x="184829" y="222443"/>
                  </a:lnTo>
                  <a:lnTo>
                    <a:pt x="188687" y="216575"/>
                  </a:lnTo>
                  <a:lnTo>
                    <a:pt x="192251" y="210678"/>
                  </a:lnTo>
                  <a:lnTo>
                    <a:pt x="195620" y="204762"/>
                  </a:lnTo>
                  <a:lnTo>
                    <a:pt x="198858" y="198834"/>
                  </a:lnTo>
                  <a:lnTo>
                    <a:pt x="202008" y="191905"/>
                  </a:lnTo>
                  <a:lnTo>
                    <a:pt x="205102" y="184310"/>
                  </a:lnTo>
                  <a:lnTo>
                    <a:pt x="208155" y="176269"/>
                  </a:lnTo>
                  <a:lnTo>
                    <a:pt x="214195" y="159398"/>
                  </a:lnTo>
                  <a:lnTo>
                    <a:pt x="217194" y="150732"/>
                  </a:lnTo>
                  <a:lnTo>
                    <a:pt x="219194" y="141978"/>
                  </a:lnTo>
                  <a:lnTo>
                    <a:pt x="220527" y="133165"/>
                  </a:lnTo>
                  <a:lnTo>
                    <a:pt x="221416" y="124314"/>
                  </a:lnTo>
                  <a:lnTo>
                    <a:pt x="222008" y="116428"/>
                  </a:lnTo>
                  <a:lnTo>
                    <a:pt x="222403" y="109187"/>
                  </a:lnTo>
                  <a:lnTo>
                    <a:pt x="222842" y="95849"/>
                  </a:lnTo>
                  <a:lnTo>
                    <a:pt x="223037" y="83307"/>
                  </a:lnTo>
                  <a:lnTo>
                    <a:pt x="222097" y="77184"/>
                  </a:lnTo>
                  <a:lnTo>
                    <a:pt x="220478" y="71118"/>
                  </a:lnTo>
                  <a:lnTo>
                    <a:pt x="210751" y="42384"/>
                  </a:lnTo>
                  <a:lnTo>
                    <a:pt x="207953" y="36012"/>
                  </a:lnTo>
                  <a:lnTo>
                    <a:pt x="205096" y="30771"/>
                  </a:lnTo>
                  <a:lnTo>
                    <a:pt x="199275" y="22303"/>
                  </a:lnTo>
                  <a:lnTo>
                    <a:pt x="193380" y="15232"/>
                  </a:lnTo>
                  <a:lnTo>
                    <a:pt x="189427" y="11957"/>
                  </a:lnTo>
                  <a:lnTo>
                    <a:pt x="184808" y="8782"/>
                  </a:lnTo>
                  <a:lnTo>
                    <a:pt x="179743" y="5673"/>
                  </a:lnTo>
                  <a:lnTo>
                    <a:pt x="174383" y="3600"/>
                  </a:lnTo>
                  <a:lnTo>
                    <a:pt x="168825" y="2218"/>
                  </a:lnTo>
                  <a:lnTo>
                    <a:pt x="163135" y="1297"/>
                  </a:lnTo>
                  <a:lnTo>
                    <a:pt x="157357" y="683"/>
                  </a:lnTo>
                  <a:lnTo>
                    <a:pt x="151521" y="273"/>
                  </a:lnTo>
                  <a:lnTo>
                    <a:pt x="145646" y="0"/>
                  </a:lnTo>
                  <a:lnTo>
                    <a:pt x="139745" y="811"/>
                  </a:lnTo>
                  <a:lnTo>
                    <a:pt x="133827" y="2343"/>
                  </a:lnTo>
                  <a:lnTo>
                    <a:pt x="127897" y="4357"/>
                  </a:lnTo>
                  <a:lnTo>
                    <a:pt x="121959" y="5699"/>
                  </a:lnTo>
                  <a:lnTo>
                    <a:pt x="116016" y="6594"/>
                  </a:lnTo>
                  <a:lnTo>
                    <a:pt x="110070" y="7191"/>
                  </a:lnTo>
                  <a:lnTo>
                    <a:pt x="105114" y="8581"/>
                  </a:lnTo>
                  <a:lnTo>
                    <a:pt x="100817" y="10500"/>
                  </a:lnTo>
                  <a:lnTo>
                    <a:pt x="96961" y="12771"/>
                  </a:lnTo>
                  <a:lnTo>
                    <a:pt x="90030" y="17941"/>
                  </a:lnTo>
                  <a:lnTo>
                    <a:pt x="80318" y="262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0" name="SMARTInkAnnotation256"/>
            <p:cNvSpPr/>
            <p:nvPr/>
          </p:nvSpPr>
          <p:spPr>
            <a:xfrm>
              <a:off x="5527487" y="2741457"/>
              <a:ext cx="44594" cy="53414"/>
            </a:xfrm>
            <a:custGeom>
              <a:avLst/>
              <a:gdLst/>
              <a:ahLst/>
              <a:cxnLst/>
              <a:rect l="0" t="0" r="0" b="0"/>
              <a:pathLst>
                <a:path w="44594" h="53414">
                  <a:moveTo>
                    <a:pt x="26779" y="8887"/>
                  </a:moveTo>
                  <a:lnTo>
                    <a:pt x="22039" y="8887"/>
                  </a:lnTo>
                  <a:lnTo>
                    <a:pt x="20641" y="9879"/>
                  </a:lnTo>
                  <a:lnTo>
                    <a:pt x="19710" y="11533"/>
                  </a:lnTo>
                  <a:lnTo>
                    <a:pt x="19090" y="13627"/>
                  </a:lnTo>
                  <a:lnTo>
                    <a:pt x="17684" y="15024"/>
                  </a:lnTo>
                  <a:lnTo>
                    <a:pt x="15754" y="15955"/>
                  </a:lnTo>
                  <a:lnTo>
                    <a:pt x="13476" y="16575"/>
                  </a:lnTo>
                  <a:lnTo>
                    <a:pt x="11957" y="17981"/>
                  </a:lnTo>
                  <a:lnTo>
                    <a:pt x="10944" y="19910"/>
                  </a:lnTo>
                  <a:lnTo>
                    <a:pt x="10269" y="22189"/>
                  </a:lnTo>
                  <a:lnTo>
                    <a:pt x="8827" y="24700"/>
                  </a:lnTo>
                  <a:lnTo>
                    <a:pt x="6873" y="27366"/>
                  </a:lnTo>
                  <a:lnTo>
                    <a:pt x="4578" y="30136"/>
                  </a:lnTo>
                  <a:lnTo>
                    <a:pt x="3049" y="32975"/>
                  </a:lnTo>
                  <a:lnTo>
                    <a:pt x="2029" y="35860"/>
                  </a:lnTo>
                  <a:lnTo>
                    <a:pt x="392" y="42878"/>
                  </a:lnTo>
                  <a:lnTo>
                    <a:pt x="258" y="44446"/>
                  </a:lnTo>
                  <a:lnTo>
                    <a:pt x="168" y="46483"/>
                  </a:lnTo>
                  <a:lnTo>
                    <a:pt x="109" y="48834"/>
                  </a:lnTo>
                  <a:lnTo>
                    <a:pt x="1061" y="50401"/>
                  </a:lnTo>
                  <a:lnTo>
                    <a:pt x="2688" y="51446"/>
                  </a:lnTo>
                  <a:lnTo>
                    <a:pt x="7688" y="53122"/>
                  </a:lnTo>
                  <a:lnTo>
                    <a:pt x="9091" y="53260"/>
                  </a:lnTo>
                  <a:lnTo>
                    <a:pt x="11018" y="53352"/>
                  </a:lnTo>
                  <a:lnTo>
                    <a:pt x="13295" y="53413"/>
                  </a:lnTo>
                  <a:lnTo>
                    <a:pt x="14813" y="52462"/>
                  </a:lnTo>
                  <a:lnTo>
                    <a:pt x="15825" y="50835"/>
                  </a:lnTo>
                  <a:lnTo>
                    <a:pt x="16499" y="48759"/>
                  </a:lnTo>
                  <a:lnTo>
                    <a:pt x="17942" y="47374"/>
                  </a:lnTo>
                  <a:lnTo>
                    <a:pt x="19895" y="46451"/>
                  </a:lnTo>
                  <a:lnTo>
                    <a:pt x="22190" y="45836"/>
                  </a:lnTo>
                  <a:lnTo>
                    <a:pt x="23720" y="44434"/>
                  </a:lnTo>
                  <a:lnTo>
                    <a:pt x="24739" y="42507"/>
                  </a:lnTo>
                  <a:lnTo>
                    <a:pt x="25419" y="40230"/>
                  </a:lnTo>
                  <a:lnTo>
                    <a:pt x="26864" y="37719"/>
                  </a:lnTo>
                  <a:lnTo>
                    <a:pt x="28820" y="35054"/>
                  </a:lnTo>
                  <a:lnTo>
                    <a:pt x="34347" y="28387"/>
                  </a:lnTo>
                  <a:lnTo>
                    <a:pt x="34801" y="26848"/>
                  </a:lnTo>
                  <a:lnTo>
                    <a:pt x="35104" y="24830"/>
                  </a:lnTo>
                  <a:lnTo>
                    <a:pt x="35589" y="19202"/>
                  </a:lnTo>
                  <a:lnTo>
                    <a:pt x="35655" y="15786"/>
                  </a:lnTo>
                  <a:lnTo>
                    <a:pt x="35697" y="5509"/>
                  </a:lnTo>
                  <a:lnTo>
                    <a:pt x="34709" y="3659"/>
                  </a:lnTo>
                  <a:lnTo>
                    <a:pt x="33058" y="2425"/>
                  </a:lnTo>
                  <a:lnTo>
                    <a:pt x="28019" y="444"/>
                  </a:lnTo>
                  <a:lnTo>
                    <a:pt x="26614" y="282"/>
                  </a:lnTo>
                  <a:lnTo>
                    <a:pt x="24684" y="174"/>
                  </a:lnTo>
                  <a:lnTo>
                    <a:pt x="19895" y="53"/>
                  </a:lnTo>
                  <a:lnTo>
                    <a:pt x="14459" y="0"/>
                  </a:lnTo>
                  <a:lnTo>
                    <a:pt x="12612" y="978"/>
                  </a:lnTo>
                  <a:lnTo>
                    <a:pt x="11381" y="2622"/>
                  </a:lnTo>
                  <a:lnTo>
                    <a:pt x="10561" y="4710"/>
                  </a:lnTo>
                  <a:lnTo>
                    <a:pt x="9021" y="7095"/>
                  </a:lnTo>
                  <a:lnTo>
                    <a:pt x="7003" y="9676"/>
                  </a:lnTo>
                  <a:lnTo>
                    <a:pt x="4664" y="12390"/>
                  </a:lnTo>
                  <a:lnTo>
                    <a:pt x="3106" y="15191"/>
                  </a:lnTo>
                  <a:lnTo>
                    <a:pt x="2067" y="18051"/>
                  </a:lnTo>
                  <a:lnTo>
                    <a:pt x="1375" y="20949"/>
                  </a:lnTo>
                  <a:lnTo>
                    <a:pt x="913" y="23874"/>
                  </a:lnTo>
                  <a:lnTo>
                    <a:pt x="605" y="26815"/>
                  </a:lnTo>
                  <a:lnTo>
                    <a:pt x="400" y="29769"/>
                  </a:lnTo>
                  <a:lnTo>
                    <a:pt x="263" y="32730"/>
                  </a:lnTo>
                  <a:lnTo>
                    <a:pt x="0" y="44084"/>
                  </a:lnTo>
                  <a:lnTo>
                    <a:pt x="989" y="44258"/>
                  </a:lnTo>
                  <a:lnTo>
                    <a:pt x="2640" y="44374"/>
                  </a:lnTo>
                  <a:lnTo>
                    <a:pt x="7679" y="44560"/>
                  </a:lnTo>
                  <a:lnTo>
                    <a:pt x="13292" y="44592"/>
                  </a:lnTo>
                  <a:lnTo>
                    <a:pt x="15803" y="43604"/>
                  </a:lnTo>
                  <a:lnTo>
                    <a:pt x="18470" y="41954"/>
                  </a:lnTo>
                  <a:lnTo>
                    <a:pt x="25137" y="36916"/>
                  </a:lnTo>
                  <a:lnTo>
                    <a:pt x="26676" y="35510"/>
                  </a:lnTo>
                  <a:lnTo>
                    <a:pt x="31033" y="31303"/>
                  </a:lnTo>
                  <a:lnTo>
                    <a:pt x="44148" y="18303"/>
                  </a:lnTo>
                  <a:lnTo>
                    <a:pt x="44312" y="17148"/>
                  </a:lnTo>
                  <a:lnTo>
                    <a:pt x="44420" y="15387"/>
                  </a:lnTo>
                  <a:lnTo>
                    <a:pt x="44493" y="13220"/>
                  </a:lnTo>
                  <a:lnTo>
                    <a:pt x="43549" y="11776"/>
                  </a:lnTo>
                  <a:lnTo>
                    <a:pt x="41928" y="10813"/>
                  </a:lnTo>
                  <a:lnTo>
                    <a:pt x="36937" y="9267"/>
                  </a:lnTo>
                  <a:lnTo>
                    <a:pt x="35535" y="9141"/>
                  </a:lnTo>
                  <a:lnTo>
                    <a:pt x="33609" y="9056"/>
                  </a:lnTo>
                  <a:lnTo>
                    <a:pt x="28822" y="8962"/>
                  </a:lnTo>
                  <a:lnTo>
                    <a:pt x="19490" y="8897"/>
                  </a:lnTo>
                  <a:lnTo>
                    <a:pt x="17951" y="9886"/>
                  </a:lnTo>
                  <a:lnTo>
                    <a:pt x="15932" y="11537"/>
                  </a:lnTo>
                  <a:lnTo>
                    <a:pt x="13594" y="13630"/>
                  </a:lnTo>
                  <a:lnTo>
                    <a:pt x="11044" y="15026"/>
                  </a:lnTo>
                  <a:lnTo>
                    <a:pt x="8351" y="15956"/>
                  </a:lnTo>
                  <a:lnTo>
                    <a:pt x="5564" y="16576"/>
                  </a:lnTo>
                  <a:lnTo>
                    <a:pt x="3706" y="17982"/>
                  </a:lnTo>
                  <a:lnTo>
                    <a:pt x="2467" y="19911"/>
                  </a:lnTo>
                  <a:lnTo>
                    <a:pt x="1641" y="22190"/>
                  </a:lnTo>
                  <a:lnTo>
                    <a:pt x="1090" y="24700"/>
                  </a:lnTo>
                  <a:lnTo>
                    <a:pt x="724" y="27367"/>
                  </a:lnTo>
                  <a:lnTo>
                    <a:pt x="135" y="34034"/>
                  </a:lnTo>
                  <a:lnTo>
                    <a:pt x="1078" y="35574"/>
                  </a:lnTo>
                  <a:lnTo>
                    <a:pt x="2699" y="37592"/>
                  </a:lnTo>
                  <a:lnTo>
                    <a:pt x="4773" y="39930"/>
                  </a:lnTo>
                  <a:lnTo>
                    <a:pt x="7147" y="41488"/>
                  </a:lnTo>
                  <a:lnTo>
                    <a:pt x="9722" y="42527"/>
                  </a:lnTo>
                  <a:lnTo>
                    <a:pt x="12431" y="43220"/>
                  </a:lnTo>
                  <a:lnTo>
                    <a:pt x="14237" y="42690"/>
                  </a:lnTo>
                  <a:lnTo>
                    <a:pt x="15441" y="41344"/>
                  </a:lnTo>
                  <a:lnTo>
                    <a:pt x="16244" y="39454"/>
                  </a:lnTo>
                  <a:lnTo>
                    <a:pt x="17771" y="38195"/>
                  </a:lnTo>
                  <a:lnTo>
                    <a:pt x="19781" y="37355"/>
                  </a:lnTo>
                  <a:lnTo>
                    <a:pt x="22114" y="36795"/>
                  </a:lnTo>
                  <a:lnTo>
                    <a:pt x="24661" y="35430"/>
                  </a:lnTo>
                  <a:lnTo>
                    <a:pt x="27351" y="33527"/>
                  </a:lnTo>
                  <a:lnTo>
                    <a:pt x="30137" y="31267"/>
                  </a:lnTo>
                  <a:lnTo>
                    <a:pt x="32986" y="29760"/>
                  </a:lnTo>
                  <a:lnTo>
                    <a:pt x="35878" y="28755"/>
                  </a:lnTo>
                  <a:lnTo>
                    <a:pt x="38798" y="28086"/>
                  </a:lnTo>
                  <a:lnTo>
                    <a:pt x="40744" y="26647"/>
                  </a:lnTo>
                  <a:lnTo>
                    <a:pt x="42042" y="24696"/>
                  </a:lnTo>
                  <a:lnTo>
                    <a:pt x="44125" y="19175"/>
                  </a:lnTo>
                  <a:lnTo>
                    <a:pt x="44296" y="17730"/>
                  </a:lnTo>
                  <a:lnTo>
                    <a:pt x="44410" y="15775"/>
                  </a:lnTo>
                  <a:lnTo>
                    <a:pt x="44593" y="10247"/>
                  </a:lnTo>
                  <a:lnTo>
                    <a:pt x="43615" y="9794"/>
                  </a:lnTo>
                  <a:lnTo>
                    <a:pt x="41971" y="9491"/>
                  </a:lnTo>
                  <a:lnTo>
                    <a:pt x="39884" y="9290"/>
                  </a:lnTo>
                  <a:lnTo>
                    <a:pt x="37500" y="9156"/>
                  </a:lnTo>
                  <a:lnTo>
                    <a:pt x="28386" y="8922"/>
                  </a:lnTo>
                  <a:lnTo>
                    <a:pt x="19231" y="8890"/>
                  </a:lnTo>
                  <a:lnTo>
                    <a:pt x="17778" y="9881"/>
                  </a:lnTo>
                  <a:lnTo>
                    <a:pt x="15818" y="11534"/>
                  </a:lnTo>
                  <a:lnTo>
                    <a:pt x="10282" y="16575"/>
                  </a:lnTo>
                  <a:lnTo>
                    <a:pt x="9828" y="17981"/>
                  </a:lnTo>
                  <a:lnTo>
                    <a:pt x="9525" y="19911"/>
                  </a:lnTo>
                  <a:lnTo>
                    <a:pt x="8919" y="267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1" name="SMARTInkAnnotation257"/>
            <p:cNvSpPr/>
            <p:nvPr/>
          </p:nvSpPr>
          <p:spPr>
            <a:xfrm>
              <a:off x="5634637" y="2669977"/>
              <a:ext cx="44234" cy="44645"/>
            </a:xfrm>
            <a:custGeom>
              <a:avLst/>
              <a:gdLst/>
              <a:ahLst/>
              <a:cxnLst/>
              <a:rect l="0" t="0" r="0" b="0"/>
              <a:pathLst>
                <a:path w="44234" h="44645">
                  <a:moveTo>
                    <a:pt x="35715" y="0"/>
                  </a:moveTo>
                  <a:lnTo>
                    <a:pt x="22153" y="0"/>
                  </a:lnTo>
                  <a:lnTo>
                    <a:pt x="20721" y="992"/>
                  </a:lnTo>
                  <a:lnTo>
                    <a:pt x="19766" y="2645"/>
                  </a:lnTo>
                  <a:lnTo>
                    <a:pt x="19129" y="4740"/>
                  </a:lnTo>
                  <a:lnTo>
                    <a:pt x="17712" y="6136"/>
                  </a:lnTo>
                  <a:lnTo>
                    <a:pt x="15775" y="7068"/>
                  </a:lnTo>
                  <a:lnTo>
                    <a:pt x="13492" y="7688"/>
                  </a:lnTo>
                  <a:lnTo>
                    <a:pt x="10977" y="9094"/>
                  </a:lnTo>
                  <a:lnTo>
                    <a:pt x="8309" y="11023"/>
                  </a:lnTo>
                  <a:lnTo>
                    <a:pt x="5538" y="13302"/>
                  </a:lnTo>
                  <a:lnTo>
                    <a:pt x="3691" y="15813"/>
                  </a:lnTo>
                  <a:lnTo>
                    <a:pt x="2459" y="18479"/>
                  </a:lnTo>
                  <a:lnTo>
                    <a:pt x="1638" y="21249"/>
                  </a:lnTo>
                  <a:lnTo>
                    <a:pt x="1090" y="24088"/>
                  </a:lnTo>
                  <a:lnTo>
                    <a:pt x="726" y="26973"/>
                  </a:lnTo>
                  <a:lnTo>
                    <a:pt x="482" y="29887"/>
                  </a:lnTo>
                  <a:lnTo>
                    <a:pt x="320" y="32823"/>
                  </a:lnTo>
                  <a:lnTo>
                    <a:pt x="4" y="44302"/>
                  </a:lnTo>
                  <a:lnTo>
                    <a:pt x="0" y="44494"/>
                  </a:lnTo>
                  <a:lnTo>
                    <a:pt x="990" y="44545"/>
                  </a:lnTo>
                  <a:lnTo>
                    <a:pt x="4738" y="44603"/>
                  </a:lnTo>
                  <a:lnTo>
                    <a:pt x="12425" y="44634"/>
                  </a:lnTo>
                  <a:lnTo>
                    <a:pt x="14235" y="43647"/>
                  </a:lnTo>
                  <a:lnTo>
                    <a:pt x="15442" y="41996"/>
                  </a:lnTo>
                  <a:lnTo>
                    <a:pt x="16246" y="39904"/>
                  </a:lnTo>
                  <a:lnTo>
                    <a:pt x="17774" y="38508"/>
                  </a:lnTo>
                  <a:lnTo>
                    <a:pt x="19786" y="37578"/>
                  </a:lnTo>
                  <a:lnTo>
                    <a:pt x="22119" y="36959"/>
                  </a:lnTo>
                  <a:lnTo>
                    <a:pt x="24666" y="35553"/>
                  </a:lnTo>
                  <a:lnTo>
                    <a:pt x="27357" y="33624"/>
                  </a:lnTo>
                  <a:lnTo>
                    <a:pt x="30143" y="31345"/>
                  </a:lnTo>
                  <a:lnTo>
                    <a:pt x="32000" y="28834"/>
                  </a:lnTo>
                  <a:lnTo>
                    <a:pt x="33238" y="26168"/>
                  </a:lnTo>
                  <a:lnTo>
                    <a:pt x="35225" y="19500"/>
                  </a:lnTo>
                  <a:lnTo>
                    <a:pt x="35389" y="17961"/>
                  </a:lnTo>
                  <a:lnTo>
                    <a:pt x="35497" y="15943"/>
                  </a:lnTo>
                  <a:lnTo>
                    <a:pt x="35672" y="10315"/>
                  </a:lnTo>
                  <a:lnTo>
                    <a:pt x="34693" y="8860"/>
                  </a:lnTo>
                  <a:lnTo>
                    <a:pt x="33050" y="6899"/>
                  </a:lnTo>
                  <a:lnTo>
                    <a:pt x="28022" y="1362"/>
                  </a:lnTo>
                  <a:lnTo>
                    <a:pt x="26617" y="908"/>
                  </a:lnTo>
                  <a:lnTo>
                    <a:pt x="24689" y="605"/>
                  </a:lnTo>
                  <a:lnTo>
                    <a:pt x="19205" y="119"/>
                  </a:lnTo>
                  <a:lnTo>
                    <a:pt x="17763" y="1072"/>
                  </a:lnTo>
                  <a:lnTo>
                    <a:pt x="15809" y="2699"/>
                  </a:lnTo>
                  <a:lnTo>
                    <a:pt x="10285" y="7699"/>
                  </a:lnTo>
                  <a:lnTo>
                    <a:pt x="4588" y="13305"/>
                  </a:lnTo>
                  <a:lnTo>
                    <a:pt x="3057" y="15815"/>
                  </a:lnTo>
                  <a:lnTo>
                    <a:pt x="2037" y="18481"/>
                  </a:lnTo>
                  <a:lnTo>
                    <a:pt x="1357" y="21250"/>
                  </a:lnTo>
                  <a:lnTo>
                    <a:pt x="903" y="24088"/>
                  </a:lnTo>
                  <a:lnTo>
                    <a:pt x="600" y="26973"/>
                  </a:lnTo>
                  <a:lnTo>
                    <a:pt x="399" y="29888"/>
                  </a:lnTo>
                  <a:lnTo>
                    <a:pt x="265" y="32824"/>
                  </a:lnTo>
                  <a:lnTo>
                    <a:pt x="31" y="42895"/>
                  </a:lnTo>
                  <a:lnTo>
                    <a:pt x="1012" y="43479"/>
                  </a:lnTo>
                  <a:lnTo>
                    <a:pt x="2658" y="43869"/>
                  </a:lnTo>
                  <a:lnTo>
                    <a:pt x="4747" y="44129"/>
                  </a:lnTo>
                  <a:lnTo>
                    <a:pt x="7132" y="44302"/>
                  </a:lnTo>
                  <a:lnTo>
                    <a:pt x="9714" y="44417"/>
                  </a:lnTo>
                  <a:lnTo>
                    <a:pt x="16247" y="44603"/>
                  </a:lnTo>
                  <a:lnTo>
                    <a:pt x="30143" y="44644"/>
                  </a:lnTo>
                  <a:lnTo>
                    <a:pt x="32000" y="43653"/>
                  </a:lnTo>
                  <a:lnTo>
                    <a:pt x="33238" y="42000"/>
                  </a:lnTo>
                  <a:lnTo>
                    <a:pt x="34064" y="39906"/>
                  </a:lnTo>
                  <a:lnTo>
                    <a:pt x="35606" y="38511"/>
                  </a:lnTo>
                  <a:lnTo>
                    <a:pt x="37626" y="37580"/>
                  </a:lnTo>
                  <a:lnTo>
                    <a:pt x="39965" y="36959"/>
                  </a:lnTo>
                  <a:lnTo>
                    <a:pt x="41526" y="35554"/>
                  </a:lnTo>
                  <a:lnTo>
                    <a:pt x="42565" y="33624"/>
                  </a:lnTo>
                  <a:lnTo>
                    <a:pt x="43258" y="31346"/>
                  </a:lnTo>
                  <a:lnTo>
                    <a:pt x="43720" y="28834"/>
                  </a:lnTo>
                  <a:lnTo>
                    <a:pt x="44028" y="26168"/>
                  </a:lnTo>
                  <a:lnTo>
                    <a:pt x="44233" y="23398"/>
                  </a:lnTo>
                  <a:lnTo>
                    <a:pt x="43378" y="21552"/>
                  </a:lnTo>
                  <a:lnTo>
                    <a:pt x="41816" y="20321"/>
                  </a:lnTo>
                  <a:lnTo>
                    <a:pt x="39782" y="19500"/>
                  </a:lnTo>
                  <a:lnTo>
                    <a:pt x="38426" y="17961"/>
                  </a:lnTo>
                  <a:lnTo>
                    <a:pt x="37522" y="15943"/>
                  </a:lnTo>
                  <a:lnTo>
                    <a:pt x="36920" y="13605"/>
                  </a:lnTo>
                  <a:lnTo>
                    <a:pt x="35526" y="12046"/>
                  </a:lnTo>
                  <a:lnTo>
                    <a:pt x="33604" y="11007"/>
                  </a:lnTo>
                  <a:lnTo>
                    <a:pt x="28132" y="9339"/>
                  </a:lnTo>
                  <a:lnTo>
                    <a:pt x="26691" y="9203"/>
                  </a:lnTo>
                  <a:lnTo>
                    <a:pt x="24738" y="9112"/>
                  </a:lnTo>
                  <a:lnTo>
                    <a:pt x="19214" y="8965"/>
                  </a:lnTo>
                  <a:lnTo>
                    <a:pt x="17769" y="9945"/>
                  </a:lnTo>
                  <a:lnTo>
                    <a:pt x="15813" y="11591"/>
                  </a:lnTo>
                  <a:lnTo>
                    <a:pt x="13517" y="13681"/>
                  </a:lnTo>
                  <a:lnTo>
                    <a:pt x="11987" y="16065"/>
                  </a:lnTo>
                  <a:lnTo>
                    <a:pt x="10966" y="18647"/>
                  </a:lnTo>
                  <a:lnTo>
                    <a:pt x="9329" y="25181"/>
                  </a:lnTo>
                  <a:lnTo>
                    <a:pt x="9194" y="26709"/>
                  </a:lnTo>
                  <a:lnTo>
                    <a:pt x="9105" y="28720"/>
                  </a:lnTo>
                  <a:lnTo>
                    <a:pt x="8961" y="34336"/>
                  </a:lnTo>
                  <a:lnTo>
                    <a:pt x="9941" y="34797"/>
                  </a:lnTo>
                  <a:lnTo>
                    <a:pt x="11587" y="35104"/>
                  </a:lnTo>
                  <a:lnTo>
                    <a:pt x="16617" y="35597"/>
                  </a:lnTo>
                  <a:lnTo>
                    <a:pt x="18022" y="35637"/>
                  </a:lnTo>
                  <a:lnTo>
                    <a:pt x="31126" y="35715"/>
                  </a:lnTo>
                  <a:lnTo>
                    <a:pt x="32655" y="34724"/>
                  </a:lnTo>
                  <a:lnTo>
                    <a:pt x="33675" y="33071"/>
                  </a:lnTo>
                  <a:lnTo>
                    <a:pt x="34355" y="30977"/>
                  </a:lnTo>
                  <a:lnTo>
                    <a:pt x="34808" y="28589"/>
                  </a:lnTo>
                  <a:lnTo>
                    <a:pt x="35110" y="26004"/>
                  </a:lnTo>
                  <a:lnTo>
                    <a:pt x="35679" y="18335"/>
                  </a:lnTo>
                  <a:lnTo>
                    <a:pt x="35713" y="9309"/>
                  </a:lnTo>
                  <a:lnTo>
                    <a:pt x="34721" y="10175"/>
                  </a:lnTo>
                  <a:lnTo>
                    <a:pt x="27153" y="17501"/>
                  </a:lnTo>
                  <a:lnTo>
                    <a:pt x="27030" y="18612"/>
                  </a:lnTo>
                  <a:lnTo>
                    <a:pt x="26948" y="20346"/>
                  </a:lnTo>
                  <a:lnTo>
                    <a:pt x="26785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2" name="SMARTInkAnnotation258"/>
            <p:cNvSpPr/>
            <p:nvPr/>
          </p:nvSpPr>
          <p:spPr>
            <a:xfrm>
              <a:off x="5759661" y="3170039"/>
              <a:ext cx="49678" cy="49691"/>
            </a:xfrm>
            <a:custGeom>
              <a:avLst/>
              <a:gdLst/>
              <a:ahLst/>
              <a:cxnLst/>
              <a:rect l="0" t="0" r="0" b="0"/>
              <a:pathLst>
                <a:path w="49678" h="49691">
                  <a:moveTo>
                    <a:pt x="26777" y="0"/>
                  </a:moveTo>
                  <a:lnTo>
                    <a:pt x="17956" y="0"/>
                  </a:lnTo>
                  <a:lnTo>
                    <a:pt x="23013" y="0"/>
                  </a:lnTo>
                  <a:lnTo>
                    <a:pt x="18723" y="0"/>
                  </a:lnTo>
                  <a:lnTo>
                    <a:pt x="18431" y="992"/>
                  </a:lnTo>
                  <a:lnTo>
                    <a:pt x="18236" y="2646"/>
                  </a:lnTo>
                  <a:lnTo>
                    <a:pt x="17924" y="7688"/>
                  </a:lnTo>
                  <a:lnTo>
                    <a:pt x="16906" y="9094"/>
                  </a:lnTo>
                  <a:lnTo>
                    <a:pt x="15235" y="11024"/>
                  </a:lnTo>
                  <a:lnTo>
                    <a:pt x="13129" y="13302"/>
                  </a:lnTo>
                  <a:lnTo>
                    <a:pt x="11725" y="15814"/>
                  </a:lnTo>
                  <a:lnTo>
                    <a:pt x="10789" y="18480"/>
                  </a:lnTo>
                  <a:lnTo>
                    <a:pt x="9287" y="25148"/>
                  </a:lnTo>
                  <a:lnTo>
                    <a:pt x="9163" y="26687"/>
                  </a:lnTo>
                  <a:lnTo>
                    <a:pt x="9081" y="28705"/>
                  </a:lnTo>
                  <a:lnTo>
                    <a:pt x="8990" y="33594"/>
                  </a:lnTo>
                  <a:lnTo>
                    <a:pt x="8919" y="44159"/>
                  </a:lnTo>
                  <a:lnTo>
                    <a:pt x="9911" y="44322"/>
                  </a:lnTo>
                  <a:lnTo>
                    <a:pt x="11564" y="44431"/>
                  </a:lnTo>
                  <a:lnTo>
                    <a:pt x="13658" y="44503"/>
                  </a:lnTo>
                  <a:lnTo>
                    <a:pt x="21346" y="44605"/>
                  </a:lnTo>
                  <a:lnTo>
                    <a:pt x="23156" y="43627"/>
                  </a:lnTo>
                  <a:lnTo>
                    <a:pt x="24363" y="41984"/>
                  </a:lnTo>
                  <a:lnTo>
                    <a:pt x="25167" y="39895"/>
                  </a:lnTo>
                  <a:lnTo>
                    <a:pt x="26695" y="37511"/>
                  </a:lnTo>
                  <a:lnTo>
                    <a:pt x="28707" y="34929"/>
                  </a:lnTo>
                  <a:lnTo>
                    <a:pt x="34323" y="28397"/>
                  </a:lnTo>
                  <a:lnTo>
                    <a:pt x="37737" y="24858"/>
                  </a:lnTo>
                  <a:lnTo>
                    <a:pt x="43273" y="19242"/>
                  </a:lnTo>
                  <a:lnTo>
                    <a:pt x="43727" y="17789"/>
                  </a:lnTo>
                  <a:lnTo>
                    <a:pt x="44030" y="15828"/>
                  </a:lnTo>
                  <a:lnTo>
                    <a:pt x="44516" y="10292"/>
                  </a:lnTo>
                  <a:lnTo>
                    <a:pt x="43563" y="8846"/>
                  </a:lnTo>
                  <a:lnTo>
                    <a:pt x="41937" y="6890"/>
                  </a:lnTo>
                  <a:lnTo>
                    <a:pt x="36936" y="1361"/>
                  </a:lnTo>
                  <a:lnTo>
                    <a:pt x="35534" y="907"/>
                  </a:lnTo>
                  <a:lnTo>
                    <a:pt x="33607" y="605"/>
                  </a:lnTo>
                  <a:lnTo>
                    <a:pt x="28126" y="120"/>
                  </a:lnTo>
                  <a:lnTo>
                    <a:pt x="26684" y="80"/>
                  </a:lnTo>
                  <a:lnTo>
                    <a:pt x="22436" y="35"/>
                  </a:lnTo>
                  <a:lnTo>
                    <a:pt x="20906" y="1016"/>
                  </a:lnTo>
                  <a:lnTo>
                    <a:pt x="19886" y="2662"/>
                  </a:lnTo>
                  <a:lnTo>
                    <a:pt x="19206" y="4751"/>
                  </a:lnTo>
                  <a:lnTo>
                    <a:pt x="17761" y="6144"/>
                  </a:lnTo>
                  <a:lnTo>
                    <a:pt x="15805" y="7072"/>
                  </a:lnTo>
                  <a:lnTo>
                    <a:pt x="13509" y="7692"/>
                  </a:lnTo>
                  <a:lnTo>
                    <a:pt x="11978" y="9097"/>
                  </a:lnTo>
                  <a:lnTo>
                    <a:pt x="10958" y="11025"/>
                  </a:lnTo>
                  <a:lnTo>
                    <a:pt x="10278" y="13303"/>
                  </a:lnTo>
                  <a:lnTo>
                    <a:pt x="9824" y="15814"/>
                  </a:lnTo>
                  <a:lnTo>
                    <a:pt x="9521" y="18480"/>
                  </a:lnTo>
                  <a:lnTo>
                    <a:pt x="9320" y="21250"/>
                  </a:lnTo>
                  <a:lnTo>
                    <a:pt x="8194" y="24088"/>
                  </a:lnTo>
                  <a:lnTo>
                    <a:pt x="6450" y="26973"/>
                  </a:lnTo>
                  <a:lnTo>
                    <a:pt x="4296" y="29888"/>
                  </a:lnTo>
                  <a:lnTo>
                    <a:pt x="3852" y="32824"/>
                  </a:lnTo>
                  <a:lnTo>
                    <a:pt x="4548" y="35773"/>
                  </a:lnTo>
                  <a:lnTo>
                    <a:pt x="8661" y="44129"/>
                  </a:lnTo>
                  <a:lnTo>
                    <a:pt x="9739" y="45294"/>
                  </a:lnTo>
                  <a:lnTo>
                    <a:pt x="13582" y="49235"/>
                  </a:lnTo>
                  <a:lnTo>
                    <a:pt x="15003" y="49690"/>
                  </a:lnTo>
                  <a:lnTo>
                    <a:pt x="15951" y="49002"/>
                  </a:lnTo>
                  <a:lnTo>
                    <a:pt x="16583" y="47551"/>
                  </a:lnTo>
                  <a:lnTo>
                    <a:pt x="17997" y="46583"/>
                  </a:lnTo>
                  <a:lnTo>
                    <a:pt x="19931" y="45938"/>
                  </a:lnTo>
                  <a:lnTo>
                    <a:pt x="25424" y="44903"/>
                  </a:lnTo>
                  <a:lnTo>
                    <a:pt x="26866" y="43826"/>
                  </a:lnTo>
                  <a:lnTo>
                    <a:pt x="28821" y="42116"/>
                  </a:lnTo>
                  <a:lnTo>
                    <a:pt x="34346" y="36982"/>
                  </a:lnTo>
                  <a:lnTo>
                    <a:pt x="34799" y="35569"/>
                  </a:lnTo>
                  <a:lnTo>
                    <a:pt x="35102" y="33634"/>
                  </a:lnTo>
                  <a:lnTo>
                    <a:pt x="35302" y="31353"/>
                  </a:lnTo>
                  <a:lnTo>
                    <a:pt x="36429" y="29831"/>
                  </a:lnTo>
                  <a:lnTo>
                    <a:pt x="38173" y="28817"/>
                  </a:lnTo>
                  <a:lnTo>
                    <a:pt x="40327" y="28141"/>
                  </a:lnTo>
                  <a:lnTo>
                    <a:pt x="41764" y="26698"/>
                  </a:lnTo>
                  <a:lnTo>
                    <a:pt x="42720" y="24744"/>
                  </a:lnTo>
                  <a:lnTo>
                    <a:pt x="43358" y="22449"/>
                  </a:lnTo>
                  <a:lnTo>
                    <a:pt x="42793" y="20919"/>
                  </a:lnTo>
                  <a:lnTo>
                    <a:pt x="41422" y="19899"/>
                  </a:lnTo>
                  <a:lnTo>
                    <a:pt x="36835" y="18263"/>
                  </a:lnTo>
                  <a:lnTo>
                    <a:pt x="35467" y="17136"/>
                  </a:lnTo>
                  <a:lnTo>
                    <a:pt x="33563" y="15393"/>
                  </a:lnTo>
                  <a:lnTo>
                    <a:pt x="28116" y="10206"/>
                  </a:lnTo>
                  <a:lnTo>
                    <a:pt x="26678" y="9781"/>
                  </a:lnTo>
                  <a:lnTo>
                    <a:pt x="24726" y="9497"/>
                  </a:lnTo>
                  <a:lnTo>
                    <a:pt x="22433" y="9308"/>
                  </a:lnTo>
                  <a:lnTo>
                    <a:pt x="19912" y="10174"/>
                  </a:lnTo>
                  <a:lnTo>
                    <a:pt x="17239" y="11744"/>
                  </a:lnTo>
                  <a:lnTo>
                    <a:pt x="14465" y="13782"/>
                  </a:lnTo>
                  <a:lnTo>
                    <a:pt x="11623" y="15141"/>
                  </a:lnTo>
                  <a:lnTo>
                    <a:pt x="8737" y="16047"/>
                  </a:lnTo>
                  <a:lnTo>
                    <a:pt x="1716" y="17501"/>
                  </a:lnTo>
                  <a:lnTo>
                    <a:pt x="1139" y="18613"/>
                  </a:lnTo>
                  <a:lnTo>
                    <a:pt x="755" y="20346"/>
                  </a:lnTo>
                  <a:lnTo>
                    <a:pt x="499" y="22494"/>
                  </a:lnTo>
                  <a:lnTo>
                    <a:pt x="328" y="24917"/>
                  </a:lnTo>
                  <a:lnTo>
                    <a:pt x="215" y="27526"/>
                  </a:lnTo>
                  <a:lnTo>
                    <a:pt x="89" y="33070"/>
                  </a:lnTo>
                  <a:lnTo>
                    <a:pt x="0" y="42927"/>
                  </a:lnTo>
                  <a:lnTo>
                    <a:pt x="989" y="43501"/>
                  </a:lnTo>
                  <a:lnTo>
                    <a:pt x="2639" y="43884"/>
                  </a:lnTo>
                  <a:lnTo>
                    <a:pt x="4732" y="44139"/>
                  </a:lnTo>
                  <a:lnTo>
                    <a:pt x="7119" y="44309"/>
                  </a:lnTo>
                  <a:lnTo>
                    <a:pt x="9703" y="44422"/>
                  </a:lnTo>
                  <a:lnTo>
                    <a:pt x="15219" y="44548"/>
                  </a:lnTo>
                  <a:lnTo>
                    <a:pt x="38696" y="44644"/>
                  </a:lnTo>
                  <a:lnTo>
                    <a:pt x="40676" y="43654"/>
                  </a:lnTo>
                  <a:lnTo>
                    <a:pt x="41996" y="42000"/>
                  </a:lnTo>
                  <a:lnTo>
                    <a:pt x="42876" y="39907"/>
                  </a:lnTo>
                  <a:lnTo>
                    <a:pt x="43462" y="37519"/>
                  </a:lnTo>
                  <a:lnTo>
                    <a:pt x="43853" y="34934"/>
                  </a:lnTo>
                  <a:lnTo>
                    <a:pt x="44114" y="32219"/>
                  </a:lnTo>
                  <a:lnTo>
                    <a:pt x="45280" y="30409"/>
                  </a:lnTo>
                  <a:lnTo>
                    <a:pt x="47050" y="29202"/>
                  </a:lnTo>
                  <a:lnTo>
                    <a:pt x="49222" y="28398"/>
                  </a:lnTo>
                  <a:lnTo>
                    <a:pt x="49677" y="26869"/>
                  </a:lnTo>
                  <a:lnTo>
                    <a:pt x="48989" y="24858"/>
                  </a:lnTo>
                  <a:lnTo>
                    <a:pt x="45496" y="19242"/>
                  </a:lnTo>
                  <a:lnTo>
                    <a:pt x="45209" y="17789"/>
                  </a:lnTo>
                  <a:lnTo>
                    <a:pt x="45018" y="15828"/>
                  </a:lnTo>
                  <a:lnTo>
                    <a:pt x="44891" y="13529"/>
                  </a:lnTo>
                  <a:lnTo>
                    <a:pt x="43813" y="11996"/>
                  </a:lnTo>
                  <a:lnTo>
                    <a:pt x="42103" y="10974"/>
                  </a:lnTo>
                  <a:lnTo>
                    <a:pt x="36969" y="9333"/>
                  </a:lnTo>
                  <a:lnTo>
                    <a:pt x="35556" y="9199"/>
                  </a:lnTo>
                  <a:lnTo>
                    <a:pt x="33622" y="9109"/>
                  </a:lnTo>
                  <a:lnTo>
                    <a:pt x="28826" y="9009"/>
                  </a:lnTo>
                  <a:lnTo>
                    <a:pt x="19489" y="8940"/>
                  </a:lnTo>
                  <a:lnTo>
                    <a:pt x="17949" y="9929"/>
                  </a:lnTo>
                  <a:lnTo>
                    <a:pt x="15930" y="11580"/>
                  </a:lnTo>
                  <a:lnTo>
                    <a:pt x="10302" y="16619"/>
                  </a:lnTo>
                  <a:lnTo>
                    <a:pt x="4587" y="22233"/>
                  </a:lnTo>
                  <a:lnTo>
                    <a:pt x="3054" y="24743"/>
                  </a:lnTo>
                  <a:lnTo>
                    <a:pt x="2031" y="27409"/>
                  </a:lnTo>
                  <a:lnTo>
                    <a:pt x="1350" y="30180"/>
                  </a:lnTo>
                  <a:lnTo>
                    <a:pt x="1888" y="33018"/>
                  </a:lnTo>
                  <a:lnTo>
                    <a:pt x="3239" y="35903"/>
                  </a:lnTo>
                  <a:lnTo>
                    <a:pt x="7795" y="42921"/>
                  </a:lnTo>
                  <a:lnTo>
                    <a:pt x="9161" y="43497"/>
                  </a:lnTo>
                  <a:lnTo>
                    <a:pt x="11064" y="43881"/>
                  </a:lnTo>
                  <a:lnTo>
                    <a:pt x="16507" y="44497"/>
                  </a:lnTo>
                  <a:lnTo>
                    <a:pt x="17946" y="44547"/>
                  </a:lnTo>
                  <a:lnTo>
                    <a:pt x="27384" y="44629"/>
                  </a:lnTo>
                  <a:lnTo>
                    <a:pt x="44636" y="44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3" name="SMARTInkAnnotation259"/>
            <p:cNvSpPr/>
            <p:nvPr/>
          </p:nvSpPr>
          <p:spPr>
            <a:xfrm>
              <a:off x="5866805" y="3125401"/>
              <a:ext cx="49691" cy="44628"/>
            </a:xfrm>
            <a:custGeom>
              <a:avLst/>
              <a:gdLst/>
              <a:ahLst/>
              <a:cxnLst/>
              <a:rect l="0" t="0" r="0" b="0"/>
              <a:pathLst>
                <a:path w="49691" h="44628">
                  <a:moveTo>
                    <a:pt x="35718" y="8920"/>
                  </a:moveTo>
                  <a:lnTo>
                    <a:pt x="5542" y="8920"/>
                  </a:lnTo>
                  <a:lnTo>
                    <a:pt x="3694" y="9912"/>
                  </a:lnTo>
                  <a:lnTo>
                    <a:pt x="2462" y="11565"/>
                  </a:lnTo>
                  <a:lnTo>
                    <a:pt x="485" y="16608"/>
                  </a:lnTo>
                  <a:lnTo>
                    <a:pt x="324" y="18014"/>
                  </a:lnTo>
                  <a:lnTo>
                    <a:pt x="215" y="19943"/>
                  </a:lnTo>
                  <a:lnTo>
                    <a:pt x="95" y="24733"/>
                  </a:lnTo>
                  <a:lnTo>
                    <a:pt x="0" y="40305"/>
                  </a:lnTo>
                  <a:lnTo>
                    <a:pt x="993" y="41749"/>
                  </a:lnTo>
                  <a:lnTo>
                    <a:pt x="2646" y="42712"/>
                  </a:lnTo>
                  <a:lnTo>
                    <a:pt x="4740" y="43354"/>
                  </a:lnTo>
                  <a:lnTo>
                    <a:pt x="7129" y="43782"/>
                  </a:lnTo>
                  <a:lnTo>
                    <a:pt x="9713" y="44067"/>
                  </a:lnTo>
                  <a:lnTo>
                    <a:pt x="16250" y="44525"/>
                  </a:lnTo>
                  <a:lnTo>
                    <a:pt x="17778" y="43571"/>
                  </a:lnTo>
                  <a:lnTo>
                    <a:pt x="19790" y="41942"/>
                  </a:lnTo>
                  <a:lnTo>
                    <a:pt x="25406" y="36940"/>
                  </a:lnTo>
                  <a:lnTo>
                    <a:pt x="34355" y="28128"/>
                  </a:lnTo>
                  <a:lnTo>
                    <a:pt x="34810" y="26686"/>
                  </a:lnTo>
                  <a:lnTo>
                    <a:pt x="35113" y="24732"/>
                  </a:lnTo>
                  <a:lnTo>
                    <a:pt x="35314" y="22438"/>
                  </a:lnTo>
                  <a:lnTo>
                    <a:pt x="35449" y="19917"/>
                  </a:lnTo>
                  <a:lnTo>
                    <a:pt x="35683" y="10564"/>
                  </a:lnTo>
                  <a:lnTo>
                    <a:pt x="35707" y="4666"/>
                  </a:lnTo>
                  <a:lnTo>
                    <a:pt x="34719" y="3107"/>
                  </a:lnTo>
                  <a:lnTo>
                    <a:pt x="33068" y="2069"/>
                  </a:lnTo>
                  <a:lnTo>
                    <a:pt x="30975" y="1375"/>
                  </a:lnTo>
                  <a:lnTo>
                    <a:pt x="28587" y="914"/>
                  </a:lnTo>
                  <a:lnTo>
                    <a:pt x="26003" y="606"/>
                  </a:lnTo>
                  <a:lnTo>
                    <a:pt x="19468" y="112"/>
                  </a:lnTo>
                  <a:lnTo>
                    <a:pt x="15929" y="44"/>
                  </a:lnTo>
                  <a:lnTo>
                    <a:pt x="13595" y="26"/>
                  </a:lnTo>
                  <a:lnTo>
                    <a:pt x="11047" y="1006"/>
                  </a:lnTo>
                  <a:lnTo>
                    <a:pt x="8357" y="2651"/>
                  </a:lnTo>
                  <a:lnTo>
                    <a:pt x="1650" y="7681"/>
                  </a:lnTo>
                  <a:lnTo>
                    <a:pt x="1100" y="9086"/>
                  </a:lnTo>
                  <a:lnTo>
                    <a:pt x="733" y="11015"/>
                  </a:lnTo>
                  <a:lnTo>
                    <a:pt x="488" y="13293"/>
                  </a:lnTo>
                  <a:lnTo>
                    <a:pt x="326" y="15804"/>
                  </a:lnTo>
                  <a:lnTo>
                    <a:pt x="217" y="18470"/>
                  </a:lnTo>
                  <a:lnTo>
                    <a:pt x="96" y="24078"/>
                  </a:lnTo>
                  <a:lnTo>
                    <a:pt x="12" y="33981"/>
                  </a:lnTo>
                  <a:lnTo>
                    <a:pt x="1000" y="35549"/>
                  </a:lnTo>
                  <a:lnTo>
                    <a:pt x="2651" y="37586"/>
                  </a:lnTo>
                  <a:lnTo>
                    <a:pt x="7688" y="43245"/>
                  </a:lnTo>
                  <a:lnTo>
                    <a:pt x="9094" y="43710"/>
                  </a:lnTo>
                  <a:lnTo>
                    <a:pt x="11024" y="44019"/>
                  </a:lnTo>
                  <a:lnTo>
                    <a:pt x="13302" y="44225"/>
                  </a:lnTo>
                  <a:lnTo>
                    <a:pt x="15813" y="44363"/>
                  </a:lnTo>
                  <a:lnTo>
                    <a:pt x="21249" y="44515"/>
                  </a:lnTo>
                  <a:lnTo>
                    <a:pt x="29888" y="44602"/>
                  </a:lnTo>
                  <a:lnTo>
                    <a:pt x="32824" y="43622"/>
                  </a:lnTo>
                  <a:lnTo>
                    <a:pt x="35773" y="41976"/>
                  </a:lnTo>
                  <a:lnTo>
                    <a:pt x="42894" y="36946"/>
                  </a:lnTo>
                  <a:lnTo>
                    <a:pt x="43480" y="35541"/>
                  </a:lnTo>
                  <a:lnTo>
                    <a:pt x="43869" y="33613"/>
                  </a:lnTo>
                  <a:lnTo>
                    <a:pt x="44128" y="31335"/>
                  </a:lnTo>
                  <a:lnTo>
                    <a:pt x="45294" y="28824"/>
                  </a:lnTo>
                  <a:lnTo>
                    <a:pt x="47063" y="26158"/>
                  </a:lnTo>
                  <a:lnTo>
                    <a:pt x="49234" y="23389"/>
                  </a:lnTo>
                  <a:lnTo>
                    <a:pt x="49690" y="20550"/>
                  </a:lnTo>
                  <a:lnTo>
                    <a:pt x="49002" y="17665"/>
                  </a:lnTo>
                  <a:lnTo>
                    <a:pt x="45508" y="10647"/>
                  </a:lnTo>
                  <a:lnTo>
                    <a:pt x="44230" y="9079"/>
                  </a:lnTo>
                  <a:lnTo>
                    <a:pt x="42384" y="7041"/>
                  </a:lnTo>
                  <a:lnTo>
                    <a:pt x="37035" y="1383"/>
                  </a:lnTo>
                  <a:lnTo>
                    <a:pt x="35604" y="918"/>
                  </a:lnTo>
                  <a:lnTo>
                    <a:pt x="33658" y="609"/>
                  </a:lnTo>
                  <a:lnTo>
                    <a:pt x="28145" y="112"/>
                  </a:lnTo>
                  <a:lnTo>
                    <a:pt x="26701" y="71"/>
                  </a:lnTo>
                  <a:lnTo>
                    <a:pt x="19219" y="0"/>
                  </a:lnTo>
                  <a:lnTo>
                    <a:pt x="17774" y="989"/>
                  </a:lnTo>
                  <a:lnTo>
                    <a:pt x="15818" y="2641"/>
                  </a:lnTo>
                  <a:lnTo>
                    <a:pt x="13522" y="4734"/>
                  </a:lnTo>
                  <a:lnTo>
                    <a:pt x="11990" y="7121"/>
                  </a:lnTo>
                  <a:lnTo>
                    <a:pt x="10970" y="9705"/>
                  </a:lnTo>
                  <a:lnTo>
                    <a:pt x="10290" y="12420"/>
                  </a:lnTo>
                  <a:lnTo>
                    <a:pt x="9836" y="15221"/>
                  </a:lnTo>
                  <a:lnTo>
                    <a:pt x="9534" y="18082"/>
                  </a:lnTo>
                  <a:lnTo>
                    <a:pt x="9332" y="20981"/>
                  </a:lnTo>
                  <a:lnTo>
                    <a:pt x="9198" y="23906"/>
                  </a:lnTo>
                  <a:lnTo>
                    <a:pt x="8965" y="33958"/>
                  </a:lnTo>
                  <a:lnTo>
                    <a:pt x="9945" y="35533"/>
                  </a:lnTo>
                  <a:lnTo>
                    <a:pt x="11591" y="37576"/>
                  </a:lnTo>
                  <a:lnTo>
                    <a:pt x="16621" y="43243"/>
                  </a:lnTo>
                  <a:lnTo>
                    <a:pt x="18025" y="43708"/>
                  </a:lnTo>
                  <a:lnTo>
                    <a:pt x="19954" y="44018"/>
                  </a:lnTo>
                  <a:lnTo>
                    <a:pt x="25439" y="44515"/>
                  </a:lnTo>
                  <a:lnTo>
                    <a:pt x="26881" y="44556"/>
                  </a:lnTo>
                  <a:lnTo>
                    <a:pt x="34358" y="44627"/>
                  </a:lnTo>
                  <a:lnTo>
                    <a:pt x="35804" y="43638"/>
                  </a:lnTo>
                  <a:lnTo>
                    <a:pt x="37760" y="41987"/>
                  </a:lnTo>
                  <a:lnTo>
                    <a:pt x="43287" y="36949"/>
                  </a:lnTo>
                  <a:lnTo>
                    <a:pt x="43741" y="35543"/>
                  </a:lnTo>
                  <a:lnTo>
                    <a:pt x="44044" y="33614"/>
                  </a:lnTo>
                  <a:lnTo>
                    <a:pt x="44528" y="28129"/>
                  </a:lnTo>
                  <a:lnTo>
                    <a:pt x="44568" y="26686"/>
                  </a:lnTo>
                  <a:lnTo>
                    <a:pt x="44612" y="22438"/>
                  </a:lnTo>
                  <a:lnTo>
                    <a:pt x="43632" y="20909"/>
                  </a:lnTo>
                  <a:lnTo>
                    <a:pt x="41986" y="19889"/>
                  </a:lnTo>
                  <a:lnTo>
                    <a:pt x="36956" y="18252"/>
                  </a:lnTo>
                  <a:lnTo>
                    <a:pt x="35551" y="18118"/>
                  </a:lnTo>
                  <a:lnTo>
                    <a:pt x="33622" y="18028"/>
                  </a:lnTo>
                  <a:lnTo>
                    <a:pt x="31344" y="17969"/>
                  </a:lnTo>
                  <a:lnTo>
                    <a:pt x="29826" y="16936"/>
                  </a:lnTo>
                  <a:lnTo>
                    <a:pt x="28814" y="15256"/>
                  </a:lnTo>
                  <a:lnTo>
                    <a:pt x="28139" y="13144"/>
                  </a:lnTo>
                  <a:lnTo>
                    <a:pt x="26697" y="12728"/>
                  </a:lnTo>
                  <a:lnTo>
                    <a:pt x="24743" y="13443"/>
                  </a:lnTo>
                  <a:lnTo>
                    <a:pt x="18262" y="17591"/>
                  </a:lnTo>
                  <a:lnTo>
                    <a:pt x="18128" y="18669"/>
                  </a:lnTo>
                  <a:lnTo>
                    <a:pt x="18038" y="20380"/>
                  </a:lnTo>
                  <a:lnTo>
                    <a:pt x="17938" y="24927"/>
                  </a:lnTo>
                  <a:lnTo>
                    <a:pt x="17860" y="35567"/>
                  </a:lnTo>
                  <a:lnTo>
                    <a:pt x="18852" y="35614"/>
                  </a:lnTo>
                  <a:lnTo>
                    <a:pt x="25547" y="35696"/>
                  </a:lnTo>
                  <a:lnTo>
                    <a:pt x="35318" y="35708"/>
                  </a:lnTo>
                  <a:lnTo>
                    <a:pt x="35452" y="34716"/>
                  </a:lnTo>
                  <a:lnTo>
                    <a:pt x="35541" y="33062"/>
                  </a:lnTo>
                  <a:lnTo>
                    <a:pt x="35708" y="27146"/>
                  </a:lnTo>
                  <a:lnTo>
                    <a:pt x="34719" y="27024"/>
                  </a:lnTo>
                  <a:lnTo>
                    <a:pt x="33068" y="26942"/>
                  </a:lnTo>
                  <a:lnTo>
                    <a:pt x="30975" y="26888"/>
                  </a:lnTo>
                  <a:lnTo>
                    <a:pt x="29579" y="25859"/>
                  </a:lnTo>
                  <a:lnTo>
                    <a:pt x="28649" y="24181"/>
                  </a:lnTo>
                  <a:lnTo>
                    <a:pt x="26789" y="178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4" name="SMARTInkAnnotation260"/>
            <p:cNvSpPr/>
            <p:nvPr/>
          </p:nvSpPr>
          <p:spPr>
            <a:xfrm>
              <a:off x="6368230" y="2196704"/>
              <a:ext cx="52093" cy="53574"/>
            </a:xfrm>
            <a:custGeom>
              <a:avLst/>
              <a:gdLst/>
              <a:ahLst/>
              <a:cxnLst/>
              <a:rect l="0" t="0" r="0" b="0"/>
              <a:pathLst>
                <a:path w="52093" h="53574">
                  <a:moveTo>
                    <a:pt x="16497" y="8929"/>
                  </a:moveTo>
                  <a:lnTo>
                    <a:pt x="16497" y="0"/>
                  </a:lnTo>
                  <a:lnTo>
                    <a:pt x="16497" y="4740"/>
                  </a:lnTo>
                  <a:lnTo>
                    <a:pt x="15505" y="7128"/>
                  </a:lnTo>
                  <a:lnTo>
                    <a:pt x="13851" y="9713"/>
                  </a:lnTo>
                  <a:lnTo>
                    <a:pt x="8808" y="16250"/>
                  </a:lnTo>
                  <a:lnTo>
                    <a:pt x="8394" y="17778"/>
                  </a:lnTo>
                  <a:lnTo>
                    <a:pt x="8118" y="19789"/>
                  </a:lnTo>
                  <a:lnTo>
                    <a:pt x="7935" y="22122"/>
                  </a:lnTo>
                  <a:lnTo>
                    <a:pt x="7813" y="24670"/>
                  </a:lnTo>
                  <a:lnTo>
                    <a:pt x="7676" y="30146"/>
                  </a:lnTo>
                  <a:lnTo>
                    <a:pt x="7577" y="42917"/>
                  </a:lnTo>
                  <a:lnTo>
                    <a:pt x="8565" y="44486"/>
                  </a:lnTo>
                  <a:lnTo>
                    <a:pt x="10217" y="46524"/>
                  </a:lnTo>
                  <a:lnTo>
                    <a:pt x="12310" y="48875"/>
                  </a:lnTo>
                  <a:lnTo>
                    <a:pt x="14698" y="49451"/>
                  </a:lnTo>
                  <a:lnTo>
                    <a:pt x="17282" y="48841"/>
                  </a:lnTo>
                  <a:lnTo>
                    <a:pt x="19997" y="47444"/>
                  </a:lnTo>
                  <a:lnTo>
                    <a:pt x="22799" y="46512"/>
                  </a:lnTo>
                  <a:lnTo>
                    <a:pt x="25659" y="45890"/>
                  </a:lnTo>
                  <a:lnTo>
                    <a:pt x="28558" y="45476"/>
                  </a:lnTo>
                  <a:lnTo>
                    <a:pt x="31482" y="45200"/>
                  </a:lnTo>
                  <a:lnTo>
                    <a:pt x="34425" y="45016"/>
                  </a:lnTo>
                  <a:lnTo>
                    <a:pt x="37378" y="44893"/>
                  </a:lnTo>
                  <a:lnTo>
                    <a:pt x="39347" y="43819"/>
                  </a:lnTo>
                  <a:lnTo>
                    <a:pt x="40661" y="42111"/>
                  </a:lnTo>
                  <a:lnTo>
                    <a:pt x="41535" y="39980"/>
                  </a:lnTo>
                  <a:lnTo>
                    <a:pt x="43111" y="38559"/>
                  </a:lnTo>
                  <a:lnTo>
                    <a:pt x="45154" y="37612"/>
                  </a:lnTo>
                  <a:lnTo>
                    <a:pt x="47507" y="36981"/>
                  </a:lnTo>
                  <a:lnTo>
                    <a:pt x="49077" y="35568"/>
                  </a:lnTo>
                  <a:lnTo>
                    <a:pt x="50123" y="33633"/>
                  </a:lnTo>
                  <a:lnTo>
                    <a:pt x="51802" y="28141"/>
                  </a:lnTo>
                  <a:lnTo>
                    <a:pt x="51940" y="26697"/>
                  </a:lnTo>
                  <a:lnTo>
                    <a:pt x="52032" y="24743"/>
                  </a:lnTo>
                  <a:lnTo>
                    <a:pt x="52092" y="22448"/>
                  </a:lnTo>
                  <a:lnTo>
                    <a:pt x="51141" y="19926"/>
                  </a:lnTo>
                  <a:lnTo>
                    <a:pt x="49515" y="17253"/>
                  </a:lnTo>
                  <a:lnTo>
                    <a:pt x="47439" y="14478"/>
                  </a:lnTo>
                  <a:lnTo>
                    <a:pt x="45062" y="12628"/>
                  </a:lnTo>
                  <a:lnTo>
                    <a:pt x="42486" y="11395"/>
                  </a:lnTo>
                  <a:lnTo>
                    <a:pt x="39775" y="10573"/>
                  </a:lnTo>
                  <a:lnTo>
                    <a:pt x="37969" y="9033"/>
                  </a:lnTo>
                  <a:lnTo>
                    <a:pt x="36765" y="7014"/>
                  </a:lnTo>
                  <a:lnTo>
                    <a:pt x="35961" y="4676"/>
                  </a:lnTo>
                  <a:lnTo>
                    <a:pt x="34435" y="3117"/>
                  </a:lnTo>
                  <a:lnTo>
                    <a:pt x="32424" y="2077"/>
                  </a:lnTo>
                  <a:lnTo>
                    <a:pt x="30091" y="1385"/>
                  </a:lnTo>
                  <a:lnTo>
                    <a:pt x="27544" y="1915"/>
                  </a:lnTo>
                  <a:lnTo>
                    <a:pt x="24853" y="3261"/>
                  </a:lnTo>
                  <a:lnTo>
                    <a:pt x="18147" y="7809"/>
                  </a:lnTo>
                  <a:lnTo>
                    <a:pt x="16605" y="9175"/>
                  </a:lnTo>
                  <a:lnTo>
                    <a:pt x="12245" y="13338"/>
                  </a:lnTo>
                  <a:lnTo>
                    <a:pt x="10686" y="15837"/>
                  </a:lnTo>
                  <a:lnTo>
                    <a:pt x="9646" y="18495"/>
                  </a:lnTo>
                  <a:lnTo>
                    <a:pt x="8953" y="21260"/>
                  </a:lnTo>
                  <a:lnTo>
                    <a:pt x="8491" y="24095"/>
                  </a:lnTo>
                  <a:lnTo>
                    <a:pt x="8183" y="26977"/>
                  </a:lnTo>
                  <a:lnTo>
                    <a:pt x="7978" y="29891"/>
                  </a:lnTo>
                  <a:lnTo>
                    <a:pt x="7841" y="32825"/>
                  </a:lnTo>
                  <a:lnTo>
                    <a:pt x="7688" y="38732"/>
                  </a:lnTo>
                  <a:lnTo>
                    <a:pt x="7603" y="47635"/>
                  </a:lnTo>
                  <a:lnTo>
                    <a:pt x="8583" y="49616"/>
                  </a:lnTo>
                  <a:lnTo>
                    <a:pt x="10229" y="50936"/>
                  </a:lnTo>
                  <a:lnTo>
                    <a:pt x="15259" y="53056"/>
                  </a:lnTo>
                  <a:lnTo>
                    <a:pt x="16663" y="53229"/>
                  </a:lnTo>
                  <a:lnTo>
                    <a:pt x="18592" y="53345"/>
                  </a:lnTo>
                  <a:lnTo>
                    <a:pt x="24076" y="53531"/>
                  </a:lnTo>
                  <a:lnTo>
                    <a:pt x="37737" y="53573"/>
                  </a:lnTo>
                  <a:lnTo>
                    <a:pt x="39586" y="52582"/>
                  </a:lnTo>
                  <a:lnTo>
                    <a:pt x="40819" y="50930"/>
                  </a:lnTo>
                  <a:lnTo>
                    <a:pt x="41641" y="48836"/>
                  </a:lnTo>
                  <a:lnTo>
                    <a:pt x="42190" y="46447"/>
                  </a:lnTo>
                  <a:lnTo>
                    <a:pt x="42555" y="43863"/>
                  </a:lnTo>
                  <a:lnTo>
                    <a:pt x="42798" y="41148"/>
                  </a:lnTo>
                  <a:lnTo>
                    <a:pt x="42960" y="38346"/>
                  </a:lnTo>
                  <a:lnTo>
                    <a:pt x="43243" y="28506"/>
                  </a:lnTo>
                  <a:lnTo>
                    <a:pt x="43282" y="14510"/>
                  </a:lnTo>
                  <a:lnTo>
                    <a:pt x="42291" y="12650"/>
                  </a:lnTo>
                  <a:lnTo>
                    <a:pt x="40638" y="11409"/>
                  </a:lnTo>
                  <a:lnTo>
                    <a:pt x="35597" y="9419"/>
                  </a:lnTo>
                  <a:lnTo>
                    <a:pt x="34191" y="9256"/>
                  </a:lnTo>
                  <a:lnTo>
                    <a:pt x="32261" y="9147"/>
                  </a:lnTo>
                  <a:lnTo>
                    <a:pt x="27472" y="9026"/>
                  </a:lnTo>
                  <a:lnTo>
                    <a:pt x="12243" y="8932"/>
                  </a:lnTo>
                  <a:lnTo>
                    <a:pt x="10684" y="9924"/>
                  </a:lnTo>
                  <a:lnTo>
                    <a:pt x="9645" y="11576"/>
                  </a:lnTo>
                  <a:lnTo>
                    <a:pt x="8952" y="13670"/>
                  </a:lnTo>
                  <a:lnTo>
                    <a:pt x="7499" y="16059"/>
                  </a:lnTo>
                  <a:lnTo>
                    <a:pt x="5537" y="18643"/>
                  </a:lnTo>
                  <a:lnTo>
                    <a:pt x="0" y="25179"/>
                  </a:lnTo>
                  <a:lnTo>
                    <a:pt x="539" y="26708"/>
                  </a:lnTo>
                  <a:lnTo>
                    <a:pt x="1889" y="28719"/>
                  </a:lnTo>
                  <a:lnTo>
                    <a:pt x="6446" y="34336"/>
                  </a:lnTo>
                  <a:lnTo>
                    <a:pt x="7811" y="34796"/>
                  </a:lnTo>
                  <a:lnTo>
                    <a:pt x="9714" y="35103"/>
                  </a:lnTo>
                  <a:lnTo>
                    <a:pt x="11975" y="35308"/>
                  </a:lnTo>
                  <a:lnTo>
                    <a:pt x="14475" y="35445"/>
                  </a:lnTo>
                  <a:lnTo>
                    <a:pt x="19897" y="35597"/>
                  </a:lnTo>
                  <a:lnTo>
                    <a:pt x="28529" y="35682"/>
                  </a:lnTo>
                  <a:lnTo>
                    <a:pt x="31463" y="34702"/>
                  </a:lnTo>
                  <a:lnTo>
                    <a:pt x="34412" y="33056"/>
                  </a:lnTo>
                  <a:lnTo>
                    <a:pt x="41533" y="28026"/>
                  </a:lnTo>
                  <a:lnTo>
                    <a:pt x="43109" y="26622"/>
                  </a:lnTo>
                  <a:lnTo>
                    <a:pt x="50820" y="19208"/>
                  </a:lnTo>
                  <a:lnTo>
                    <a:pt x="51285" y="17766"/>
                  </a:lnTo>
                  <a:lnTo>
                    <a:pt x="51595" y="15813"/>
                  </a:lnTo>
                  <a:lnTo>
                    <a:pt x="51802" y="13518"/>
                  </a:lnTo>
                  <a:lnTo>
                    <a:pt x="51940" y="10996"/>
                  </a:lnTo>
                  <a:lnTo>
                    <a:pt x="52092" y="5548"/>
                  </a:lnTo>
                  <a:lnTo>
                    <a:pt x="51141" y="3699"/>
                  </a:lnTo>
                  <a:lnTo>
                    <a:pt x="49515" y="2465"/>
                  </a:lnTo>
                  <a:lnTo>
                    <a:pt x="47439" y="1643"/>
                  </a:lnTo>
                  <a:lnTo>
                    <a:pt x="45062" y="1095"/>
                  </a:lnTo>
                  <a:lnTo>
                    <a:pt x="42486" y="730"/>
                  </a:lnTo>
                  <a:lnTo>
                    <a:pt x="39775" y="486"/>
                  </a:lnTo>
                  <a:lnTo>
                    <a:pt x="36977" y="324"/>
                  </a:lnTo>
                  <a:lnTo>
                    <a:pt x="27143" y="42"/>
                  </a:lnTo>
                  <a:lnTo>
                    <a:pt x="21194" y="12"/>
                  </a:lnTo>
                  <a:lnTo>
                    <a:pt x="18636" y="1000"/>
                  </a:lnTo>
                  <a:lnTo>
                    <a:pt x="15939" y="2651"/>
                  </a:lnTo>
                  <a:lnTo>
                    <a:pt x="13149" y="4743"/>
                  </a:lnTo>
                  <a:lnTo>
                    <a:pt x="11288" y="7131"/>
                  </a:lnTo>
                  <a:lnTo>
                    <a:pt x="10047" y="9714"/>
                  </a:lnTo>
                  <a:lnTo>
                    <a:pt x="9221" y="12429"/>
                  </a:lnTo>
                  <a:lnTo>
                    <a:pt x="7677" y="14239"/>
                  </a:lnTo>
                  <a:lnTo>
                    <a:pt x="5656" y="15445"/>
                  </a:lnTo>
                  <a:lnTo>
                    <a:pt x="3316" y="16250"/>
                  </a:lnTo>
                  <a:lnTo>
                    <a:pt x="2749" y="17778"/>
                  </a:lnTo>
                  <a:lnTo>
                    <a:pt x="3362" y="19789"/>
                  </a:lnTo>
                  <a:lnTo>
                    <a:pt x="6737" y="25406"/>
                  </a:lnTo>
                  <a:lnTo>
                    <a:pt x="7013" y="26859"/>
                  </a:lnTo>
                  <a:lnTo>
                    <a:pt x="7198" y="28819"/>
                  </a:lnTo>
                  <a:lnTo>
                    <a:pt x="7567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5" name="SMARTInkAnnotation261"/>
            <p:cNvSpPr/>
            <p:nvPr/>
          </p:nvSpPr>
          <p:spPr>
            <a:xfrm>
              <a:off x="6527636" y="2196704"/>
              <a:ext cx="76201" cy="44635"/>
            </a:xfrm>
            <a:custGeom>
              <a:avLst/>
              <a:gdLst/>
              <a:ahLst/>
              <a:cxnLst/>
              <a:rect l="0" t="0" r="0" b="0"/>
              <a:pathLst>
                <a:path w="76201" h="44635">
                  <a:moveTo>
                    <a:pt x="35684" y="8929"/>
                  </a:moveTo>
                  <a:lnTo>
                    <a:pt x="26786" y="31"/>
                  </a:lnTo>
                  <a:lnTo>
                    <a:pt x="26765" y="9"/>
                  </a:lnTo>
                  <a:lnTo>
                    <a:pt x="19067" y="0"/>
                  </a:lnTo>
                  <a:lnTo>
                    <a:pt x="17661" y="992"/>
                  </a:lnTo>
                  <a:lnTo>
                    <a:pt x="15731" y="2645"/>
                  </a:lnTo>
                  <a:lnTo>
                    <a:pt x="10246" y="7688"/>
                  </a:lnTo>
                  <a:lnTo>
                    <a:pt x="4554" y="13301"/>
                  </a:lnTo>
                  <a:lnTo>
                    <a:pt x="3024" y="15813"/>
                  </a:lnTo>
                  <a:lnTo>
                    <a:pt x="2005" y="18479"/>
                  </a:lnTo>
                  <a:lnTo>
                    <a:pt x="1325" y="21249"/>
                  </a:lnTo>
                  <a:lnTo>
                    <a:pt x="872" y="24088"/>
                  </a:lnTo>
                  <a:lnTo>
                    <a:pt x="569" y="26972"/>
                  </a:lnTo>
                  <a:lnTo>
                    <a:pt x="368" y="29887"/>
                  </a:lnTo>
                  <a:lnTo>
                    <a:pt x="234" y="32823"/>
                  </a:lnTo>
                  <a:lnTo>
                    <a:pt x="0" y="42895"/>
                  </a:lnTo>
                  <a:lnTo>
                    <a:pt x="982" y="43479"/>
                  </a:lnTo>
                  <a:lnTo>
                    <a:pt x="2627" y="43868"/>
                  </a:lnTo>
                  <a:lnTo>
                    <a:pt x="4716" y="44128"/>
                  </a:lnTo>
                  <a:lnTo>
                    <a:pt x="7102" y="44301"/>
                  </a:lnTo>
                  <a:lnTo>
                    <a:pt x="9684" y="44417"/>
                  </a:lnTo>
                  <a:lnTo>
                    <a:pt x="12397" y="44494"/>
                  </a:lnTo>
                  <a:lnTo>
                    <a:pt x="37466" y="44634"/>
                  </a:lnTo>
                  <a:lnTo>
                    <a:pt x="40841" y="43646"/>
                  </a:lnTo>
                  <a:lnTo>
                    <a:pt x="44083" y="41996"/>
                  </a:lnTo>
                  <a:lnTo>
                    <a:pt x="47236" y="39903"/>
                  </a:lnTo>
                  <a:lnTo>
                    <a:pt x="50331" y="38508"/>
                  </a:lnTo>
                  <a:lnTo>
                    <a:pt x="53386" y="37578"/>
                  </a:lnTo>
                  <a:lnTo>
                    <a:pt x="56416" y="36958"/>
                  </a:lnTo>
                  <a:lnTo>
                    <a:pt x="58434" y="35553"/>
                  </a:lnTo>
                  <a:lnTo>
                    <a:pt x="59781" y="33623"/>
                  </a:lnTo>
                  <a:lnTo>
                    <a:pt x="61941" y="28138"/>
                  </a:lnTo>
                  <a:lnTo>
                    <a:pt x="63111" y="26696"/>
                  </a:lnTo>
                  <a:lnTo>
                    <a:pt x="64882" y="24743"/>
                  </a:lnTo>
                  <a:lnTo>
                    <a:pt x="67056" y="22448"/>
                  </a:lnTo>
                  <a:lnTo>
                    <a:pt x="67513" y="19926"/>
                  </a:lnTo>
                  <a:lnTo>
                    <a:pt x="66826" y="17253"/>
                  </a:lnTo>
                  <a:lnTo>
                    <a:pt x="63333" y="10573"/>
                  </a:lnTo>
                  <a:lnTo>
                    <a:pt x="63047" y="9033"/>
                  </a:lnTo>
                  <a:lnTo>
                    <a:pt x="62856" y="7014"/>
                  </a:lnTo>
                  <a:lnTo>
                    <a:pt x="62728" y="4676"/>
                  </a:lnTo>
                  <a:lnTo>
                    <a:pt x="61650" y="3117"/>
                  </a:lnTo>
                  <a:lnTo>
                    <a:pt x="59940" y="2077"/>
                  </a:lnTo>
                  <a:lnTo>
                    <a:pt x="57808" y="1385"/>
                  </a:lnTo>
                  <a:lnTo>
                    <a:pt x="55394" y="923"/>
                  </a:lnTo>
                  <a:lnTo>
                    <a:pt x="52793" y="615"/>
                  </a:lnTo>
                  <a:lnTo>
                    <a:pt x="50067" y="410"/>
                  </a:lnTo>
                  <a:lnTo>
                    <a:pt x="47257" y="273"/>
                  </a:lnTo>
                  <a:lnTo>
                    <a:pt x="41489" y="121"/>
                  </a:lnTo>
                  <a:lnTo>
                    <a:pt x="32664" y="35"/>
                  </a:lnTo>
                  <a:lnTo>
                    <a:pt x="30694" y="1015"/>
                  </a:lnTo>
                  <a:lnTo>
                    <a:pt x="29381" y="2661"/>
                  </a:lnTo>
                  <a:lnTo>
                    <a:pt x="28505" y="4750"/>
                  </a:lnTo>
                  <a:lnTo>
                    <a:pt x="26929" y="6143"/>
                  </a:lnTo>
                  <a:lnTo>
                    <a:pt x="24887" y="7072"/>
                  </a:lnTo>
                  <a:lnTo>
                    <a:pt x="22533" y="7691"/>
                  </a:lnTo>
                  <a:lnTo>
                    <a:pt x="20964" y="9096"/>
                  </a:lnTo>
                  <a:lnTo>
                    <a:pt x="19917" y="11025"/>
                  </a:lnTo>
                  <a:lnTo>
                    <a:pt x="19219" y="13302"/>
                  </a:lnTo>
                  <a:lnTo>
                    <a:pt x="18754" y="15813"/>
                  </a:lnTo>
                  <a:lnTo>
                    <a:pt x="18445" y="18479"/>
                  </a:lnTo>
                  <a:lnTo>
                    <a:pt x="18238" y="21249"/>
                  </a:lnTo>
                  <a:lnTo>
                    <a:pt x="18100" y="24088"/>
                  </a:lnTo>
                  <a:lnTo>
                    <a:pt x="17947" y="29887"/>
                  </a:lnTo>
                  <a:lnTo>
                    <a:pt x="17861" y="38731"/>
                  </a:lnTo>
                  <a:lnTo>
                    <a:pt x="18841" y="40703"/>
                  </a:lnTo>
                  <a:lnTo>
                    <a:pt x="20487" y="42018"/>
                  </a:lnTo>
                  <a:lnTo>
                    <a:pt x="25517" y="44128"/>
                  </a:lnTo>
                  <a:lnTo>
                    <a:pt x="26921" y="44301"/>
                  </a:lnTo>
                  <a:lnTo>
                    <a:pt x="28850" y="44417"/>
                  </a:lnTo>
                  <a:lnTo>
                    <a:pt x="33639" y="44545"/>
                  </a:lnTo>
                  <a:lnTo>
                    <a:pt x="47713" y="44634"/>
                  </a:lnTo>
                  <a:lnTo>
                    <a:pt x="50649" y="43646"/>
                  </a:lnTo>
                  <a:lnTo>
                    <a:pt x="53598" y="41996"/>
                  </a:lnTo>
                  <a:lnTo>
                    <a:pt x="56557" y="39903"/>
                  </a:lnTo>
                  <a:lnTo>
                    <a:pt x="59521" y="38508"/>
                  </a:lnTo>
                  <a:lnTo>
                    <a:pt x="62489" y="37578"/>
                  </a:lnTo>
                  <a:lnTo>
                    <a:pt x="65461" y="36958"/>
                  </a:lnTo>
                  <a:lnTo>
                    <a:pt x="67441" y="35553"/>
                  </a:lnTo>
                  <a:lnTo>
                    <a:pt x="68762" y="33623"/>
                  </a:lnTo>
                  <a:lnTo>
                    <a:pt x="69642" y="31345"/>
                  </a:lnTo>
                  <a:lnTo>
                    <a:pt x="71222" y="29826"/>
                  </a:lnTo>
                  <a:lnTo>
                    <a:pt x="73266" y="28813"/>
                  </a:lnTo>
                  <a:lnTo>
                    <a:pt x="75621" y="28138"/>
                  </a:lnTo>
                  <a:lnTo>
                    <a:pt x="76200" y="26696"/>
                  </a:lnTo>
                  <a:lnTo>
                    <a:pt x="75594" y="24743"/>
                  </a:lnTo>
                  <a:lnTo>
                    <a:pt x="74196" y="22448"/>
                  </a:lnTo>
                  <a:lnTo>
                    <a:pt x="73265" y="19926"/>
                  </a:lnTo>
                  <a:lnTo>
                    <a:pt x="72644" y="17253"/>
                  </a:lnTo>
                  <a:lnTo>
                    <a:pt x="72231" y="14478"/>
                  </a:lnTo>
                  <a:lnTo>
                    <a:pt x="70963" y="11636"/>
                  </a:lnTo>
                  <a:lnTo>
                    <a:pt x="69125" y="8749"/>
                  </a:lnTo>
                  <a:lnTo>
                    <a:pt x="63787" y="1728"/>
                  </a:lnTo>
                  <a:lnTo>
                    <a:pt x="62357" y="1152"/>
                  </a:lnTo>
                  <a:lnTo>
                    <a:pt x="60411" y="767"/>
                  </a:lnTo>
                  <a:lnTo>
                    <a:pt x="58122" y="511"/>
                  </a:lnTo>
                  <a:lnTo>
                    <a:pt x="55603" y="341"/>
                  </a:lnTo>
                  <a:lnTo>
                    <a:pt x="52933" y="227"/>
                  </a:lnTo>
                  <a:lnTo>
                    <a:pt x="47318" y="100"/>
                  </a:lnTo>
                  <a:lnTo>
                    <a:pt x="32672" y="12"/>
                  </a:lnTo>
                  <a:lnTo>
                    <a:pt x="30699" y="1000"/>
                  </a:lnTo>
                  <a:lnTo>
                    <a:pt x="29384" y="2651"/>
                  </a:lnTo>
                  <a:lnTo>
                    <a:pt x="28507" y="4744"/>
                  </a:lnTo>
                  <a:lnTo>
                    <a:pt x="26931" y="7131"/>
                  </a:lnTo>
                  <a:lnTo>
                    <a:pt x="24888" y="9715"/>
                  </a:lnTo>
                  <a:lnTo>
                    <a:pt x="22533" y="12429"/>
                  </a:lnTo>
                  <a:lnTo>
                    <a:pt x="20964" y="15231"/>
                  </a:lnTo>
                  <a:lnTo>
                    <a:pt x="19918" y="18091"/>
                  </a:lnTo>
                  <a:lnTo>
                    <a:pt x="17947" y="26279"/>
                  </a:lnTo>
                  <a:lnTo>
                    <a:pt x="18899" y="27441"/>
                  </a:lnTo>
                  <a:lnTo>
                    <a:pt x="20525" y="29208"/>
                  </a:lnTo>
                  <a:lnTo>
                    <a:pt x="25524" y="34432"/>
                  </a:lnTo>
                  <a:lnTo>
                    <a:pt x="26926" y="33868"/>
                  </a:lnTo>
                  <a:lnTo>
                    <a:pt x="28854" y="32501"/>
                  </a:lnTo>
                  <a:lnTo>
                    <a:pt x="31130" y="30596"/>
                  </a:lnTo>
                  <a:lnTo>
                    <a:pt x="33640" y="29327"/>
                  </a:lnTo>
                  <a:lnTo>
                    <a:pt x="36306" y="28481"/>
                  </a:lnTo>
                  <a:lnTo>
                    <a:pt x="39075" y="27917"/>
                  </a:lnTo>
                  <a:lnTo>
                    <a:pt x="41913" y="27541"/>
                  </a:lnTo>
                  <a:lnTo>
                    <a:pt x="44798" y="27290"/>
                  </a:lnTo>
                  <a:lnTo>
                    <a:pt x="47713" y="27122"/>
                  </a:lnTo>
                  <a:lnTo>
                    <a:pt x="49656" y="26019"/>
                  </a:lnTo>
                  <a:lnTo>
                    <a:pt x="50952" y="24291"/>
                  </a:lnTo>
                  <a:lnTo>
                    <a:pt x="51816" y="22147"/>
                  </a:lnTo>
                  <a:lnTo>
                    <a:pt x="53383" y="20717"/>
                  </a:lnTo>
                  <a:lnTo>
                    <a:pt x="55421" y="19765"/>
                  </a:lnTo>
                  <a:lnTo>
                    <a:pt x="57771" y="19129"/>
                  </a:lnTo>
                  <a:lnTo>
                    <a:pt x="59339" y="17714"/>
                  </a:lnTo>
                  <a:lnTo>
                    <a:pt x="60384" y="15778"/>
                  </a:lnTo>
                  <a:lnTo>
                    <a:pt x="62351" y="9330"/>
                  </a:lnTo>
                  <a:lnTo>
                    <a:pt x="61399" y="9196"/>
                  </a:lnTo>
                  <a:lnTo>
                    <a:pt x="59773" y="9107"/>
                  </a:lnTo>
                  <a:lnTo>
                    <a:pt x="53652" y="8932"/>
                  </a:lnTo>
                  <a:lnTo>
                    <a:pt x="53615" y="9923"/>
                  </a:lnTo>
                  <a:lnTo>
                    <a:pt x="53544" y="178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6" name="SMARTInkAnnotation262"/>
            <p:cNvSpPr/>
            <p:nvPr/>
          </p:nvSpPr>
          <p:spPr>
            <a:xfrm>
              <a:off x="6691538" y="2536031"/>
              <a:ext cx="479002" cy="321470"/>
            </a:xfrm>
            <a:custGeom>
              <a:avLst/>
              <a:gdLst/>
              <a:ahLst/>
              <a:cxnLst/>
              <a:rect l="0" t="0" r="0" b="0"/>
              <a:pathLst>
                <a:path w="479002" h="321470">
                  <a:moveTo>
                    <a:pt x="5728" y="0"/>
                  </a:moveTo>
                  <a:lnTo>
                    <a:pt x="583" y="0"/>
                  </a:lnTo>
                  <a:lnTo>
                    <a:pt x="2780" y="0"/>
                  </a:lnTo>
                  <a:lnTo>
                    <a:pt x="0" y="0"/>
                  </a:lnTo>
                  <a:lnTo>
                    <a:pt x="10385" y="0"/>
                  </a:lnTo>
                  <a:lnTo>
                    <a:pt x="11809" y="992"/>
                  </a:lnTo>
                  <a:lnTo>
                    <a:pt x="12758" y="2646"/>
                  </a:lnTo>
                  <a:lnTo>
                    <a:pt x="13391" y="4741"/>
                  </a:lnTo>
                  <a:lnTo>
                    <a:pt x="14805" y="6137"/>
                  </a:lnTo>
                  <a:lnTo>
                    <a:pt x="16740" y="7068"/>
                  </a:lnTo>
                  <a:lnTo>
                    <a:pt x="21536" y="8102"/>
                  </a:lnTo>
                  <a:lnTo>
                    <a:pt x="26975" y="8562"/>
                  </a:lnTo>
                  <a:lnTo>
                    <a:pt x="29815" y="9677"/>
                  </a:lnTo>
                  <a:lnTo>
                    <a:pt x="35615" y="13561"/>
                  </a:lnTo>
                  <a:lnTo>
                    <a:pt x="44459" y="21326"/>
                  </a:lnTo>
                  <a:lnTo>
                    <a:pt x="58103" y="29911"/>
                  </a:lnTo>
                  <a:lnTo>
                    <a:pt x="69974" y="38739"/>
                  </a:lnTo>
                  <a:lnTo>
                    <a:pt x="79774" y="47638"/>
                  </a:lnTo>
                  <a:lnTo>
                    <a:pt x="93704" y="56558"/>
                  </a:lnTo>
                  <a:lnTo>
                    <a:pt x="110051" y="68462"/>
                  </a:lnTo>
                  <a:lnTo>
                    <a:pt x="120224" y="74415"/>
                  </a:lnTo>
                  <a:lnTo>
                    <a:pt x="128713" y="83013"/>
                  </a:lnTo>
                  <a:lnTo>
                    <a:pt x="132366" y="88084"/>
                  </a:lnTo>
                  <a:lnTo>
                    <a:pt x="141717" y="96365"/>
                  </a:lnTo>
                  <a:lnTo>
                    <a:pt x="146989" y="99962"/>
                  </a:lnTo>
                  <a:lnTo>
                    <a:pt x="155492" y="109250"/>
                  </a:lnTo>
                  <a:lnTo>
                    <a:pt x="159148" y="114505"/>
                  </a:lnTo>
                  <a:lnTo>
                    <a:pt x="168504" y="122990"/>
                  </a:lnTo>
                  <a:lnTo>
                    <a:pt x="179275" y="131061"/>
                  </a:lnTo>
                  <a:lnTo>
                    <a:pt x="184926" y="135991"/>
                  </a:lnTo>
                  <a:lnTo>
                    <a:pt x="196497" y="145769"/>
                  </a:lnTo>
                  <a:lnTo>
                    <a:pt x="208253" y="153422"/>
                  </a:lnTo>
                  <a:lnTo>
                    <a:pt x="220094" y="162776"/>
                  </a:lnTo>
                  <a:lnTo>
                    <a:pt x="226029" y="168049"/>
                  </a:lnTo>
                  <a:lnTo>
                    <a:pt x="240561" y="176553"/>
                  </a:lnTo>
                  <a:lnTo>
                    <a:pt x="255950" y="183640"/>
                  </a:lnTo>
                  <a:lnTo>
                    <a:pt x="269404" y="190097"/>
                  </a:lnTo>
                  <a:lnTo>
                    <a:pt x="281997" y="198920"/>
                  </a:lnTo>
                  <a:lnTo>
                    <a:pt x="295202" y="208464"/>
                  </a:lnTo>
                  <a:lnTo>
                    <a:pt x="302890" y="212398"/>
                  </a:lnTo>
                  <a:lnTo>
                    <a:pt x="310992" y="216013"/>
                  </a:lnTo>
                  <a:lnTo>
                    <a:pt x="325286" y="225321"/>
                  </a:lnTo>
                  <a:lnTo>
                    <a:pt x="338254" y="235080"/>
                  </a:lnTo>
                  <a:lnTo>
                    <a:pt x="350631" y="242725"/>
                  </a:lnTo>
                  <a:lnTo>
                    <a:pt x="362747" y="252076"/>
                  </a:lnTo>
                  <a:lnTo>
                    <a:pt x="374747" y="261854"/>
                  </a:lnTo>
                  <a:lnTo>
                    <a:pt x="386694" y="269507"/>
                  </a:lnTo>
                  <a:lnTo>
                    <a:pt x="398618" y="276216"/>
                  </a:lnTo>
                  <a:lnTo>
                    <a:pt x="410533" y="282505"/>
                  </a:lnTo>
                  <a:lnTo>
                    <a:pt x="422443" y="288607"/>
                  </a:lnTo>
                  <a:lnTo>
                    <a:pt x="435564" y="297621"/>
                  </a:lnTo>
                  <a:lnTo>
                    <a:pt x="445736" y="306576"/>
                  </a:lnTo>
                  <a:lnTo>
                    <a:pt x="449880" y="308564"/>
                  </a:lnTo>
                  <a:lnTo>
                    <a:pt x="459774" y="310772"/>
                  </a:lnTo>
                  <a:lnTo>
                    <a:pt x="463207" y="312353"/>
                  </a:lnTo>
                  <a:lnTo>
                    <a:pt x="465495" y="314400"/>
                  </a:lnTo>
                  <a:lnTo>
                    <a:pt x="467020" y="316756"/>
                  </a:lnTo>
                  <a:lnTo>
                    <a:pt x="469030" y="318327"/>
                  </a:lnTo>
                  <a:lnTo>
                    <a:pt x="471361" y="319375"/>
                  </a:lnTo>
                  <a:lnTo>
                    <a:pt x="479001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7" name="SMARTInkAnnotation263"/>
            <p:cNvSpPr/>
            <p:nvPr/>
          </p:nvSpPr>
          <p:spPr>
            <a:xfrm>
              <a:off x="7260359" y="2812862"/>
              <a:ext cx="329859" cy="326247"/>
            </a:xfrm>
            <a:custGeom>
              <a:avLst/>
              <a:gdLst/>
              <a:ahLst/>
              <a:cxnLst/>
              <a:rect l="0" t="0" r="0" b="0"/>
              <a:pathLst>
                <a:path w="329859" h="326247">
                  <a:moveTo>
                    <a:pt x="142352" y="17849"/>
                  </a:moveTo>
                  <a:lnTo>
                    <a:pt x="142352" y="10160"/>
                  </a:lnTo>
                  <a:lnTo>
                    <a:pt x="134663" y="1340"/>
                  </a:lnTo>
                  <a:lnTo>
                    <a:pt x="133258" y="890"/>
                  </a:lnTo>
                  <a:lnTo>
                    <a:pt x="123872" y="167"/>
                  </a:lnTo>
                  <a:lnTo>
                    <a:pt x="115378" y="42"/>
                  </a:lnTo>
                  <a:lnTo>
                    <a:pt x="103620" y="0"/>
                  </a:lnTo>
                  <a:lnTo>
                    <a:pt x="95042" y="2640"/>
                  </a:lnTo>
                  <a:lnTo>
                    <a:pt x="85606" y="7121"/>
                  </a:lnTo>
                  <a:lnTo>
                    <a:pt x="78105" y="12420"/>
                  </a:lnTo>
                  <a:lnTo>
                    <a:pt x="68305" y="20981"/>
                  </a:lnTo>
                  <a:lnTo>
                    <a:pt x="59501" y="26848"/>
                  </a:lnTo>
                  <a:lnTo>
                    <a:pt x="49967" y="32763"/>
                  </a:lnTo>
                  <a:lnTo>
                    <a:pt x="42422" y="38698"/>
                  </a:lnTo>
                  <a:lnTo>
                    <a:pt x="35761" y="47290"/>
                  </a:lnTo>
                  <a:lnTo>
                    <a:pt x="32597" y="52359"/>
                  </a:lnTo>
                  <a:lnTo>
                    <a:pt x="29494" y="57723"/>
                  </a:lnTo>
                  <a:lnTo>
                    <a:pt x="23401" y="68974"/>
                  </a:lnTo>
                  <a:lnTo>
                    <a:pt x="8422" y="98285"/>
                  </a:lnTo>
                  <a:lnTo>
                    <a:pt x="5440" y="104215"/>
                  </a:lnTo>
                  <a:lnTo>
                    <a:pt x="3453" y="110153"/>
                  </a:lnTo>
                  <a:lnTo>
                    <a:pt x="2127" y="116096"/>
                  </a:lnTo>
                  <a:lnTo>
                    <a:pt x="1243" y="122042"/>
                  </a:lnTo>
                  <a:lnTo>
                    <a:pt x="655" y="127991"/>
                  </a:lnTo>
                  <a:lnTo>
                    <a:pt x="262" y="133941"/>
                  </a:lnTo>
                  <a:lnTo>
                    <a:pt x="0" y="139892"/>
                  </a:lnTo>
                  <a:lnTo>
                    <a:pt x="818" y="145844"/>
                  </a:lnTo>
                  <a:lnTo>
                    <a:pt x="2356" y="151796"/>
                  </a:lnTo>
                  <a:lnTo>
                    <a:pt x="4373" y="157749"/>
                  </a:lnTo>
                  <a:lnTo>
                    <a:pt x="5717" y="163701"/>
                  </a:lnTo>
                  <a:lnTo>
                    <a:pt x="6613" y="169654"/>
                  </a:lnTo>
                  <a:lnTo>
                    <a:pt x="7211" y="175607"/>
                  </a:lnTo>
                  <a:lnTo>
                    <a:pt x="8601" y="182552"/>
                  </a:lnTo>
                  <a:lnTo>
                    <a:pt x="10521" y="190159"/>
                  </a:lnTo>
                  <a:lnTo>
                    <a:pt x="12792" y="198207"/>
                  </a:lnTo>
                  <a:lnTo>
                    <a:pt x="15299" y="205556"/>
                  </a:lnTo>
                  <a:lnTo>
                    <a:pt x="17963" y="212440"/>
                  </a:lnTo>
                  <a:lnTo>
                    <a:pt x="20731" y="219014"/>
                  </a:lnTo>
                  <a:lnTo>
                    <a:pt x="24560" y="225381"/>
                  </a:lnTo>
                  <a:lnTo>
                    <a:pt x="29098" y="231610"/>
                  </a:lnTo>
                  <a:lnTo>
                    <a:pt x="34107" y="237747"/>
                  </a:lnTo>
                  <a:lnTo>
                    <a:pt x="42318" y="247212"/>
                  </a:lnTo>
                  <a:lnTo>
                    <a:pt x="49275" y="255717"/>
                  </a:lnTo>
                  <a:lnTo>
                    <a:pt x="52519" y="260764"/>
                  </a:lnTo>
                  <a:lnTo>
                    <a:pt x="55675" y="266113"/>
                  </a:lnTo>
                  <a:lnTo>
                    <a:pt x="59762" y="271663"/>
                  </a:lnTo>
                  <a:lnTo>
                    <a:pt x="64472" y="277347"/>
                  </a:lnTo>
                  <a:lnTo>
                    <a:pt x="69596" y="283121"/>
                  </a:lnTo>
                  <a:lnTo>
                    <a:pt x="74996" y="287962"/>
                  </a:lnTo>
                  <a:lnTo>
                    <a:pt x="80581" y="292183"/>
                  </a:lnTo>
                  <a:lnTo>
                    <a:pt x="86288" y="295988"/>
                  </a:lnTo>
                  <a:lnTo>
                    <a:pt x="92077" y="299517"/>
                  </a:lnTo>
                  <a:lnTo>
                    <a:pt x="97921" y="302862"/>
                  </a:lnTo>
                  <a:lnTo>
                    <a:pt x="103802" y="306084"/>
                  </a:lnTo>
                  <a:lnTo>
                    <a:pt x="110699" y="309225"/>
                  </a:lnTo>
                  <a:lnTo>
                    <a:pt x="118273" y="312310"/>
                  </a:lnTo>
                  <a:lnTo>
                    <a:pt x="126299" y="315359"/>
                  </a:lnTo>
                  <a:lnTo>
                    <a:pt x="133635" y="317392"/>
                  </a:lnTo>
                  <a:lnTo>
                    <a:pt x="140509" y="318747"/>
                  </a:lnTo>
                  <a:lnTo>
                    <a:pt x="147076" y="319651"/>
                  </a:lnTo>
                  <a:lnTo>
                    <a:pt x="153439" y="321246"/>
                  </a:lnTo>
                  <a:lnTo>
                    <a:pt x="159665" y="323301"/>
                  </a:lnTo>
                  <a:lnTo>
                    <a:pt x="165800" y="325663"/>
                  </a:lnTo>
                  <a:lnTo>
                    <a:pt x="172867" y="326246"/>
                  </a:lnTo>
                  <a:lnTo>
                    <a:pt x="180554" y="325643"/>
                  </a:lnTo>
                  <a:lnTo>
                    <a:pt x="188656" y="324248"/>
                  </a:lnTo>
                  <a:lnTo>
                    <a:pt x="196042" y="323318"/>
                  </a:lnTo>
                  <a:lnTo>
                    <a:pt x="202950" y="322698"/>
                  </a:lnTo>
                  <a:lnTo>
                    <a:pt x="209540" y="322285"/>
                  </a:lnTo>
                  <a:lnTo>
                    <a:pt x="222153" y="321826"/>
                  </a:lnTo>
                  <a:lnTo>
                    <a:pt x="228295" y="321703"/>
                  </a:lnTo>
                  <a:lnTo>
                    <a:pt x="234374" y="320629"/>
                  </a:lnTo>
                  <a:lnTo>
                    <a:pt x="240410" y="318921"/>
                  </a:lnTo>
                  <a:lnTo>
                    <a:pt x="246420" y="316791"/>
                  </a:lnTo>
                  <a:lnTo>
                    <a:pt x="252410" y="313385"/>
                  </a:lnTo>
                  <a:lnTo>
                    <a:pt x="258387" y="309131"/>
                  </a:lnTo>
                  <a:lnTo>
                    <a:pt x="264358" y="304311"/>
                  </a:lnTo>
                  <a:lnTo>
                    <a:pt x="270322" y="300104"/>
                  </a:lnTo>
                  <a:lnTo>
                    <a:pt x="276282" y="296308"/>
                  </a:lnTo>
                  <a:lnTo>
                    <a:pt x="282240" y="292785"/>
                  </a:lnTo>
                  <a:lnTo>
                    <a:pt x="291506" y="286225"/>
                  </a:lnTo>
                  <a:lnTo>
                    <a:pt x="299924" y="279010"/>
                  </a:lnTo>
                  <a:lnTo>
                    <a:pt x="310279" y="269189"/>
                  </a:lnTo>
                  <a:lnTo>
                    <a:pt x="314827" y="263791"/>
                  </a:lnTo>
                  <a:lnTo>
                    <a:pt x="318850" y="258209"/>
                  </a:lnTo>
                  <a:lnTo>
                    <a:pt x="322525" y="252503"/>
                  </a:lnTo>
                  <a:lnTo>
                    <a:pt x="324976" y="246714"/>
                  </a:lnTo>
                  <a:lnTo>
                    <a:pt x="326608" y="240871"/>
                  </a:lnTo>
                  <a:lnTo>
                    <a:pt x="327697" y="234991"/>
                  </a:lnTo>
                  <a:lnTo>
                    <a:pt x="328424" y="229087"/>
                  </a:lnTo>
                  <a:lnTo>
                    <a:pt x="328907" y="223166"/>
                  </a:lnTo>
                  <a:lnTo>
                    <a:pt x="329230" y="217235"/>
                  </a:lnTo>
                  <a:lnTo>
                    <a:pt x="329589" y="202707"/>
                  </a:lnTo>
                  <a:lnTo>
                    <a:pt x="329858" y="155137"/>
                  </a:lnTo>
                  <a:lnTo>
                    <a:pt x="328872" y="149062"/>
                  </a:lnTo>
                  <a:lnTo>
                    <a:pt x="327222" y="143028"/>
                  </a:lnTo>
                  <a:lnTo>
                    <a:pt x="325130" y="137020"/>
                  </a:lnTo>
                  <a:lnTo>
                    <a:pt x="321750" y="131031"/>
                  </a:lnTo>
                  <a:lnTo>
                    <a:pt x="317513" y="125053"/>
                  </a:lnTo>
                  <a:lnTo>
                    <a:pt x="312704" y="119084"/>
                  </a:lnTo>
                  <a:lnTo>
                    <a:pt x="308506" y="113120"/>
                  </a:lnTo>
                  <a:lnTo>
                    <a:pt x="304715" y="107160"/>
                  </a:lnTo>
                  <a:lnTo>
                    <a:pt x="301196" y="101202"/>
                  </a:lnTo>
                  <a:lnTo>
                    <a:pt x="291993" y="91936"/>
                  </a:lnTo>
                  <a:lnTo>
                    <a:pt x="282281" y="84511"/>
                  </a:lnTo>
                  <a:lnTo>
                    <a:pt x="274657" y="77904"/>
                  </a:lnTo>
                  <a:lnTo>
                    <a:pt x="265316" y="69014"/>
                  </a:lnTo>
                  <a:lnTo>
                    <a:pt x="260047" y="63865"/>
                  </a:lnTo>
                  <a:lnTo>
                    <a:pt x="254550" y="59441"/>
                  </a:lnTo>
                  <a:lnTo>
                    <a:pt x="248900" y="55499"/>
                  </a:lnTo>
                  <a:lnTo>
                    <a:pt x="243150" y="51878"/>
                  </a:lnTo>
                  <a:lnTo>
                    <a:pt x="234115" y="47856"/>
                  </a:lnTo>
                  <a:lnTo>
                    <a:pt x="225799" y="45076"/>
                  </a:lnTo>
                  <a:lnTo>
                    <a:pt x="220804" y="42945"/>
                  </a:lnTo>
                  <a:lnTo>
                    <a:pt x="215489" y="40533"/>
                  </a:lnTo>
                  <a:lnTo>
                    <a:pt x="209961" y="38925"/>
                  </a:lnTo>
                  <a:lnTo>
                    <a:pt x="204292" y="37853"/>
                  </a:lnTo>
                  <a:lnTo>
                    <a:pt x="198528" y="37138"/>
                  </a:lnTo>
                  <a:lnTo>
                    <a:pt x="189478" y="36344"/>
                  </a:lnTo>
                  <a:lnTo>
                    <a:pt x="181156" y="35991"/>
                  </a:lnTo>
                  <a:lnTo>
                    <a:pt x="158621" y="35745"/>
                  </a:lnTo>
                  <a:lnTo>
                    <a:pt x="148716" y="35719"/>
                  </a:lnTo>
                  <a:lnTo>
                    <a:pt x="146594" y="36708"/>
                  </a:lnTo>
                  <a:lnTo>
                    <a:pt x="145180" y="38359"/>
                  </a:lnTo>
                  <a:lnTo>
                    <a:pt x="144237" y="40452"/>
                  </a:lnTo>
                  <a:lnTo>
                    <a:pt x="142616" y="41847"/>
                  </a:lnTo>
                  <a:lnTo>
                    <a:pt x="140544" y="42777"/>
                  </a:lnTo>
                  <a:lnTo>
                    <a:pt x="133422" y="446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8" name="SMARTInkAnnotation264"/>
            <p:cNvSpPr/>
            <p:nvPr/>
          </p:nvSpPr>
          <p:spPr>
            <a:xfrm>
              <a:off x="7500948" y="2723555"/>
              <a:ext cx="62461" cy="53166"/>
            </a:xfrm>
            <a:custGeom>
              <a:avLst/>
              <a:gdLst/>
              <a:ahLst/>
              <a:cxnLst/>
              <a:rect l="0" t="0" r="0" b="0"/>
              <a:pathLst>
                <a:path w="62461" h="53166">
                  <a:moveTo>
                    <a:pt x="26779" y="0"/>
                  </a:moveTo>
                  <a:lnTo>
                    <a:pt x="18217" y="0"/>
                  </a:lnTo>
                  <a:lnTo>
                    <a:pt x="17102" y="992"/>
                  </a:lnTo>
                  <a:lnTo>
                    <a:pt x="10193" y="7688"/>
                  </a:lnTo>
                  <a:lnTo>
                    <a:pt x="4557" y="13302"/>
                  </a:lnTo>
                  <a:lnTo>
                    <a:pt x="3034" y="15813"/>
                  </a:lnTo>
                  <a:lnTo>
                    <a:pt x="2019" y="18479"/>
                  </a:lnTo>
                  <a:lnTo>
                    <a:pt x="1342" y="21249"/>
                  </a:lnTo>
                  <a:lnTo>
                    <a:pt x="891" y="24088"/>
                  </a:lnTo>
                  <a:lnTo>
                    <a:pt x="591" y="26973"/>
                  </a:lnTo>
                  <a:lnTo>
                    <a:pt x="390" y="29888"/>
                  </a:lnTo>
                  <a:lnTo>
                    <a:pt x="256" y="32823"/>
                  </a:lnTo>
                  <a:lnTo>
                    <a:pt x="24" y="42895"/>
                  </a:lnTo>
                  <a:lnTo>
                    <a:pt x="0" y="48869"/>
                  </a:lnTo>
                  <a:lnTo>
                    <a:pt x="989" y="49446"/>
                  </a:lnTo>
                  <a:lnTo>
                    <a:pt x="2640" y="48839"/>
                  </a:lnTo>
                  <a:lnTo>
                    <a:pt x="4733" y="47442"/>
                  </a:lnTo>
                  <a:lnTo>
                    <a:pt x="7121" y="46511"/>
                  </a:lnTo>
                  <a:lnTo>
                    <a:pt x="9704" y="45890"/>
                  </a:lnTo>
                  <a:lnTo>
                    <a:pt x="12419" y="45476"/>
                  </a:lnTo>
                  <a:lnTo>
                    <a:pt x="16214" y="45200"/>
                  </a:lnTo>
                  <a:lnTo>
                    <a:pt x="20728" y="45016"/>
                  </a:lnTo>
                  <a:lnTo>
                    <a:pt x="25721" y="44893"/>
                  </a:lnTo>
                  <a:lnTo>
                    <a:pt x="30043" y="43819"/>
                  </a:lnTo>
                  <a:lnTo>
                    <a:pt x="33915" y="42111"/>
                  </a:lnTo>
                  <a:lnTo>
                    <a:pt x="42520" y="36981"/>
                  </a:lnTo>
                  <a:lnTo>
                    <a:pt x="44219" y="35568"/>
                  </a:lnTo>
                  <a:lnTo>
                    <a:pt x="46342" y="33634"/>
                  </a:lnTo>
                  <a:lnTo>
                    <a:pt x="52141" y="28141"/>
                  </a:lnTo>
                  <a:lnTo>
                    <a:pt x="52617" y="26698"/>
                  </a:lnTo>
                  <a:lnTo>
                    <a:pt x="52933" y="24744"/>
                  </a:lnTo>
                  <a:lnTo>
                    <a:pt x="53145" y="22449"/>
                  </a:lnTo>
                  <a:lnTo>
                    <a:pt x="52293" y="19927"/>
                  </a:lnTo>
                  <a:lnTo>
                    <a:pt x="50734" y="17253"/>
                  </a:lnTo>
                  <a:lnTo>
                    <a:pt x="44995" y="9417"/>
                  </a:lnTo>
                  <a:lnTo>
                    <a:pt x="43884" y="9254"/>
                  </a:lnTo>
                  <a:lnTo>
                    <a:pt x="42150" y="9146"/>
                  </a:lnTo>
                  <a:lnTo>
                    <a:pt x="37579" y="9025"/>
                  </a:lnTo>
                  <a:lnTo>
                    <a:pt x="23656" y="8942"/>
                  </a:lnTo>
                  <a:lnTo>
                    <a:pt x="20729" y="9930"/>
                  </a:lnTo>
                  <a:lnTo>
                    <a:pt x="17784" y="11581"/>
                  </a:lnTo>
                  <a:lnTo>
                    <a:pt x="10670" y="16619"/>
                  </a:lnTo>
                  <a:lnTo>
                    <a:pt x="10087" y="18024"/>
                  </a:lnTo>
                  <a:lnTo>
                    <a:pt x="9697" y="19954"/>
                  </a:lnTo>
                  <a:lnTo>
                    <a:pt x="9438" y="22232"/>
                  </a:lnTo>
                  <a:lnTo>
                    <a:pt x="9266" y="24743"/>
                  </a:lnTo>
                  <a:lnTo>
                    <a:pt x="9149" y="27409"/>
                  </a:lnTo>
                  <a:lnTo>
                    <a:pt x="9022" y="33018"/>
                  </a:lnTo>
                  <a:lnTo>
                    <a:pt x="8933" y="42921"/>
                  </a:lnTo>
                  <a:lnTo>
                    <a:pt x="9920" y="44489"/>
                  </a:lnTo>
                  <a:lnTo>
                    <a:pt x="11571" y="46526"/>
                  </a:lnTo>
                  <a:lnTo>
                    <a:pt x="13663" y="48877"/>
                  </a:lnTo>
                  <a:lnTo>
                    <a:pt x="16051" y="50444"/>
                  </a:lnTo>
                  <a:lnTo>
                    <a:pt x="18635" y="51488"/>
                  </a:lnTo>
                  <a:lnTo>
                    <a:pt x="21349" y="52185"/>
                  </a:lnTo>
                  <a:lnTo>
                    <a:pt x="25144" y="52649"/>
                  </a:lnTo>
                  <a:lnTo>
                    <a:pt x="29657" y="52959"/>
                  </a:lnTo>
                  <a:lnTo>
                    <a:pt x="34651" y="53165"/>
                  </a:lnTo>
                  <a:lnTo>
                    <a:pt x="38972" y="52310"/>
                  </a:lnTo>
                  <a:lnTo>
                    <a:pt x="42845" y="50749"/>
                  </a:lnTo>
                  <a:lnTo>
                    <a:pt x="51450" y="45853"/>
                  </a:lnTo>
                  <a:lnTo>
                    <a:pt x="53148" y="44459"/>
                  </a:lnTo>
                  <a:lnTo>
                    <a:pt x="55272" y="42538"/>
                  </a:lnTo>
                  <a:lnTo>
                    <a:pt x="61070" y="37065"/>
                  </a:lnTo>
                  <a:lnTo>
                    <a:pt x="61546" y="35624"/>
                  </a:lnTo>
                  <a:lnTo>
                    <a:pt x="61862" y="33671"/>
                  </a:lnTo>
                  <a:lnTo>
                    <a:pt x="62372" y="28148"/>
                  </a:lnTo>
                  <a:lnTo>
                    <a:pt x="62414" y="26703"/>
                  </a:lnTo>
                  <a:lnTo>
                    <a:pt x="62460" y="22451"/>
                  </a:lnTo>
                  <a:lnTo>
                    <a:pt x="61480" y="19928"/>
                  </a:lnTo>
                  <a:lnTo>
                    <a:pt x="59835" y="17254"/>
                  </a:lnTo>
                  <a:lnTo>
                    <a:pt x="54806" y="10574"/>
                  </a:lnTo>
                  <a:lnTo>
                    <a:pt x="53401" y="10026"/>
                  </a:lnTo>
                  <a:lnTo>
                    <a:pt x="51472" y="9660"/>
                  </a:lnTo>
                  <a:lnTo>
                    <a:pt x="45988" y="9074"/>
                  </a:lnTo>
                  <a:lnTo>
                    <a:pt x="44546" y="9025"/>
                  </a:lnTo>
                  <a:lnTo>
                    <a:pt x="37068" y="8942"/>
                  </a:lnTo>
                  <a:lnTo>
                    <a:pt x="36614" y="9930"/>
                  </a:lnTo>
                  <a:lnTo>
                    <a:pt x="36312" y="11581"/>
                  </a:lnTo>
                  <a:lnTo>
                    <a:pt x="36111" y="13673"/>
                  </a:lnTo>
                  <a:lnTo>
                    <a:pt x="35977" y="16061"/>
                  </a:lnTo>
                  <a:lnTo>
                    <a:pt x="35743" y="25180"/>
                  </a:lnTo>
                  <a:lnTo>
                    <a:pt x="35708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9" name="SMARTInkAnnotation265"/>
            <p:cNvSpPr/>
            <p:nvPr/>
          </p:nvSpPr>
          <p:spPr>
            <a:xfrm>
              <a:off x="7608239" y="2812961"/>
              <a:ext cx="71244" cy="44540"/>
            </a:xfrm>
            <a:custGeom>
              <a:avLst/>
              <a:gdLst/>
              <a:ahLst/>
              <a:cxnLst/>
              <a:rect l="0" t="0" r="0" b="0"/>
              <a:pathLst>
                <a:path w="71244" h="44540">
                  <a:moveTo>
                    <a:pt x="44503" y="8820"/>
                  </a:moveTo>
                  <a:lnTo>
                    <a:pt x="36815" y="1132"/>
                  </a:lnTo>
                  <a:lnTo>
                    <a:pt x="35408" y="718"/>
                  </a:lnTo>
                  <a:lnTo>
                    <a:pt x="33478" y="442"/>
                  </a:lnTo>
                  <a:lnTo>
                    <a:pt x="31201" y="258"/>
                  </a:lnTo>
                  <a:lnTo>
                    <a:pt x="28689" y="136"/>
                  </a:lnTo>
                  <a:lnTo>
                    <a:pt x="23253" y="0"/>
                  </a:lnTo>
                  <a:lnTo>
                    <a:pt x="21407" y="956"/>
                  </a:lnTo>
                  <a:lnTo>
                    <a:pt x="20176" y="2585"/>
                  </a:lnTo>
                  <a:lnTo>
                    <a:pt x="19355" y="4663"/>
                  </a:lnTo>
                  <a:lnTo>
                    <a:pt x="17816" y="6049"/>
                  </a:lnTo>
                  <a:lnTo>
                    <a:pt x="15797" y="6973"/>
                  </a:lnTo>
                  <a:lnTo>
                    <a:pt x="13459" y="7589"/>
                  </a:lnTo>
                  <a:lnTo>
                    <a:pt x="10908" y="8991"/>
                  </a:lnTo>
                  <a:lnTo>
                    <a:pt x="8216" y="10919"/>
                  </a:lnTo>
                  <a:lnTo>
                    <a:pt x="5429" y="13196"/>
                  </a:lnTo>
                  <a:lnTo>
                    <a:pt x="3571" y="15706"/>
                  </a:lnTo>
                  <a:lnTo>
                    <a:pt x="2332" y="18372"/>
                  </a:lnTo>
                  <a:lnTo>
                    <a:pt x="1507" y="21141"/>
                  </a:lnTo>
                  <a:lnTo>
                    <a:pt x="955" y="23979"/>
                  </a:lnTo>
                  <a:lnTo>
                    <a:pt x="589" y="26864"/>
                  </a:lnTo>
                  <a:lnTo>
                    <a:pt x="0" y="33882"/>
                  </a:lnTo>
                  <a:lnTo>
                    <a:pt x="943" y="35450"/>
                  </a:lnTo>
                  <a:lnTo>
                    <a:pt x="2565" y="37487"/>
                  </a:lnTo>
                  <a:lnTo>
                    <a:pt x="4638" y="39838"/>
                  </a:lnTo>
                  <a:lnTo>
                    <a:pt x="7012" y="41405"/>
                  </a:lnTo>
                  <a:lnTo>
                    <a:pt x="9587" y="42450"/>
                  </a:lnTo>
                  <a:lnTo>
                    <a:pt x="12296" y="43146"/>
                  </a:lnTo>
                  <a:lnTo>
                    <a:pt x="15094" y="43611"/>
                  </a:lnTo>
                  <a:lnTo>
                    <a:pt x="17951" y="43920"/>
                  </a:lnTo>
                  <a:lnTo>
                    <a:pt x="20849" y="44126"/>
                  </a:lnTo>
                  <a:lnTo>
                    <a:pt x="23773" y="44264"/>
                  </a:lnTo>
                  <a:lnTo>
                    <a:pt x="29667" y="44417"/>
                  </a:lnTo>
                  <a:lnTo>
                    <a:pt x="55172" y="44528"/>
                  </a:lnTo>
                  <a:lnTo>
                    <a:pt x="58560" y="43540"/>
                  </a:lnTo>
                  <a:lnTo>
                    <a:pt x="61812" y="41888"/>
                  </a:lnTo>
                  <a:lnTo>
                    <a:pt x="69419" y="36850"/>
                  </a:lnTo>
                  <a:lnTo>
                    <a:pt x="70043" y="35444"/>
                  </a:lnTo>
                  <a:lnTo>
                    <a:pt x="70460" y="33515"/>
                  </a:lnTo>
                  <a:lnTo>
                    <a:pt x="70737" y="31236"/>
                  </a:lnTo>
                  <a:lnTo>
                    <a:pt x="70922" y="28725"/>
                  </a:lnTo>
                  <a:lnTo>
                    <a:pt x="71046" y="26059"/>
                  </a:lnTo>
                  <a:lnTo>
                    <a:pt x="71243" y="19391"/>
                  </a:lnTo>
                  <a:lnTo>
                    <a:pt x="70267" y="17852"/>
                  </a:lnTo>
                  <a:lnTo>
                    <a:pt x="68625" y="15834"/>
                  </a:lnTo>
                  <a:lnTo>
                    <a:pt x="66538" y="13496"/>
                  </a:lnTo>
                  <a:lnTo>
                    <a:pt x="64153" y="11937"/>
                  </a:lnTo>
                  <a:lnTo>
                    <a:pt x="61572" y="10898"/>
                  </a:lnTo>
                  <a:lnTo>
                    <a:pt x="58859" y="10206"/>
                  </a:lnTo>
                  <a:lnTo>
                    <a:pt x="56058" y="9744"/>
                  </a:lnTo>
                  <a:lnTo>
                    <a:pt x="53199" y="9436"/>
                  </a:lnTo>
                  <a:lnTo>
                    <a:pt x="50300" y="9231"/>
                  </a:lnTo>
                  <a:lnTo>
                    <a:pt x="47376" y="9094"/>
                  </a:lnTo>
                  <a:lnTo>
                    <a:pt x="41480" y="8942"/>
                  </a:lnTo>
                  <a:lnTo>
                    <a:pt x="38519" y="9894"/>
                  </a:lnTo>
                  <a:lnTo>
                    <a:pt x="35553" y="11520"/>
                  </a:lnTo>
                  <a:lnTo>
                    <a:pt x="28403" y="16519"/>
                  </a:lnTo>
                  <a:lnTo>
                    <a:pt x="27817" y="17922"/>
                  </a:lnTo>
                  <a:lnTo>
                    <a:pt x="27426" y="19849"/>
                  </a:lnTo>
                  <a:lnTo>
                    <a:pt x="27165" y="22126"/>
                  </a:lnTo>
                  <a:lnTo>
                    <a:pt x="26000" y="24636"/>
                  </a:lnTo>
                  <a:lnTo>
                    <a:pt x="24230" y="27301"/>
                  </a:lnTo>
                  <a:lnTo>
                    <a:pt x="22058" y="30071"/>
                  </a:lnTo>
                  <a:lnTo>
                    <a:pt x="21602" y="31917"/>
                  </a:lnTo>
                  <a:lnTo>
                    <a:pt x="22290" y="33148"/>
                  </a:lnTo>
                  <a:lnTo>
                    <a:pt x="23742" y="33968"/>
                  </a:lnTo>
                  <a:lnTo>
                    <a:pt x="24709" y="35507"/>
                  </a:lnTo>
                  <a:lnTo>
                    <a:pt x="25353" y="37526"/>
                  </a:lnTo>
                  <a:lnTo>
                    <a:pt x="25783" y="39864"/>
                  </a:lnTo>
                  <a:lnTo>
                    <a:pt x="27062" y="41422"/>
                  </a:lnTo>
                  <a:lnTo>
                    <a:pt x="28907" y="42461"/>
                  </a:lnTo>
                  <a:lnTo>
                    <a:pt x="31129" y="43154"/>
                  </a:lnTo>
                  <a:lnTo>
                    <a:pt x="33602" y="43615"/>
                  </a:lnTo>
                  <a:lnTo>
                    <a:pt x="36243" y="43923"/>
                  </a:lnTo>
                  <a:lnTo>
                    <a:pt x="42872" y="44417"/>
                  </a:lnTo>
                  <a:lnTo>
                    <a:pt x="46423" y="44485"/>
                  </a:lnTo>
                  <a:lnTo>
                    <a:pt x="52048" y="44528"/>
                  </a:lnTo>
                  <a:lnTo>
                    <a:pt x="53502" y="43540"/>
                  </a:lnTo>
                  <a:lnTo>
                    <a:pt x="55463" y="41888"/>
                  </a:lnTo>
                  <a:lnTo>
                    <a:pt x="60999" y="36850"/>
                  </a:lnTo>
                  <a:lnTo>
                    <a:pt x="60461" y="35444"/>
                  </a:lnTo>
                  <a:lnTo>
                    <a:pt x="59111" y="33515"/>
                  </a:lnTo>
                  <a:lnTo>
                    <a:pt x="53765" y="27080"/>
                  </a:lnTo>
                  <a:lnTo>
                    <a:pt x="52662" y="26946"/>
                  </a:lnTo>
                  <a:lnTo>
                    <a:pt x="50935" y="26857"/>
                  </a:lnTo>
                  <a:lnTo>
                    <a:pt x="46369" y="26758"/>
                  </a:lnTo>
                  <a:lnTo>
                    <a:pt x="28365" y="26683"/>
                  </a:lnTo>
                  <a:lnTo>
                    <a:pt x="26798" y="27674"/>
                  </a:lnTo>
                  <a:lnTo>
                    <a:pt x="24762" y="29327"/>
                  </a:lnTo>
                  <a:lnTo>
                    <a:pt x="18127" y="35242"/>
                  </a:lnTo>
                  <a:lnTo>
                    <a:pt x="17989" y="36356"/>
                  </a:lnTo>
                  <a:lnTo>
                    <a:pt x="17897" y="38092"/>
                  </a:lnTo>
                  <a:lnTo>
                    <a:pt x="17836" y="40241"/>
                  </a:lnTo>
                  <a:lnTo>
                    <a:pt x="18788" y="41673"/>
                  </a:lnTo>
                  <a:lnTo>
                    <a:pt x="20414" y="42629"/>
                  </a:lnTo>
                  <a:lnTo>
                    <a:pt x="25413" y="44162"/>
                  </a:lnTo>
                  <a:lnTo>
                    <a:pt x="26815" y="44287"/>
                  </a:lnTo>
                  <a:lnTo>
                    <a:pt x="28743" y="44371"/>
                  </a:lnTo>
                  <a:lnTo>
                    <a:pt x="34224" y="44506"/>
                  </a:lnTo>
                  <a:lnTo>
                    <a:pt x="44503" y="44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0" name="SMARTInkAnnotation266"/>
            <p:cNvSpPr/>
            <p:nvPr/>
          </p:nvSpPr>
          <p:spPr>
            <a:xfrm>
              <a:off x="7679566" y="3107531"/>
              <a:ext cx="62352" cy="53579"/>
            </a:xfrm>
            <a:custGeom>
              <a:avLst/>
              <a:gdLst/>
              <a:ahLst/>
              <a:cxnLst/>
              <a:rect l="0" t="0" r="0" b="0"/>
              <a:pathLst>
                <a:path w="62352" h="53579">
                  <a:moveTo>
                    <a:pt x="35684" y="0"/>
                  </a:moveTo>
                  <a:lnTo>
                    <a:pt x="19098" y="0"/>
                  </a:lnTo>
                  <a:lnTo>
                    <a:pt x="17681" y="992"/>
                  </a:lnTo>
                  <a:lnTo>
                    <a:pt x="15745" y="2646"/>
                  </a:lnTo>
                  <a:lnTo>
                    <a:pt x="13461" y="4741"/>
                  </a:lnTo>
                  <a:lnTo>
                    <a:pt x="11940" y="7129"/>
                  </a:lnTo>
                  <a:lnTo>
                    <a:pt x="10924" y="9714"/>
                  </a:lnTo>
                  <a:lnTo>
                    <a:pt x="10248" y="12429"/>
                  </a:lnTo>
                  <a:lnTo>
                    <a:pt x="8804" y="14239"/>
                  </a:lnTo>
                  <a:lnTo>
                    <a:pt x="6850" y="15446"/>
                  </a:lnTo>
                  <a:lnTo>
                    <a:pt x="4555" y="16251"/>
                  </a:lnTo>
                  <a:lnTo>
                    <a:pt x="3026" y="17779"/>
                  </a:lnTo>
                  <a:lnTo>
                    <a:pt x="2005" y="19790"/>
                  </a:lnTo>
                  <a:lnTo>
                    <a:pt x="368" y="25407"/>
                  </a:lnTo>
                  <a:lnTo>
                    <a:pt x="233" y="26860"/>
                  </a:lnTo>
                  <a:lnTo>
                    <a:pt x="144" y="28820"/>
                  </a:lnTo>
                  <a:lnTo>
                    <a:pt x="0" y="34356"/>
                  </a:lnTo>
                  <a:lnTo>
                    <a:pt x="981" y="34811"/>
                  </a:lnTo>
                  <a:lnTo>
                    <a:pt x="2627" y="35113"/>
                  </a:lnTo>
                  <a:lnTo>
                    <a:pt x="4716" y="35315"/>
                  </a:lnTo>
                  <a:lnTo>
                    <a:pt x="7101" y="35450"/>
                  </a:lnTo>
                  <a:lnTo>
                    <a:pt x="12397" y="35599"/>
                  </a:lnTo>
                  <a:lnTo>
                    <a:pt x="20957" y="35684"/>
                  </a:lnTo>
                  <a:lnTo>
                    <a:pt x="23882" y="34703"/>
                  </a:lnTo>
                  <a:lnTo>
                    <a:pt x="26823" y="33058"/>
                  </a:lnTo>
                  <a:lnTo>
                    <a:pt x="33934" y="28027"/>
                  </a:lnTo>
                  <a:lnTo>
                    <a:pt x="35510" y="26622"/>
                  </a:lnTo>
                  <a:lnTo>
                    <a:pt x="43218" y="19210"/>
                  </a:lnTo>
                  <a:lnTo>
                    <a:pt x="43684" y="17767"/>
                  </a:lnTo>
                  <a:lnTo>
                    <a:pt x="43993" y="15813"/>
                  </a:lnTo>
                  <a:lnTo>
                    <a:pt x="44491" y="10290"/>
                  </a:lnTo>
                  <a:lnTo>
                    <a:pt x="44532" y="8844"/>
                  </a:lnTo>
                  <a:lnTo>
                    <a:pt x="44578" y="4592"/>
                  </a:lnTo>
                  <a:lnTo>
                    <a:pt x="43597" y="3062"/>
                  </a:lnTo>
                  <a:lnTo>
                    <a:pt x="41952" y="2041"/>
                  </a:lnTo>
                  <a:lnTo>
                    <a:pt x="36922" y="403"/>
                  </a:lnTo>
                  <a:lnTo>
                    <a:pt x="35517" y="269"/>
                  </a:lnTo>
                  <a:lnTo>
                    <a:pt x="33589" y="180"/>
                  </a:lnTo>
                  <a:lnTo>
                    <a:pt x="28799" y="80"/>
                  </a:lnTo>
                  <a:lnTo>
                    <a:pt x="23364" y="36"/>
                  </a:lnTo>
                  <a:lnTo>
                    <a:pt x="20525" y="1016"/>
                  </a:lnTo>
                  <a:lnTo>
                    <a:pt x="17640" y="2662"/>
                  </a:lnTo>
                  <a:lnTo>
                    <a:pt x="10623" y="7692"/>
                  </a:lnTo>
                  <a:lnTo>
                    <a:pt x="10046" y="9097"/>
                  </a:lnTo>
                  <a:lnTo>
                    <a:pt x="9662" y="11025"/>
                  </a:lnTo>
                  <a:lnTo>
                    <a:pt x="9407" y="13304"/>
                  </a:lnTo>
                  <a:lnTo>
                    <a:pt x="8244" y="15815"/>
                  </a:lnTo>
                  <a:lnTo>
                    <a:pt x="6476" y="18481"/>
                  </a:lnTo>
                  <a:lnTo>
                    <a:pt x="4306" y="21250"/>
                  </a:lnTo>
                  <a:lnTo>
                    <a:pt x="3851" y="24089"/>
                  </a:lnTo>
                  <a:lnTo>
                    <a:pt x="4541" y="26973"/>
                  </a:lnTo>
                  <a:lnTo>
                    <a:pt x="8035" y="33991"/>
                  </a:lnTo>
                  <a:lnTo>
                    <a:pt x="9314" y="35560"/>
                  </a:lnTo>
                  <a:lnTo>
                    <a:pt x="11158" y="37597"/>
                  </a:lnTo>
                  <a:lnTo>
                    <a:pt x="13381" y="39948"/>
                  </a:lnTo>
                  <a:lnTo>
                    <a:pt x="15853" y="41514"/>
                  </a:lnTo>
                  <a:lnTo>
                    <a:pt x="18494" y="42559"/>
                  </a:lnTo>
                  <a:lnTo>
                    <a:pt x="21248" y="43256"/>
                  </a:lnTo>
                  <a:lnTo>
                    <a:pt x="24075" y="43720"/>
                  </a:lnTo>
                  <a:lnTo>
                    <a:pt x="26953" y="44030"/>
                  </a:lnTo>
                  <a:lnTo>
                    <a:pt x="29863" y="44236"/>
                  </a:lnTo>
                  <a:lnTo>
                    <a:pt x="32796" y="44374"/>
                  </a:lnTo>
                  <a:lnTo>
                    <a:pt x="38699" y="44526"/>
                  </a:lnTo>
                  <a:lnTo>
                    <a:pt x="51783" y="44638"/>
                  </a:lnTo>
                  <a:lnTo>
                    <a:pt x="53362" y="43650"/>
                  </a:lnTo>
                  <a:lnTo>
                    <a:pt x="55407" y="41998"/>
                  </a:lnTo>
                  <a:lnTo>
                    <a:pt x="57762" y="39905"/>
                  </a:lnTo>
                  <a:lnTo>
                    <a:pt x="59333" y="37517"/>
                  </a:lnTo>
                  <a:lnTo>
                    <a:pt x="60379" y="34934"/>
                  </a:lnTo>
                  <a:lnTo>
                    <a:pt x="62351" y="27266"/>
                  </a:lnTo>
                  <a:lnTo>
                    <a:pt x="61399" y="26115"/>
                  </a:lnTo>
                  <a:lnTo>
                    <a:pt x="59772" y="24355"/>
                  </a:lnTo>
                  <a:lnTo>
                    <a:pt x="57696" y="22190"/>
                  </a:lnTo>
                  <a:lnTo>
                    <a:pt x="55320" y="20747"/>
                  </a:lnTo>
                  <a:lnTo>
                    <a:pt x="52743" y="19784"/>
                  </a:lnTo>
                  <a:lnTo>
                    <a:pt x="46219" y="18240"/>
                  </a:lnTo>
                  <a:lnTo>
                    <a:pt x="44692" y="18113"/>
                  </a:lnTo>
                  <a:lnTo>
                    <a:pt x="42681" y="18028"/>
                  </a:lnTo>
                  <a:lnTo>
                    <a:pt x="37802" y="17934"/>
                  </a:lnTo>
                  <a:lnTo>
                    <a:pt x="32325" y="17893"/>
                  </a:lnTo>
                  <a:lnTo>
                    <a:pt x="29476" y="18874"/>
                  </a:lnTo>
                  <a:lnTo>
                    <a:pt x="26585" y="20521"/>
                  </a:lnTo>
                  <a:lnTo>
                    <a:pt x="19555" y="25551"/>
                  </a:lnTo>
                  <a:lnTo>
                    <a:pt x="17986" y="25964"/>
                  </a:lnTo>
                  <a:lnTo>
                    <a:pt x="15947" y="26239"/>
                  </a:lnTo>
                  <a:lnTo>
                    <a:pt x="13597" y="26422"/>
                  </a:lnTo>
                  <a:lnTo>
                    <a:pt x="12029" y="27537"/>
                  </a:lnTo>
                  <a:lnTo>
                    <a:pt x="10984" y="29272"/>
                  </a:lnTo>
                  <a:lnTo>
                    <a:pt x="10288" y="31421"/>
                  </a:lnTo>
                  <a:lnTo>
                    <a:pt x="9824" y="33846"/>
                  </a:lnTo>
                  <a:lnTo>
                    <a:pt x="9514" y="36455"/>
                  </a:lnTo>
                  <a:lnTo>
                    <a:pt x="9017" y="43030"/>
                  </a:lnTo>
                  <a:lnTo>
                    <a:pt x="9969" y="44562"/>
                  </a:lnTo>
                  <a:lnTo>
                    <a:pt x="11595" y="46575"/>
                  </a:lnTo>
                  <a:lnTo>
                    <a:pt x="16594" y="52195"/>
                  </a:lnTo>
                  <a:lnTo>
                    <a:pt x="17996" y="52656"/>
                  </a:lnTo>
                  <a:lnTo>
                    <a:pt x="19924" y="52963"/>
                  </a:lnTo>
                  <a:lnTo>
                    <a:pt x="26754" y="535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1" name="SMARTInkAnnotation267"/>
            <p:cNvSpPr/>
            <p:nvPr/>
          </p:nvSpPr>
          <p:spPr>
            <a:xfrm>
              <a:off x="7590635" y="3241880"/>
              <a:ext cx="53166" cy="62091"/>
            </a:xfrm>
            <a:custGeom>
              <a:avLst/>
              <a:gdLst/>
              <a:ahLst/>
              <a:cxnLst/>
              <a:rect l="0" t="0" r="0" b="0"/>
              <a:pathLst>
                <a:path w="53166" h="62091">
                  <a:moveTo>
                    <a:pt x="26388" y="35315"/>
                  </a:moveTo>
                  <a:lnTo>
                    <a:pt x="26388" y="18730"/>
                  </a:lnTo>
                  <a:lnTo>
                    <a:pt x="25397" y="18305"/>
                  </a:lnTo>
                  <a:lnTo>
                    <a:pt x="23743" y="18022"/>
                  </a:lnTo>
                  <a:lnTo>
                    <a:pt x="17826" y="17489"/>
                  </a:lnTo>
                  <a:lnTo>
                    <a:pt x="12826" y="17466"/>
                  </a:lnTo>
                  <a:lnTo>
                    <a:pt x="11394" y="18455"/>
                  </a:lnTo>
                  <a:lnTo>
                    <a:pt x="10440" y="20107"/>
                  </a:lnTo>
                  <a:lnTo>
                    <a:pt x="9803" y="22199"/>
                  </a:lnTo>
                  <a:lnTo>
                    <a:pt x="8386" y="23595"/>
                  </a:lnTo>
                  <a:lnTo>
                    <a:pt x="6449" y="24525"/>
                  </a:lnTo>
                  <a:lnTo>
                    <a:pt x="952" y="26018"/>
                  </a:lnTo>
                  <a:lnTo>
                    <a:pt x="501" y="27133"/>
                  </a:lnTo>
                  <a:lnTo>
                    <a:pt x="201" y="28868"/>
                  </a:lnTo>
                  <a:lnTo>
                    <a:pt x="0" y="31018"/>
                  </a:lnTo>
                  <a:lnTo>
                    <a:pt x="859" y="32450"/>
                  </a:lnTo>
                  <a:lnTo>
                    <a:pt x="2423" y="33405"/>
                  </a:lnTo>
                  <a:lnTo>
                    <a:pt x="4459" y="34042"/>
                  </a:lnTo>
                  <a:lnTo>
                    <a:pt x="5815" y="35458"/>
                  </a:lnTo>
                  <a:lnTo>
                    <a:pt x="6720" y="37395"/>
                  </a:lnTo>
                  <a:lnTo>
                    <a:pt x="7323" y="39679"/>
                  </a:lnTo>
                  <a:lnTo>
                    <a:pt x="8717" y="41200"/>
                  </a:lnTo>
                  <a:lnTo>
                    <a:pt x="10639" y="42215"/>
                  </a:lnTo>
                  <a:lnTo>
                    <a:pt x="12912" y="42892"/>
                  </a:lnTo>
                  <a:lnTo>
                    <a:pt x="15419" y="43343"/>
                  </a:lnTo>
                  <a:lnTo>
                    <a:pt x="18084" y="43643"/>
                  </a:lnTo>
                  <a:lnTo>
                    <a:pt x="20852" y="43844"/>
                  </a:lnTo>
                  <a:lnTo>
                    <a:pt x="23689" y="42985"/>
                  </a:lnTo>
                  <a:lnTo>
                    <a:pt x="26574" y="41421"/>
                  </a:lnTo>
                  <a:lnTo>
                    <a:pt x="29488" y="39386"/>
                  </a:lnTo>
                  <a:lnTo>
                    <a:pt x="32424" y="38029"/>
                  </a:lnTo>
                  <a:lnTo>
                    <a:pt x="35373" y="37124"/>
                  </a:lnTo>
                  <a:lnTo>
                    <a:pt x="38331" y="36521"/>
                  </a:lnTo>
                  <a:lnTo>
                    <a:pt x="40304" y="35127"/>
                  </a:lnTo>
                  <a:lnTo>
                    <a:pt x="41618" y="33205"/>
                  </a:lnTo>
                  <a:lnTo>
                    <a:pt x="42494" y="30932"/>
                  </a:lnTo>
                  <a:lnTo>
                    <a:pt x="44071" y="29417"/>
                  </a:lnTo>
                  <a:lnTo>
                    <a:pt x="46114" y="28406"/>
                  </a:lnTo>
                  <a:lnTo>
                    <a:pt x="48468" y="27732"/>
                  </a:lnTo>
                  <a:lnTo>
                    <a:pt x="50038" y="26291"/>
                  </a:lnTo>
                  <a:lnTo>
                    <a:pt x="51085" y="24338"/>
                  </a:lnTo>
                  <a:lnTo>
                    <a:pt x="52764" y="18816"/>
                  </a:lnTo>
                  <a:lnTo>
                    <a:pt x="52902" y="17370"/>
                  </a:lnTo>
                  <a:lnTo>
                    <a:pt x="52994" y="15414"/>
                  </a:lnTo>
                  <a:lnTo>
                    <a:pt x="53055" y="13119"/>
                  </a:lnTo>
                  <a:lnTo>
                    <a:pt x="52103" y="11588"/>
                  </a:lnTo>
                  <a:lnTo>
                    <a:pt x="50477" y="10567"/>
                  </a:lnTo>
                  <a:lnTo>
                    <a:pt x="48401" y="9887"/>
                  </a:lnTo>
                  <a:lnTo>
                    <a:pt x="46024" y="8442"/>
                  </a:lnTo>
                  <a:lnTo>
                    <a:pt x="43448" y="6485"/>
                  </a:lnTo>
                  <a:lnTo>
                    <a:pt x="36923" y="957"/>
                  </a:lnTo>
                  <a:lnTo>
                    <a:pt x="35396" y="504"/>
                  </a:lnTo>
                  <a:lnTo>
                    <a:pt x="33386" y="202"/>
                  </a:lnTo>
                  <a:lnTo>
                    <a:pt x="31053" y="0"/>
                  </a:lnTo>
                  <a:lnTo>
                    <a:pt x="28506" y="858"/>
                  </a:lnTo>
                  <a:lnTo>
                    <a:pt x="25816" y="2422"/>
                  </a:lnTo>
                  <a:lnTo>
                    <a:pt x="19110" y="7321"/>
                  </a:lnTo>
                  <a:lnTo>
                    <a:pt x="17567" y="8715"/>
                  </a:lnTo>
                  <a:lnTo>
                    <a:pt x="13208" y="12909"/>
                  </a:lnTo>
                  <a:lnTo>
                    <a:pt x="11647" y="15417"/>
                  </a:lnTo>
                  <a:lnTo>
                    <a:pt x="10608" y="18081"/>
                  </a:lnTo>
                  <a:lnTo>
                    <a:pt x="9915" y="20850"/>
                  </a:lnTo>
                  <a:lnTo>
                    <a:pt x="8461" y="23687"/>
                  </a:lnTo>
                  <a:lnTo>
                    <a:pt x="6499" y="26571"/>
                  </a:lnTo>
                  <a:lnTo>
                    <a:pt x="4199" y="29485"/>
                  </a:lnTo>
                  <a:lnTo>
                    <a:pt x="2666" y="32421"/>
                  </a:lnTo>
                  <a:lnTo>
                    <a:pt x="1643" y="35370"/>
                  </a:lnTo>
                  <a:lnTo>
                    <a:pt x="963" y="38329"/>
                  </a:lnTo>
                  <a:lnTo>
                    <a:pt x="508" y="41292"/>
                  </a:lnTo>
                  <a:lnTo>
                    <a:pt x="205" y="44261"/>
                  </a:lnTo>
                  <a:lnTo>
                    <a:pt x="3" y="47232"/>
                  </a:lnTo>
                  <a:lnTo>
                    <a:pt x="861" y="50205"/>
                  </a:lnTo>
                  <a:lnTo>
                    <a:pt x="2425" y="53179"/>
                  </a:lnTo>
                  <a:lnTo>
                    <a:pt x="4460" y="56154"/>
                  </a:lnTo>
                  <a:lnTo>
                    <a:pt x="6808" y="58137"/>
                  </a:lnTo>
                  <a:lnTo>
                    <a:pt x="9366" y="59460"/>
                  </a:lnTo>
                  <a:lnTo>
                    <a:pt x="12064" y="60341"/>
                  </a:lnTo>
                  <a:lnTo>
                    <a:pt x="14854" y="60929"/>
                  </a:lnTo>
                  <a:lnTo>
                    <a:pt x="17707" y="61320"/>
                  </a:lnTo>
                  <a:lnTo>
                    <a:pt x="20601" y="61582"/>
                  </a:lnTo>
                  <a:lnTo>
                    <a:pt x="23522" y="61756"/>
                  </a:lnTo>
                  <a:lnTo>
                    <a:pt x="33569" y="62058"/>
                  </a:lnTo>
                  <a:lnTo>
                    <a:pt x="39540" y="62090"/>
                  </a:lnTo>
                  <a:lnTo>
                    <a:pt x="41109" y="61103"/>
                  </a:lnTo>
                  <a:lnTo>
                    <a:pt x="42155" y="59452"/>
                  </a:lnTo>
                  <a:lnTo>
                    <a:pt x="42853" y="57359"/>
                  </a:lnTo>
                  <a:lnTo>
                    <a:pt x="43318" y="54973"/>
                  </a:lnTo>
                  <a:lnTo>
                    <a:pt x="43627" y="52388"/>
                  </a:lnTo>
                  <a:lnTo>
                    <a:pt x="43834" y="49674"/>
                  </a:lnTo>
                  <a:lnTo>
                    <a:pt x="43972" y="46872"/>
                  </a:lnTo>
                  <a:lnTo>
                    <a:pt x="44212" y="37033"/>
                  </a:lnTo>
                  <a:lnTo>
                    <a:pt x="44237" y="31084"/>
                  </a:lnTo>
                  <a:lnTo>
                    <a:pt x="43249" y="28526"/>
                  </a:lnTo>
                  <a:lnTo>
                    <a:pt x="41597" y="25828"/>
                  </a:lnTo>
                  <a:lnTo>
                    <a:pt x="36559" y="19110"/>
                  </a:lnTo>
                  <a:lnTo>
                    <a:pt x="35153" y="18558"/>
                  </a:lnTo>
                  <a:lnTo>
                    <a:pt x="33223" y="18191"/>
                  </a:lnTo>
                  <a:lnTo>
                    <a:pt x="27738" y="17601"/>
                  </a:lnTo>
                  <a:lnTo>
                    <a:pt x="26296" y="17552"/>
                  </a:lnTo>
                  <a:lnTo>
                    <a:pt x="22048" y="17499"/>
                  </a:lnTo>
                  <a:lnTo>
                    <a:pt x="20517" y="18477"/>
                  </a:lnTo>
                  <a:lnTo>
                    <a:pt x="19498" y="20121"/>
                  </a:lnTo>
                  <a:lnTo>
                    <a:pt x="18818" y="22209"/>
                  </a:lnTo>
                  <a:lnTo>
                    <a:pt x="17373" y="24593"/>
                  </a:lnTo>
                  <a:lnTo>
                    <a:pt x="15417" y="27175"/>
                  </a:lnTo>
                  <a:lnTo>
                    <a:pt x="9889" y="33707"/>
                  </a:lnTo>
                  <a:lnTo>
                    <a:pt x="9436" y="35235"/>
                  </a:lnTo>
                  <a:lnTo>
                    <a:pt x="9134" y="37246"/>
                  </a:lnTo>
                  <a:lnTo>
                    <a:pt x="8932" y="39579"/>
                  </a:lnTo>
                  <a:lnTo>
                    <a:pt x="8797" y="42127"/>
                  </a:lnTo>
                  <a:lnTo>
                    <a:pt x="8648" y="47603"/>
                  </a:lnTo>
                  <a:lnTo>
                    <a:pt x="9601" y="49460"/>
                  </a:lnTo>
                  <a:lnTo>
                    <a:pt x="11228" y="50698"/>
                  </a:lnTo>
                  <a:lnTo>
                    <a:pt x="13306" y="51524"/>
                  </a:lnTo>
                  <a:lnTo>
                    <a:pt x="15681" y="52074"/>
                  </a:lnTo>
                  <a:lnTo>
                    <a:pt x="18259" y="52441"/>
                  </a:lnTo>
                  <a:lnTo>
                    <a:pt x="20969" y="52685"/>
                  </a:lnTo>
                  <a:lnTo>
                    <a:pt x="23767" y="52848"/>
                  </a:lnTo>
                  <a:lnTo>
                    <a:pt x="33601" y="53131"/>
                  </a:lnTo>
                  <a:lnTo>
                    <a:pt x="35165" y="52153"/>
                  </a:lnTo>
                  <a:lnTo>
                    <a:pt x="37201" y="50510"/>
                  </a:lnTo>
                  <a:lnTo>
                    <a:pt x="39550" y="48421"/>
                  </a:lnTo>
                  <a:lnTo>
                    <a:pt x="42108" y="47029"/>
                  </a:lnTo>
                  <a:lnTo>
                    <a:pt x="44805" y="46101"/>
                  </a:lnTo>
                  <a:lnTo>
                    <a:pt x="51524" y="44612"/>
                  </a:lnTo>
                  <a:lnTo>
                    <a:pt x="52075" y="43497"/>
                  </a:lnTo>
                  <a:lnTo>
                    <a:pt x="52443" y="41762"/>
                  </a:lnTo>
                  <a:lnTo>
                    <a:pt x="53165" y="35427"/>
                  </a:lnTo>
                  <a:lnTo>
                    <a:pt x="52177" y="35389"/>
                  </a:lnTo>
                  <a:lnTo>
                    <a:pt x="44248" y="353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2" name="SMARTInkAnnotation268"/>
            <p:cNvSpPr/>
            <p:nvPr/>
          </p:nvSpPr>
          <p:spPr>
            <a:xfrm>
              <a:off x="7198688" y="3134320"/>
              <a:ext cx="61026" cy="58623"/>
            </a:xfrm>
            <a:custGeom>
              <a:avLst/>
              <a:gdLst/>
              <a:ahLst/>
              <a:cxnLst/>
              <a:rect l="0" t="0" r="0" b="0"/>
              <a:pathLst>
                <a:path w="61026" h="58623">
                  <a:moveTo>
                    <a:pt x="34359" y="0"/>
                  </a:moveTo>
                  <a:lnTo>
                    <a:pt x="25797" y="0"/>
                  </a:lnTo>
                  <a:lnTo>
                    <a:pt x="24683" y="992"/>
                  </a:lnTo>
                  <a:lnTo>
                    <a:pt x="20797" y="4741"/>
                  </a:lnTo>
                  <a:lnTo>
                    <a:pt x="19364" y="7130"/>
                  </a:lnTo>
                  <a:lnTo>
                    <a:pt x="18410" y="9714"/>
                  </a:lnTo>
                  <a:lnTo>
                    <a:pt x="17773" y="12429"/>
                  </a:lnTo>
                  <a:lnTo>
                    <a:pt x="16356" y="14239"/>
                  </a:lnTo>
                  <a:lnTo>
                    <a:pt x="14420" y="15446"/>
                  </a:lnTo>
                  <a:lnTo>
                    <a:pt x="12137" y="16251"/>
                  </a:lnTo>
                  <a:lnTo>
                    <a:pt x="10615" y="17779"/>
                  </a:lnTo>
                  <a:lnTo>
                    <a:pt x="9599" y="19790"/>
                  </a:lnTo>
                  <a:lnTo>
                    <a:pt x="8922" y="22123"/>
                  </a:lnTo>
                  <a:lnTo>
                    <a:pt x="7479" y="24671"/>
                  </a:lnTo>
                  <a:lnTo>
                    <a:pt x="5525" y="27361"/>
                  </a:lnTo>
                  <a:lnTo>
                    <a:pt x="3231" y="30148"/>
                  </a:lnTo>
                  <a:lnTo>
                    <a:pt x="1700" y="32997"/>
                  </a:lnTo>
                  <a:lnTo>
                    <a:pt x="680" y="35888"/>
                  </a:lnTo>
                  <a:lnTo>
                    <a:pt x="0" y="38809"/>
                  </a:lnTo>
                  <a:lnTo>
                    <a:pt x="539" y="41748"/>
                  </a:lnTo>
                  <a:lnTo>
                    <a:pt x="1890" y="44699"/>
                  </a:lnTo>
                  <a:lnTo>
                    <a:pt x="6448" y="51824"/>
                  </a:lnTo>
                  <a:lnTo>
                    <a:pt x="7814" y="52409"/>
                  </a:lnTo>
                  <a:lnTo>
                    <a:pt x="9717" y="52799"/>
                  </a:lnTo>
                  <a:lnTo>
                    <a:pt x="11978" y="53059"/>
                  </a:lnTo>
                  <a:lnTo>
                    <a:pt x="15469" y="53232"/>
                  </a:lnTo>
                  <a:lnTo>
                    <a:pt x="24640" y="53424"/>
                  </a:lnTo>
                  <a:lnTo>
                    <a:pt x="36220" y="53533"/>
                  </a:lnTo>
                  <a:lnTo>
                    <a:pt x="39568" y="52556"/>
                  </a:lnTo>
                  <a:lnTo>
                    <a:pt x="42793" y="50913"/>
                  </a:lnTo>
                  <a:lnTo>
                    <a:pt x="50356" y="45886"/>
                  </a:lnTo>
                  <a:lnTo>
                    <a:pt x="51969" y="44481"/>
                  </a:lnTo>
                  <a:lnTo>
                    <a:pt x="54037" y="42553"/>
                  </a:lnTo>
                  <a:lnTo>
                    <a:pt x="59743" y="37069"/>
                  </a:lnTo>
                  <a:lnTo>
                    <a:pt x="60212" y="35627"/>
                  </a:lnTo>
                  <a:lnTo>
                    <a:pt x="60523" y="33673"/>
                  </a:lnTo>
                  <a:lnTo>
                    <a:pt x="60732" y="31378"/>
                  </a:lnTo>
                  <a:lnTo>
                    <a:pt x="60870" y="28857"/>
                  </a:lnTo>
                  <a:lnTo>
                    <a:pt x="61025" y="23408"/>
                  </a:lnTo>
                  <a:lnTo>
                    <a:pt x="60074" y="21559"/>
                  </a:lnTo>
                  <a:lnTo>
                    <a:pt x="58447" y="20326"/>
                  </a:lnTo>
                  <a:lnTo>
                    <a:pt x="53448" y="18347"/>
                  </a:lnTo>
                  <a:lnTo>
                    <a:pt x="52046" y="17192"/>
                  </a:lnTo>
                  <a:lnTo>
                    <a:pt x="50118" y="15430"/>
                  </a:lnTo>
                  <a:lnTo>
                    <a:pt x="47842" y="13263"/>
                  </a:lnTo>
                  <a:lnTo>
                    <a:pt x="45333" y="12811"/>
                  </a:lnTo>
                  <a:lnTo>
                    <a:pt x="42667" y="13502"/>
                  </a:lnTo>
                  <a:lnTo>
                    <a:pt x="36000" y="16998"/>
                  </a:lnTo>
                  <a:lnTo>
                    <a:pt x="34461" y="18278"/>
                  </a:lnTo>
                  <a:lnTo>
                    <a:pt x="32443" y="20123"/>
                  </a:lnTo>
                  <a:lnTo>
                    <a:pt x="30104" y="22345"/>
                  </a:lnTo>
                  <a:lnTo>
                    <a:pt x="27554" y="23826"/>
                  </a:lnTo>
                  <a:lnTo>
                    <a:pt x="24861" y="24814"/>
                  </a:lnTo>
                  <a:lnTo>
                    <a:pt x="22074" y="25472"/>
                  </a:lnTo>
                  <a:lnTo>
                    <a:pt x="20216" y="26904"/>
                  </a:lnTo>
                  <a:lnTo>
                    <a:pt x="18977" y="28850"/>
                  </a:lnTo>
                  <a:lnTo>
                    <a:pt x="18151" y="31139"/>
                  </a:lnTo>
                  <a:lnTo>
                    <a:pt x="17600" y="33659"/>
                  </a:lnTo>
                  <a:lnTo>
                    <a:pt x="17234" y="36330"/>
                  </a:lnTo>
                  <a:lnTo>
                    <a:pt x="16989" y="39103"/>
                  </a:lnTo>
                  <a:lnTo>
                    <a:pt x="16826" y="41943"/>
                  </a:lnTo>
                  <a:lnTo>
                    <a:pt x="16543" y="51850"/>
                  </a:lnTo>
                  <a:lnTo>
                    <a:pt x="17520" y="52426"/>
                  </a:lnTo>
                  <a:lnTo>
                    <a:pt x="19164" y="52810"/>
                  </a:lnTo>
                  <a:lnTo>
                    <a:pt x="21253" y="53066"/>
                  </a:lnTo>
                  <a:lnTo>
                    <a:pt x="23637" y="54229"/>
                  </a:lnTo>
                  <a:lnTo>
                    <a:pt x="26219" y="55997"/>
                  </a:lnTo>
                  <a:lnTo>
                    <a:pt x="28932" y="58167"/>
                  </a:lnTo>
                  <a:lnTo>
                    <a:pt x="30741" y="58622"/>
                  </a:lnTo>
                  <a:lnTo>
                    <a:pt x="31947" y="57933"/>
                  </a:lnTo>
                  <a:lnTo>
                    <a:pt x="32751" y="56482"/>
                  </a:lnTo>
                  <a:lnTo>
                    <a:pt x="34279" y="55514"/>
                  </a:lnTo>
                  <a:lnTo>
                    <a:pt x="36290" y="54868"/>
                  </a:lnTo>
                  <a:lnTo>
                    <a:pt x="38623" y="54438"/>
                  </a:lnTo>
                  <a:lnTo>
                    <a:pt x="41170" y="54152"/>
                  </a:lnTo>
                  <a:lnTo>
                    <a:pt x="43861" y="53961"/>
                  </a:lnTo>
                  <a:lnTo>
                    <a:pt x="50567" y="53654"/>
                  </a:lnTo>
                  <a:lnTo>
                    <a:pt x="51118" y="52637"/>
                  </a:lnTo>
                  <a:lnTo>
                    <a:pt x="51485" y="50966"/>
                  </a:lnTo>
                  <a:lnTo>
                    <a:pt x="52073" y="45897"/>
                  </a:lnTo>
                  <a:lnTo>
                    <a:pt x="52122" y="44488"/>
                  </a:lnTo>
                  <a:lnTo>
                    <a:pt x="52199" y="35099"/>
                  </a:lnTo>
                  <a:lnTo>
                    <a:pt x="52206" y="32329"/>
                  </a:lnTo>
                  <a:lnTo>
                    <a:pt x="51218" y="30483"/>
                  </a:lnTo>
                  <a:lnTo>
                    <a:pt x="49566" y="29252"/>
                  </a:lnTo>
                  <a:lnTo>
                    <a:pt x="44530" y="27276"/>
                  </a:lnTo>
                  <a:lnTo>
                    <a:pt x="43123" y="27114"/>
                  </a:lnTo>
                  <a:lnTo>
                    <a:pt x="41193" y="27006"/>
                  </a:lnTo>
                  <a:lnTo>
                    <a:pt x="34759" y="26802"/>
                  </a:lnTo>
                  <a:lnTo>
                    <a:pt x="33633" y="27790"/>
                  </a:lnTo>
                  <a:lnTo>
                    <a:pt x="26706" y="34479"/>
                  </a:lnTo>
                  <a:lnTo>
                    <a:pt x="26280" y="35884"/>
                  </a:lnTo>
                  <a:lnTo>
                    <a:pt x="25997" y="37813"/>
                  </a:lnTo>
                  <a:lnTo>
                    <a:pt x="25807" y="40092"/>
                  </a:lnTo>
                  <a:lnTo>
                    <a:pt x="25682" y="42603"/>
                  </a:lnTo>
                  <a:lnTo>
                    <a:pt x="25541" y="48039"/>
                  </a:lnTo>
                  <a:lnTo>
                    <a:pt x="26497" y="49885"/>
                  </a:lnTo>
                  <a:lnTo>
                    <a:pt x="28125" y="51116"/>
                  </a:lnTo>
                  <a:lnTo>
                    <a:pt x="33127" y="53092"/>
                  </a:lnTo>
                  <a:lnTo>
                    <a:pt x="34530" y="53254"/>
                  </a:lnTo>
                  <a:lnTo>
                    <a:pt x="36458" y="53362"/>
                  </a:lnTo>
                  <a:lnTo>
                    <a:pt x="41245" y="53482"/>
                  </a:lnTo>
                  <a:lnTo>
                    <a:pt x="51732" y="53574"/>
                  </a:lnTo>
                  <a:lnTo>
                    <a:pt x="52886" y="52584"/>
                  </a:lnTo>
                  <a:lnTo>
                    <a:pt x="54648" y="50931"/>
                  </a:lnTo>
                  <a:lnTo>
                    <a:pt x="56815" y="48837"/>
                  </a:lnTo>
                  <a:lnTo>
                    <a:pt x="57267" y="47441"/>
                  </a:lnTo>
                  <a:lnTo>
                    <a:pt x="56576" y="46510"/>
                  </a:lnTo>
                  <a:lnTo>
                    <a:pt x="53079" y="45016"/>
                  </a:lnTo>
                  <a:lnTo>
                    <a:pt x="52792" y="43902"/>
                  </a:lnTo>
                  <a:lnTo>
                    <a:pt x="52601" y="42167"/>
                  </a:lnTo>
                  <a:lnTo>
                    <a:pt x="52473" y="40017"/>
                  </a:lnTo>
                  <a:lnTo>
                    <a:pt x="51397" y="38584"/>
                  </a:lnTo>
                  <a:lnTo>
                    <a:pt x="49686" y="37630"/>
                  </a:lnTo>
                  <a:lnTo>
                    <a:pt x="43289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3" name="SMARTInkAnnotation269"/>
            <p:cNvSpPr/>
            <p:nvPr/>
          </p:nvSpPr>
          <p:spPr>
            <a:xfrm>
              <a:off x="7295676" y="3232550"/>
              <a:ext cx="61974" cy="44635"/>
            </a:xfrm>
            <a:custGeom>
              <a:avLst/>
              <a:gdLst/>
              <a:ahLst/>
              <a:cxnLst/>
              <a:rect l="0" t="0" r="0" b="0"/>
              <a:pathLst>
                <a:path w="61974" h="44635">
                  <a:moveTo>
                    <a:pt x="44527" y="8927"/>
                  </a:moveTo>
                  <a:lnTo>
                    <a:pt x="44527" y="4186"/>
                  </a:lnTo>
                  <a:lnTo>
                    <a:pt x="43536" y="2790"/>
                  </a:lnTo>
                  <a:lnTo>
                    <a:pt x="41882" y="1859"/>
                  </a:lnTo>
                  <a:lnTo>
                    <a:pt x="35965" y="106"/>
                  </a:lnTo>
                  <a:lnTo>
                    <a:pt x="34851" y="70"/>
                  </a:lnTo>
                  <a:lnTo>
                    <a:pt x="22305" y="0"/>
                  </a:lnTo>
                  <a:lnTo>
                    <a:pt x="19790" y="991"/>
                  </a:lnTo>
                  <a:lnTo>
                    <a:pt x="17122" y="2644"/>
                  </a:lnTo>
                  <a:lnTo>
                    <a:pt x="10451" y="7686"/>
                  </a:lnTo>
                  <a:lnTo>
                    <a:pt x="8911" y="9091"/>
                  </a:lnTo>
                  <a:lnTo>
                    <a:pt x="4554" y="13299"/>
                  </a:lnTo>
                  <a:lnTo>
                    <a:pt x="2996" y="15811"/>
                  </a:lnTo>
                  <a:lnTo>
                    <a:pt x="1956" y="18477"/>
                  </a:lnTo>
                  <a:lnTo>
                    <a:pt x="290" y="25145"/>
                  </a:lnTo>
                  <a:lnTo>
                    <a:pt x="152" y="26684"/>
                  </a:lnTo>
                  <a:lnTo>
                    <a:pt x="62" y="28702"/>
                  </a:lnTo>
                  <a:lnTo>
                    <a:pt x="0" y="31040"/>
                  </a:lnTo>
                  <a:lnTo>
                    <a:pt x="952" y="32599"/>
                  </a:lnTo>
                  <a:lnTo>
                    <a:pt x="2579" y="33637"/>
                  </a:lnTo>
                  <a:lnTo>
                    <a:pt x="4655" y="34330"/>
                  </a:lnTo>
                  <a:lnTo>
                    <a:pt x="7031" y="34792"/>
                  </a:lnTo>
                  <a:lnTo>
                    <a:pt x="9608" y="35100"/>
                  </a:lnTo>
                  <a:lnTo>
                    <a:pt x="12318" y="35305"/>
                  </a:lnTo>
                  <a:lnTo>
                    <a:pt x="15117" y="35442"/>
                  </a:lnTo>
                  <a:lnTo>
                    <a:pt x="20872" y="35594"/>
                  </a:lnTo>
                  <a:lnTo>
                    <a:pt x="38588" y="35705"/>
                  </a:lnTo>
                  <a:lnTo>
                    <a:pt x="41560" y="34716"/>
                  </a:lnTo>
                  <a:lnTo>
                    <a:pt x="44533" y="33065"/>
                  </a:lnTo>
                  <a:lnTo>
                    <a:pt x="47508" y="30972"/>
                  </a:lnTo>
                  <a:lnTo>
                    <a:pt x="49490" y="28584"/>
                  </a:lnTo>
                  <a:lnTo>
                    <a:pt x="50813" y="26001"/>
                  </a:lnTo>
                  <a:lnTo>
                    <a:pt x="51694" y="23286"/>
                  </a:lnTo>
                  <a:lnTo>
                    <a:pt x="53275" y="21476"/>
                  </a:lnTo>
                  <a:lnTo>
                    <a:pt x="55319" y="20270"/>
                  </a:lnTo>
                  <a:lnTo>
                    <a:pt x="57675" y="19465"/>
                  </a:lnTo>
                  <a:lnTo>
                    <a:pt x="59246" y="17937"/>
                  </a:lnTo>
                  <a:lnTo>
                    <a:pt x="60293" y="15926"/>
                  </a:lnTo>
                  <a:lnTo>
                    <a:pt x="61973" y="10309"/>
                  </a:lnTo>
                  <a:lnTo>
                    <a:pt x="61118" y="8856"/>
                  </a:lnTo>
                  <a:lnTo>
                    <a:pt x="59556" y="6895"/>
                  </a:lnTo>
                  <a:lnTo>
                    <a:pt x="54661" y="1360"/>
                  </a:lnTo>
                  <a:lnTo>
                    <a:pt x="53268" y="906"/>
                  </a:lnTo>
                  <a:lnTo>
                    <a:pt x="51346" y="603"/>
                  </a:lnTo>
                  <a:lnTo>
                    <a:pt x="45874" y="117"/>
                  </a:lnTo>
                  <a:lnTo>
                    <a:pt x="42480" y="51"/>
                  </a:lnTo>
                  <a:lnTo>
                    <a:pt x="32217" y="8"/>
                  </a:lnTo>
                  <a:lnTo>
                    <a:pt x="29375" y="996"/>
                  </a:lnTo>
                  <a:lnTo>
                    <a:pt x="26488" y="2647"/>
                  </a:lnTo>
                  <a:lnTo>
                    <a:pt x="23572" y="4741"/>
                  </a:lnTo>
                  <a:lnTo>
                    <a:pt x="21627" y="7128"/>
                  </a:lnTo>
                  <a:lnTo>
                    <a:pt x="20330" y="9712"/>
                  </a:lnTo>
                  <a:lnTo>
                    <a:pt x="19466" y="12427"/>
                  </a:lnTo>
                  <a:lnTo>
                    <a:pt x="17899" y="15229"/>
                  </a:lnTo>
                  <a:lnTo>
                    <a:pt x="15861" y="18089"/>
                  </a:lnTo>
                  <a:lnTo>
                    <a:pt x="13510" y="20988"/>
                  </a:lnTo>
                  <a:lnTo>
                    <a:pt x="11942" y="23912"/>
                  </a:lnTo>
                  <a:lnTo>
                    <a:pt x="10898" y="26855"/>
                  </a:lnTo>
                  <a:lnTo>
                    <a:pt x="9221" y="33965"/>
                  </a:lnTo>
                  <a:lnTo>
                    <a:pt x="10076" y="35541"/>
                  </a:lnTo>
                  <a:lnTo>
                    <a:pt x="11638" y="37583"/>
                  </a:lnTo>
                  <a:lnTo>
                    <a:pt x="16533" y="43250"/>
                  </a:lnTo>
                  <a:lnTo>
                    <a:pt x="17926" y="43715"/>
                  </a:lnTo>
                  <a:lnTo>
                    <a:pt x="19848" y="44025"/>
                  </a:lnTo>
                  <a:lnTo>
                    <a:pt x="22122" y="44232"/>
                  </a:lnTo>
                  <a:lnTo>
                    <a:pt x="24629" y="44370"/>
                  </a:lnTo>
                  <a:lnTo>
                    <a:pt x="33957" y="44609"/>
                  </a:lnTo>
                  <a:lnTo>
                    <a:pt x="39852" y="44634"/>
                  </a:lnTo>
                  <a:lnTo>
                    <a:pt x="41410" y="43646"/>
                  </a:lnTo>
                  <a:lnTo>
                    <a:pt x="42450" y="41994"/>
                  </a:lnTo>
                  <a:lnTo>
                    <a:pt x="43142" y="39901"/>
                  </a:lnTo>
                  <a:lnTo>
                    <a:pt x="44596" y="38506"/>
                  </a:lnTo>
                  <a:lnTo>
                    <a:pt x="46557" y="37576"/>
                  </a:lnTo>
                  <a:lnTo>
                    <a:pt x="52094" y="36083"/>
                  </a:lnTo>
                  <a:lnTo>
                    <a:pt x="52548" y="34968"/>
                  </a:lnTo>
                  <a:lnTo>
                    <a:pt x="52851" y="33234"/>
                  </a:lnTo>
                  <a:lnTo>
                    <a:pt x="53053" y="31084"/>
                  </a:lnTo>
                  <a:lnTo>
                    <a:pt x="52196" y="28659"/>
                  </a:lnTo>
                  <a:lnTo>
                    <a:pt x="50631" y="26050"/>
                  </a:lnTo>
                  <a:lnTo>
                    <a:pt x="45733" y="19475"/>
                  </a:lnTo>
                  <a:lnTo>
                    <a:pt x="44339" y="17943"/>
                  </a:lnTo>
                  <a:lnTo>
                    <a:pt x="36945" y="10310"/>
                  </a:lnTo>
                  <a:lnTo>
                    <a:pt x="35503" y="9849"/>
                  </a:lnTo>
                  <a:lnTo>
                    <a:pt x="33550" y="9541"/>
                  </a:lnTo>
                  <a:lnTo>
                    <a:pt x="31256" y="9337"/>
                  </a:lnTo>
                  <a:lnTo>
                    <a:pt x="29726" y="10192"/>
                  </a:lnTo>
                  <a:lnTo>
                    <a:pt x="28706" y="11755"/>
                  </a:lnTo>
                  <a:lnTo>
                    <a:pt x="28027" y="13788"/>
                  </a:lnTo>
                  <a:lnTo>
                    <a:pt x="26582" y="15144"/>
                  </a:lnTo>
                  <a:lnTo>
                    <a:pt x="24626" y="16048"/>
                  </a:lnTo>
                  <a:lnTo>
                    <a:pt x="22330" y="16651"/>
                  </a:lnTo>
                  <a:lnTo>
                    <a:pt x="20800" y="18045"/>
                  </a:lnTo>
                  <a:lnTo>
                    <a:pt x="19779" y="19967"/>
                  </a:lnTo>
                  <a:lnTo>
                    <a:pt x="19098" y="22240"/>
                  </a:lnTo>
                  <a:lnTo>
                    <a:pt x="18645" y="24747"/>
                  </a:lnTo>
                  <a:lnTo>
                    <a:pt x="18343" y="27411"/>
                  </a:lnTo>
                  <a:lnTo>
                    <a:pt x="17773" y="35229"/>
                  </a:lnTo>
                  <a:lnTo>
                    <a:pt x="18754" y="36384"/>
                  </a:lnTo>
                  <a:lnTo>
                    <a:pt x="20400" y="38145"/>
                  </a:lnTo>
                  <a:lnTo>
                    <a:pt x="22489" y="40312"/>
                  </a:lnTo>
                  <a:lnTo>
                    <a:pt x="24874" y="41756"/>
                  </a:lnTo>
                  <a:lnTo>
                    <a:pt x="27456" y="42719"/>
                  </a:lnTo>
                  <a:lnTo>
                    <a:pt x="33989" y="44265"/>
                  </a:lnTo>
                  <a:lnTo>
                    <a:pt x="35517" y="44391"/>
                  </a:lnTo>
                  <a:lnTo>
                    <a:pt x="37528" y="44476"/>
                  </a:lnTo>
                  <a:lnTo>
                    <a:pt x="39862" y="44532"/>
                  </a:lnTo>
                  <a:lnTo>
                    <a:pt x="41416" y="43578"/>
                  </a:lnTo>
                  <a:lnTo>
                    <a:pt x="42454" y="41949"/>
                  </a:lnTo>
                  <a:lnTo>
                    <a:pt x="43145" y="39872"/>
                  </a:lnTo>
                  <a:lnTo>
                    <a:pt x="44598" y="38486"/>
                  </a:lnTo>
                  <a:lnTo>
                    <a:pt x="46559" y="37563"/>
                  </a:lnTo>
                  <a:lnTo>
                    <a:pt x="53053" y="35824"/>
                  </a:lnTo>
                  <a:lnTo>
                    <a:pt x="52196" y="34795"/>
                  </a:lnTo>
                  <a:lnTo>
                    <a:pt x="50631" y="33118"/>
                  </a:lnTo>
                  <a:lnTo>
                    <a:pt x="44884" y="27156"/>
                  </a:lnTo>
                  <a:lnTo>
                    <a:pt x="43773" y="27033"/>
                  </a:lnTo>
                  <a:lnTo>
                    <a:pt x="42040" y="26950"/>
                  </a:lnTo>
                  <a:lnTo>
                    <a:pt x="36870" y="26818"/>
                  </a:lnTo>
                  <a:lnTo>
                    <a:pt x="35453" y="27799"/>
                  </a:lnTo>
                  <a:lnTo>
                    <a:pt x="33517" y="29446"/>
                  </a:lnTo>
                  <a:lnTo>
                    <a:pt x="26668" y="357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270"/>
            <p:cNvSpPr/>
            <p:nvPr/>
          </p:nvSpPr>
          <p:spPr>
            <a:xfrm>
              <a:off x="7608094" y="1937742"/>
              <a:ext cx="446485" cy="1669853"/>
            </a:xfrm>
            <a:custGeom>
              <a:avLst/>
              <a:gdLst/>
              <a:ahLst/>
              <a:cxnLst/>
              <a:rect l="0" t="0" r="0" b="0"/>
              <a:pathLst>
                <a:path w="446485" h="1669853">
                  <a:moveTo>
                    <a:pt x="0" y="0"/>
                  </a:moveTo>
                  <a:lnTo>
                    <a:pt x="20991" y="0"/>
                  </a:lnTo>
                  <a:lnTo>
                    <a:pt x="23915" y="992"/>
                  </a:lnTo>
                  <a:lnTo>
                    <a:pt x="29811" y="4741"/>
                  </a:lnTo>
                  <a:lnTo>
                    <a:pt x="38385" y="7068"/>
                  </a:lnTo>
                  <a:lnTo>
                    <a:pt x="51722" y="8378"/>
                  </a:lnTo>
                  <a:lnTo>
                    <a:pt x="64603" y="8766"/>
                  </a:lnTo>
                  <a:lnTo>
                    <a:pt x="86734" y="8898"/>
                  </a:lnTo>
                  <a:lnTo>
                    <a:pt x="91557" y="7916"/>
                  </a:lnTo>
                  <a:lnTo>
                    <a:pt x="105069" y="2787"/>
                  </a:lnTo>
                  <a:lnTo>
                    <a:pt x="111719" y="1858"/>
                  </a:lnTo>
                  <a:lnTo>
                    <a:pt x="125058" y="826"/>
                  </a:lnTo>
                  <a:lnTo>
                    <a:pt x="134295" y="367"/>
                  </a:lnTo>
                  <a:lnTo>
                    <a:pt x="144353" y="163"/>
                  </a:lnTo>
                  <a:lnTo>
                    <a:pt x="206971" y="1"/>
                  </a:lnTo>
                  <a:lnTo>
                    <a:pt x="210410" y="993"/>
                  </a:lnTo>
                  <a:lnTo>
                    <a:pt x="216877" y="4741"/>
                  </a:lnTo>
                  <a:lnTo>
                    <a:pt x="229114" y="14239"/>
                  </a:lnTo>
                  <a:lnTo>
                    <a:pt x="235112" y="16251"/>
                  </a:lnTo>
                  <a:lnTo>
                    <a:pt x="237109" y="17779"/>
                  </a:lnTo>
                  <a:lnTo>
                    <a:pt x="238439" y="19790"/>
                  </a:lnTo>
                  <a:lnTo>
                    <a:pt x="247936" y="42956"/>
                  </a:lnTo>
                  <a:lnTo>
                    <a:pt x="249409" y="55723"/>
                  </a:lnTo>
                  <a:lnTo>
                    <a:pt x="249617" y="60961"/>
                  </a:lnTo>
                  <a:lnTo>
                    <a:pt x="252492" y="72073"/>
                  </a:lnTo>
                  <a:lnTo>
                    <a:pt x="256086" y="83626"/>
                  </a:lnTo>
                  <a:lnTo>
                    <a:pt x="258709" y="120079"/>
                  </a:lnTo>
                  <a:lnTo>
                    <a:pt x="259878" y="143066"/>
                  </a:lnTo>
                  <a:lnTo>
                    <a:pt x="266639" y="175251"/>
                  </a:lnTo>
                  <a:lnTo>
                    <a:pt x="268809" y="226362"/>
                  </a:lnTo>
                  <a:lnTo>
                    <a:pt x="278910" y="285933"/>
                  </a:lnTo>
                  <a:lnTo>
                    <a:pt x="282710" y="304683"/>
                  </a:lnTo>
                  <a:lnTo>
                    <a:pt x="285350" y="355957"/>
                  </a:lnTo>
                  <a:lnTo>
                    <a:pt x="292765" y="404320"/>
                  </a:lnTo>
                  <a:lnTo>
                    <a:pt x="296758" y="435645"/>
                  </a:lnTo>
                  <a:lnTo>
                    <a:pt x="301579" y="463778"/>
                  </a:lnTo>
                  <a:lnTo>
                    <a:pt x="304334" y="515055"/>
                  </a:lnTo>
                  <a:lnTo>
                    <a:pt x="311262" y="566933"/>
                  </a:lnTo>
                  <a:lnTo>
                    <a:pt x="313278" y="612454"/>
                  </a:lnTo>
                  <a:lnTo>
                    <a:pt x="319556" y="653783"/>
                  </a:lnTo>
                  <a:lnTo>
                    <a:pt x="325832" y="699871"/>
                  </a:lnTo>
                  <a:lnTo>
                    <a:pt x="336864" y="752006"/>
                  </a:lnTo>
                  <a:lnTo>
                    <a:pt x="343582" y="798096"/>
                  </a:lnTo>
                  <a:lnTo>
                    <a:pt x="350288" y="850232"/>
                  </a:lnTo>
                  <a:lnTo>
                    <a:pt x="355824" y="896323"/>
                  </a:lnTo>
                  <a:lnTo>
                    <a:pt x="359653" y="948459"/>
                  </a:lnTo>
                  <a:lnTo>
                    <a:pt x="366258" y="999201"/>
                  </a:lnTo>
                  <a:lnTo>
                    <a:pt x="373693" y="1049392"/>
                  </a:lnTo>
                  <a:lnTo>
                    <a:pt x="374868" y="1097784"/>
                  </a:lnTo>
                  <a:lnTo>
                    <a:pt x="375960" y="1116951"/>
                  </a:lnTo>
                  <a:lnTo>
                    <a:pt x="382724" y="1168515"/>
                  </a:lnTo>
                  <a:lnTo>
                    <a:pt x="383812" y="1214270"/>
                  </a:lnTo>
                  <a:lnTo>
                    <a:pt x="384895" y="1232222"/>
                  </a:lnTo>
                  <a:lnTo>
                    <a:pt x="392072" y="1279732"/>
                  </a:lnTo>
                  <a:lnTo>
                    <a:pt x="392832" y="1329776"/>
                  </a:lnTo>
                  <a:lnTo>
                    <a:pt x="393876" y="1351248"/>
                  </a:lnTo>
                  <a:lnTo>
                    <a:pt x="401006" y="1395083"/>
                  </a:lnTo>
                  <a:lnTo>
                    <a:pt x="402582" y="1413594"/>
                  </a:lnTo>
                  <a:lnTo>
                    <a:pt x="408855" y="1437626"/>
                  </a:lnTo>
                  <a:lnTo>
                    <a:pt x="411506" y="1467438"/>
                  </a:lnTo>
                  <a:lnTo>
                    <a:pt x="417783" y="1491256"/>
                  </a:lnTo>
                  <a:lnTo>
                    <a:pt x="420613" y="1530781"/>
                  </a:lnTo>
                  <a:lnTo>
                    <a:pt x="427374" y="1555087"/>
                  </a:lnTo>
                  <a:lnTo>
                    <a:pt x="428515" y="1582145"/>
                  </a:lnTo>
                  <a:lnTo>
                    <a:pt x="429543" y="1585584"/>
                  </a:lnTo>
                  <a:lnTo>
                    <a:pt x="434740" y="1596156"/>
                  </a:lnTo>
                  <a:lnTo>
                    <a:pt x="437184" y="1617973"/>
                  </a:lnTo>
                  <a:lnTo>
                    <a:pt x="437521" y="1636997"/>
                  </a:lnTo>
                  <a:lnTo>
                    <a:pt x="438525" y="1640011"/>
                  </a:lnTo>
                  <a:lnTo>
                    <a:pt x="443684" y="1648993"/>
                  </a:lnTo>
                  <a:lnTo>
                    <a:pt x="445240" y="1654959"/>
                  </a:lnTo>
                  <a:lnTo>
                    <a:pt x="446483" y="1669848"/>
                  </a:lnTo>
                  <a:lnTo>
                    <a:pt x="446484" y="1669849"/>
                  </a:lnTo>
                  <a:lnTo>
                    <a:pt x="446484" y="1669852"/>
                  </a:lnTo>
                  <a:lnTo>
                    <a:pt x="441744" y="1669852"/>
                  </a:lnTo>
                  <a:lnTo>
                    <a:pt x="439355" y="1668860"/>
                  </a:lnTo>
                  <a:lnTo>
                    <a:pt x="427712" y="1660758"/>
                  </a:lnTo>
                  <a:lnTo>
                    <a:pt x="415677" y="1655030"/>
                  </a:lnTo>
                  <a:lnTo>
                    <a:pt x="405386" y="1652892"/>
                  </a:lnTo>
                  <a:lnTo>
                    <a:pt x="395061" y="1652259"/>
                  </a:lnTo>
                  <a:lnTo>
                    <a:pt x="385264" y="1652111"/>
                  </a:lnTo>
                  <a:lnTo>
                    <a:pt x="374296" y="1649399"/>
                  </a:lnTo>
                  <a:lnTo>
                    <a:pt x="362807" y="1645879"/>
                  </a:lnTo>
                  <a:lnTo>
                    <a:pt x="351086" y="1644315"/>
                  </a:lnTo>
                  <a:lnTo>
                    <a:pt x="344190" y="1643897"/>
                  </a:lnTo>
                  <a:lnTo>
                    <a:pt x="328591" y="1643433"/>
                  </a:lnTo>
                  <a:lnTo>
                    <a:pt x="295225" y="1643112"/>
                  </a:lnTo>
                  <a:lnTo>
                    <a:pt x="270975" y="1643073"/>
                  </a:lnTo>
                  <a:lnTo>
                    <a:pt x="259009" y="1645713"/>
                  </a:lnTo>
                  <a:lnTo>
                    <a:pt x="247076" y="1649201"/>
                  </a:lnTo>
                  <a:lnTo>
                    <a:pt x="235157" y="1650751"/>
                  </a:lnTo>
                  <a:lnTo>
                    <a:pt x="223247" y="1651441"/>
                  </a:lnTo>
                  <a:lnTo>
                    <a:pt x="211337" y="1651747"/>
                  </a:lnTo>
                  <a:lnTo>
                    <a:pt x="199430" y="1651884"/>
                  </a:lnTo>
                  <a:lnTo>
                    <a:pt x="187523" y="1654590"/>
                  </a:lnTo>
                  <a:lnTo>
                    <a:pt x="176610" y="1658108"/>
                  </a:lnTo>
                  <a:lnTo>
                    <a:pt x="168451" y="1659671"/>
                  </a:lnTo>
                  <a:lnTo>
                    <a:pt x="161518" y="1663012"/>
                  </a:lnTo>
                  <a:lnTo>
                    <a:pt x="158280" y="1665292"/>
                  </a:lnTo>
                  <a:lnTo>
                    <a:pt x="149391" y="1667826"/>
                  </a:lnTo>
                  <a:lnTo>
                    <a:pt x="136996" y="1669451"/>
                  </a:lnTo>
                  <a:lnTo>
                    <a:pt x="125015" y="166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264" name="SMARTInkAnnotation271"/>
            <p:cNvSpPr/>
            <p:nvPr/>
          </p:nvSpPr>
          <p:spPr>
            <a:xfrm>
              <a:off x="8027789" y="1884165"/>
              <a:ext cx="178595" cy="26757"/>
            </a:xfrm>
            <a:custGeom>
              <a:avLst/>
              <a:gdLst/>
              <a:ahLst/>
              <a:cxnLst/>
              <a:rect l="0" t="0" r="0" b="0"/>
              <a:pathLst>
                <a:path w="178595" h="26757">
                  <a:moveTo>
                    <a:pt x="0" y="17858"/>
                  </a:moveTo>
                  <a:lnTo>
                    <a:pt x="0" y="22599"/>
                  </a:lnTo>
                  <a:lnTo>
                    <a:pt x="992" y="23995"/>
                  </a:lnTo>
                  <a:lnTo>
                    <a:pt x="2646" y="24926"/>
                  </a:lnTo>
                  <a:lnTo>
                    <a:pt x="7689" y="26420"/>
                  </a:lnTo>
                  <a:lnTo>
                    <a:pt x="11024" y="26625"/>
                  </a:lnTo>
                  <a:lnTo>
                    <a:pt x="15814" y="26716"/>
                  </a:lnTo>
                  <a:lnTo>
                    <a:pt x="21249" y="26756"/>
                  </a:lnTo>
                  <a:lnTo>
                    <a:pt x="25080" y="25774"/>
                  </a:lnTo>
                  <a:lnTo>
                    <a:pt x="29619" y="24128"/>
                  </a:lnTo>
                  <a:lnTo>
                    <a:pt x="34628" y="22038"/>
                  </a:lnTo>
                  <a:lnTo>
                    <a:pt x="38960" y="20645"/>
                  </a:lnTo>
                  <a:lnTo>
                    <a:pt x="42841" y="19716"/>
                  </a:lnTo>
                  <a:lnTo>
                    <a:pt x="46420" y="19097"/>
                  </a:lnTo>
                  <a:lnTo>
                    <a:pt x="50790" y="18684"/>
                  </a:lnTo>
                  <a:lnTo>
                    <a:pt x="55688" y="18409"/>
                  </a:lnTo>
                  <a:lnTo>
                    <a:pt x="66422" y="18103"/>
                  </a:lnTo>
                  <a:lnTo>
                    <a:pt x="77808" y="17967"/>
                  </a:lnTo>
                  <a:lnTo>
                    <a:pt x="83621" y="16939"/>
                  </a:lnTo>
                  <a:lnTo>
                    <a:pt x="89482" y="15261"/>
                  </a:lnTo>
                  <a:lnTo>
                    <a:pt x="95374" y="13150"/>
                  </a:lnTo>
                  <a:lnTo>
                    <a:pt x="101286" y="11743"/>
                  </a:lnTo>
                  <a:lnTo>
                    <a:pt x="107211" y="10805"/>
                  </a:lnTo>
                  <a:lnTo>
                    <a:pt x="113146" y="10180"/>
                  </a:lnTo>
                  <a:lnTo>
                    <a:pt x="118095" y="9763"/>
                  </a:lnTo>
                  <a:lnTo>
                    <a:pt x="122386" y="9485"/>
                  </a:lnTo>
                  <a:lnTo>
                    <a:pt x="126240" y="9299"/>
                  </a:lnTo>
                  <a:lnTo>
                    <a:pt x="135813" y="9094"/>
                  </a:lnTo>
                  <a:lnTo>
                    <a:pt x="141144" y="9039"/>
                  </a:lnTo>
                  <a:lnTo>
                    <a:pt x="145690" y="8010"/>
                  </a:lnTo>
                  <a:lnTo>
                    <a:pt x="149712" y="6332"/>
                  </a:lnTo>
                  <a:lnTo>
                    <a:pt x="158557" y="1250"/>
                  </a:lnTo>
                  <a:lnTo>
                    <a:pt x="162413" y="555"/>
                  </a:lnTo>
                  <a:lnTo>
                    <a:pt x="169626" y="2"/>
                  </a:lnTo>
                  <a:lnTo>
                    <a:pt x="174393" y="0"/>
                  </a:lnTo>
                  <a:lnTo>
                    <a:pt x="175793" y="992"/>
                  </a:lnTo>
                  <a:lnTo>
                    <a:pt x="176726" y="2645"/>
                  </a:lnTo>
                  <a:lnTo>
                    <a:pt x="178594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4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3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0" y="4449185"/>
            <a:ext cx="89916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trigonal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planar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8314" y="4298252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 bonding, 1 nonbonding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438359" y="2794871"/>
            <a:ext cx="1" cy="1528549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830461" y="1848445"/>
            <a:ext cx="3509368" cy="1214439"/>
            <a:chOff x="830461" y="1848445"/>
            <a:chExt cx="3509368" cy="1214439"/>
          </a:xfrm>
        </p:grpSpPr>
        <p:sp>
          <p:nvSpPr>
            <p:cNvPr id="42" name="SMARTInkAnnotation224"/>
            <p:cNvSpPr/>
            <p:nvPr/>
          </p:nvSpPr>
          <p:spPr>
            <a:xfrm>
              <a:off x="973336" y="1893227"/>
              <a:ext cx="258962" cy="383844"/>
            </a:xfrm>
            <a:custGeom>
              <a:avLst/>
              <a:gdLst/>
              <a:ahLst/>
              <a:cxnLst/>
              <a:rect l="0" t="0" r="0" b="0"/>
              <a:pathLst>
                <a:path w="258962" h="383844">
                  <a:moveTo>
                    <a:pt x="26789" y="383843"/>
                  </a:moveTo>
                  <a:lnTo>
                    <a:pt x="26789" y="362594"/>
                  </a:lnTo>
                  <a:lnTo>
                    <a:pt x="25797" y="359755"/>
                  </a:lnTo>
                  <a:lnTo>
                    <a:pt x="20652" y="351020"/>
                  </a:lnTo>
                  <a:lnTo>
                    <a:pt x="19101" y="345112"/>
                  </a:lnTo>
                  <a:lnTo>
                    <a:pt x="18411" y="336533"/>
                  </a:lnTo>
                  <a:lnTo>
                    <a:pt x="18227" y="331467"/>
                  </a:lnTo>
                  <a:lnTo>
                    <a:pt x="17112" y="327098"/>
                  </a:lnTo>
                  <a:lnTo>
                    <a:pt x="13228" y="319597"/>
                  </a:lnTo>
                  <a:lnTo>
                    <a:pt x="12787" y="315216"/>
                  </a:lnTo>
                  <a:lnTo>
                    <a:pt x="14944" y="305055"/>
                  </a:lnTo>
                  <a:lnTo>
                    <a:pt x="16563" y="293926"/>
                  </a:lnTo>
                  <a:lnTo>
                    <a:pt x="16995" y="288180"/>
                  </a:lnTo>
                  <a:lnTo>
                    <a:pt x="14829" y="276503"/>
                  </a:lnTo>
                  <a:lnTo>
                    <a:pt x="11552" y="264699"/>
                  </a:lnTo>
                  <a:lnTo>
                    <a:pt x="10095" y="252838"/>
                  </a:lnTo>
                  <a:lnTo>
                    <a:pt x="9448" y="240952"/>
                  </a:lnTo>
                  <a:lnTo>
                    <a:pt x="9160" y="229055"/>
                  </a:lnTo>
                  <a:lnTo>
                    <a:pt x="8939" y="176696"/>
                  </a:lnTo>
                  <a:lnTo>
                    <a:pt x="7943" y="169347"/>
                  </a:lnTo>
                  <a:lnTo>
                    <a:pt x="6288" y="162463"/>
                  </a:lnTo>
                  <a:lnTo>
                    <a:pt x="4192" y="155889"/>
                  </a:lnTo>
                  <a:lnTo>
                    <a:pt x="2795" y="149523"/>
                  </a:lnTo>
                  <a:lnTo>
                    <a:pt x="1863" y="143293"/>
                  </a:lnTo>
                  <a:lnTo>
                    <a:pt x="1242" y="137156"/>
                  </a:lnTo>
                  <a:lnTo>
                    <a:pt x="828" y="131081"/>
                  </a:lnTo>
                  <a:lnTo>
                    <a:pt x="552" y="125046"/>
                  </a:lnTo>
                  <a:lnTo>
                    <a:pt x="245" y="113049"/>
                  </a:lnTo>
                  <a:lnTo>
                    <a:pt x="0" y="26693"/>
                  </a:lnTo>
                  <a:lnTo>
                    <a:pt x="4740" y="31407"/>
                  </a:lnTo>
                  <a:lnTo>
                    <a:pt x="6137" y="33792"/>
                  </a:lnTo>
                  <a:lnTo>
                    <a:pt x="9094" y="41889"/>
                  </a:lnTo>
                  <a:lnTo>
                    <a:pt x="15814" y="50572"/>
                  </a:lnTo>
                  <a:lnTo>
                    <a:pt x="21250" y="56468"/>
                  </a:lnTo>
                  <a:lnTo>
                    <a:pt x="23096" y="60421"/>
                  </a:lnTo>
                  <a:lnTo>
                    <a:pt x="25148" y="70105"/>
                  </a:lnTo>
                  <a:lnTo>
                    <a:pt x="28705" y="78378"/>
                  </a:lnTo>
                  <a:lnTo>
                    <a:pt x="33594" y="86354"/>
                  </a:lnTo>
                  <a:lnTo>
                    <a:pt x="39074" y="96514"/>
                  </a:lnTo>
                  <a:lnTo>
                    <a:pt x="47737" y="113390"/>
                  </a:lnTo>
                  <a:lnTo>
                    <a:pt x="51668" y="119205"/>
                  </a:lnTo>
                  <a:lnTo>
                    <a:pt x="56274" y="125066"/>
                  </a:lnTo>
                  <a:lnTo>
                    <a:pt x="61328" y="130958"/>
                  </a:lnTo>
                  <a:lnTo>
                    <a:pt x="65690" y="136870"/>
                  </a:lnTo>
                  <a:lnTo>
                    <a:pt x="73182" y="148731"/>
                  </a:lnTo>
                  <a:lnTo>
                    <a:pt x="79820" y="160617"/>
                  </a:lnTo>
                  <a:lnTo>
                    <a:pt x="89135" y="178466"/>
                  </a:lnTo>
                  <a:lnTo>
                    <a:pt x="92165" y="184417"/>
                  </a:lnTo>
                  <a:lnTo>
                    <a:pt x="96170" y="191361"/>
                  </a:lnTo>
                  <a:lnTo>
                    <a:pt x="100824" y="198967"/>
                  </a:lnTo>
                  <a:lnTo>
                    <a:pt x="105911" y="207015"/>
                  </a:lnTo>
                  <a:lnTo>
                    <a:pt x="110295" y="214364"/>
                  </a:lnTo>
                  <a:lnTo>
                    <a:pt x="114210" y="221248"/>
                  </a:lnTo>
                  <a:lnTo>
                    <a:pt x="117812" y="227821"/>
                  </a:lnTo>
                  <a:lnTo>
                    <a:pt x="122197" y="233196"/>
                  </a:lnTo>
                  <a:lnTo>
                    <a:pt x="127105" y="237771"/>
                  </a:lnTo>
                  <a:lnTo>
                    <a:pt x="132362" y="241813"/>
                  </a:lnTo>
                  <a:lnTo>
                    <a:pt x="137851" y="247485"/>
                  </a:lnTo>
                  <a:lnTo>
                    <a:pt x="143494" y="254243"/>
                  </a:lnTo>
                  <a:lnTo>
                    <a:pt x="149241" y="261724"/>
                  </a:lnTo>
                  <a:lnTo>
                    <a:pt x="154064" y="267704"/>
                  </a:lnTo>
                  <a:lnTo>
                    <a:pt x="162069" y="276994"/>
                  </a:lnTo>
                  <a:lnTo>
                    <a:pt x="168934" y="287076"/>
                  </a:lnTo>
                  <a:lnTo>
                    <a:pt x="176285" y="298172"/>
                  </a:lnTo>
                  <a:lnTo>
                    <a:pt x="181023" y="303908"/>
                  </a:lnTo>
                  <a:lnTo>
                    <a:pt x="190587" y="314582"/>
                  </a:lnTo>
                  <a:lnTo>
                    <a:pt x="198146" y="322633"/>
                  </a:lnTo>
                  <a:lnTo>
                    <a:pt x="211082" y="335887"/>
                  </a:lnTo>
                  <a:lnTo>
                    <a:pt x="226185" y="351057"/>
                  </a:lnTo>
                  <a:lnTo>
                    <a:pt x="228181" y="354048"/>
                  </a:lnTo>
                  <a:lnTo>
                    <a:pt x="230398" y="360018"/>
                  </a:lnTo>
                  <a:lnTo>
                    <a:pt x="231981" y="362007"/>
                  </a:lnTo>
                  <a:lnTo>
                    <a:pt x="234029" y="363332"/>
                  </a:lnTo>
                  <a:lnTo>
                    <a:pt x="239705" y="365460"/>
                  </a:lnTo>
                  <a:lnTo>
                    <a:pt x="246962" y="365880"/>
                  </a:lnTo>
                  <a:lnTo>
                    <a:pt x="249911" y="365980"/>
                  </a:lnTo>
                  <a:lnTo>
                    <a:pt x="250015" y="356270"/>
                  </a:lnTo>
                  <a:lnTo>
                    <a:pt x="250021" y="353555"/>
                  </a:lnTo>
                  <a:lnTo>
                    <a:pt x="251016" y="350752"/>
                  </a:lnTo>
                  <a:lnTo>
                    <a:pt x="256166" y="342068"/>
                  </a:lnTo>
                  <a:lnTo>
                    <a:pt x="257719" y="336172"/>
                  </a:lnTo>
                  <a:lnTo>
                    <a:pt x="258409" y="327599"/>
                  </a:lnTo>
                  <a:lnTo>
                    <a:pt x="258715" y="317174"/>
                  </a:lnTo>
                  <a:lnTo>
                    <a:pt x="258951" y="270688"/>
                  </a:lnTo>
                  <a:lnTo>
                    <a:pt x="258961" y="83323"/>
                  </a:lnTo>
                  <a:lnTo>
                    <a:pt x="256315" y="71354"/>
                  </a:lnTo>
                  <a:lnTo>
                    <a:pt x="252824" y="59420"/>
                  </a:lnTo>
                  <a:lnTo>
                    <a:pt x="251272" y="47502"/>
                  </a:lnTo>
                  <a:lnTo>
                    <a:pt x="250583" y="38236"/>
                  </a:lnTo>
                  <a:lnTo>
                    <a:pt x="250276" y="29818"/>
                  </a:lnTo>
                  <a:lnTo>
                    <a:pt x="250063" y="11957"/>
                  </a:lnTo>
                  <a:lnTo>
                    <a:pt x="249060" y="9911"/>
                  </a:lnTo>
                  <a:lnTo>
                    <a:pt x="241211" y="0"/>
                  </a:lnTo>
                  <a:lnTo>
                    <a:pt x="241102" y="87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225"/>
            <p:cNvSpPr/>
            <p:nvPr/>
          </p:nvSpPr>
          <p:spPr>
            <a:xfrm>
              <a:off x="1335582" y="1910985"/>
              <a:ext cx="307290" cy="320987"/>
            </a:xfrm>
            <a:custGeom>
              <a:avLst/>
              <a:gdLst/>
              <a:ahLst/>
              <a:cxnLst/>
              <a:rect l="0" t="0" r="0" b="0"/>
              <a:pathLst>
                <a:path w="307290" h="320987">
                  <a:moveTo>
                    <a:pt x="164605" y="8898"/>
                  </a:moveTo>
                  <a:lnTo>
                    <a:pt x="156917" y="8898"/>
                  </a:lnTo>
                  <a:lnTo>
                    <a:pt x="156503" y="7906"/>
                  </a:lnTo>
                  <a:lnTo>
                    <a:pt x="156043" y="4157"/>
                  </a:lnTo>
                  <a:lnTo>
                    <a:pt x="154929" y="2761"/>
                  </a:lnTo>
                  <a:lnTo>
                    <a:pt x="153193" y="1830"/>
                  </a:lnTo>
                  <a:lnTo>
                    <a:pt x="148019" y="336"/>
                  </a:lnTo>
                  <a:lnTo>
                    <a:pt x="138876" y="41"/>
                  </a:lnTo>
                  <a:lnTo>
                    <a:pt x="129689" y="0"/>
                  </a:lnTo>
                  <a:lnTo>
                    <a:pt x="124460" y="982"/>
                  </a:lnTo>
                  <a:lnTo>
                    <a:pt x="118990" y="2629"/>
                  </a:lnTo>
                  <a:lnTo>
                    <a:pt x="113359" y="4718"/>
                  </a:lnTo>
                  <a:lnTo>
                    <a:pt x="108613" y="8096"/>
                  </a:lnTo>
                  <a:lnTo>
                    <a:pt x="100694" y="17140"/>
                  </a:lnTo>
                  <a:lnTo>
                    <a:pt x="95209" y="22331"/>
                  </a:lnTo>
                  <a:lnTo>
                    <a:pt x="88575" y="27775"/>
                  </a:lnTo>
                  <a:lnTo>
                    <a:pt x="81176" y="33389"/>
                  </a:lnTo>
                  <a:lnTo>
                    <a:pt x="75252" y="39116"/>
                  </a:lnTo>
                  <a:lnTo>
                    <a:pt x="70310" y="44918"/>
                  </a:lnTo>
                  <a:lnTo>
                    <a:pt x="66023" y="50771"/>
                  </a:lnTo>
                  <a:lnTo>
                    <a:pt x="55968" y="65211"/>
                  </a:lnTo>
                  <a:lnTo>
                    <a:pt x="33344" y="98735"/>
                  </a:lnTo>
                  <a:lnTo>
                    <a:pt x="28481" y="107485"/>
                  </a:lnTo>
                  <a:lnTo>
                    <a:pt x="24246" y="116294"/>
                  </a:lnTo>
                  <a:lnTo>
                    <a:pt x="20431" y="125144"/>
                  </a:lnTo>
                  <a:lnTo>
                    <a:pt x="16895" y="134020"/>
                  </a:lnTo>
                  <a:lnTo>
                    <a:pt x="10321" y="151820"/>
                  </a:lnTo>
                  <a:lnTo>
                    <a:pt x="1042" y="178576"/>
                  </a:lnTo>
                  <a:lnTo>
                    <a:pt x="0" y="187501"/>
                  </a:lnTo>
                  <a:lnTo>
                    <a:pt x="298" y="196427"/>
                  </a:lnTo>
                  <a:lnTo>
                    <a:pt x="1489" y="205355"/>
                  </a:lnTo>
                  <a:lnTo>
                    <a:pt x="2283" y="213291"/>
                  </a:lnTo>
                  <a:lnTo>
                    <a:pt x="2812" y="220566"/>
                  </a:lnTo>
                  <a:lnTo>
                    <a:pt x="3165" y="227401"/>
                  </a:lnTo>
                  <a:lnTo>
                    <a:pt x="4393" y="234933"/>
                  </a:lnTo>
                  <a:lnTo>
                    <a:pt x="6203" y="242932"/>
                  </a:lnTo>
                  <a:lnTo>
                    <a:pt x="8402" y="251241"/>
                  </a:lnTo>
                  <a:lnTo>
                    <a:pt x="11853" y="258765"/>
                  </a:lnTo>
                  <a:lnTo>
                    <a:pt x="16137" y="265765"/>
                  </a:lnTo>
                  <a:lnTo>
                    <a:pt x="20978" y="272416"/>
                  </a:lnTo>
                  <a:lnTo>
                    <a:pt x="26190" y="277842"/>
                  </a:lnTo>
                  <a:lnTo>
                    <a:pt x="31649" y="282452"/>
                  </a:lnTo>
                  <a:lnTo>
                    <a:pt x="37272" y="286517"/>
                  </a:lnTo>
                  <a:lnTo>
                    <a:pt x="43006" y="291212"/>
                  </a:lnTo>
                  <a:lnTo>
                    <a:pt x="48812" y="296326"/>
                  </a:lnTo>
                  <a:lnTo>
                    <a:pt x="54668" y="301719"/>
                  </a:lnTo>
                  <a:lnTo>
                    <a:pt x="60556" y="305315"/>
                  </a:lnTo>
                  <a:lnTo>
                    <a:pt x="66465" y="307713"/>
                  </a:lnTo>
                  <a:lnTo>
                    <a:pt x="72390" y="309311"/>
                  </a:lnTo>
                  <a:lnTo>
                    <a:pt x="86910" y="313732"/>
                  </a:lnTo>
                  <a:lnTo>
                    <a:pt x="94949" y="316301"/>
                  </a:lnTo>
                  <a:lnTo>
                    <a:pt x="103285" y="318012"/>
                  </a:lnTo>
                  <a:lnTo>
                    <a:pt x="111819" y="319154"/>
                  </a:lnTo>
                  <a:lnTo>
                    <a:pt x="120485" y="319915"/>
                  </a:lnTo>
                  <a:lnTo>
                    <a:pt x="128246" y="320422"/>
                  </a:lnTo>
                  <a:lnTo>
                    <a:pt x="142162" y="320986"/>
                  </a:lnTo>
                  <a:lnTo>
                    <a:pt x="149643" y="320144"/>
                  </a:lnTo>
                  <a:lnTo>
                    <a:pt x="157607" y="318591"/>
                  </a:lnTo>
                  <a:lnTo>
                    <a:pt x="165893" y="316563"/>
                  </a:lnTo>
                  <a:lnTo>
                    <a:pt x="174393" y="314219"/>
                  </a:lnTo>
                  <a:lnTo>
                    <a:pt x="191776" y="308968"/>
                  </a:lnTo>
                  <a:lnTo>
                    <a:pt x="218297" y="300434"/>
                  </a:lnTo>
                  <a:lnTo>
                    <a:pt x="226196" y="296521"/>
                  </a:lnTo>
                  <a:lnTo>
                    <a:pt x="233447" y="291928"/>
                  </a:lnTo>
                  <a:lnTo>
                    <a:pt x="240266" y="286881"/>
                  </a:lnTo>
                  <a:lnTo>
                    <a:pt x="246796" y="281533"/>
                  </a:lnTo>
                  <a:lnTo>
                    <a:pt x="253133" y="275982"/>
                  </a:lnTo>
                  <a:lnTo>
                    <a:pt x="259343" y="270298"/>
                  </a:lnTo>
                  <a:lnTo>
                    <a:pt x="264475" y="264524"/>
                  </a:lnTo>
                  <a:lnTo>
                    <a:pt x="268888" y="258690"/>
                  </a:lnTo>
                  <a:lnTo>
                    <a:pt x="272822" y="252817"/>
                  </a:lnTo>
                  <a:lnTo>
                    <a:pt x="277430" y="246917"/>
                  </a:lnTo>
                  <a:lnTo>
                    <a:pt x="282486" y="240999"/>
                  </a:lnTo>
                  <a:lnTo>
                    <a:pt x="287841" y="235069"/>
                  </a:lnTo>
                  <a:lnTo>
                    <a:pt x="292403" y="228140"/>
                  </a:lnTo>
                  <a:lnTo>
                    <a:pt x="296437" y="220543"/>
                  </a:lnTo>
                  <a:lnTo>
                    <a:pt x="300118" y="212503"/>
                  </a:lnTo>
                  <a:lnTo>
                    <a:pt x="302572" y="204166"/>
                  </a:lnTo>
                  <a:lnTo>
                    <a:pt x="304208" y="195631"/>
                  </a:lnTo>
                  <a:lnTo>
                    <a:pt x="305299" y="186965"/>
                  </a:lnTo>
                  <a:lnTo>
                    <a:pt x="306026" y="178211"/>
                  </a:lnTo>
                  <a:lnTo>
                    <a:pt x="306511" y="169398"/>
                  </a:lnTo>
                  <a:lnTo>
                    <a:pt x="307050" y="151669"/>
                  </a:lnTo>
                  <a:lnTo>
                    <a:pt x="307289" y="133867"/>
                  </a:lnTo>
                  <a:lnTo>
                    <a:pt x="306361" y="124953"/>
                  </a:lnTo>
                  <a:lnTo>
                    <a:pt x="304749" y="116034"/>
                  </a:lnTo>
                  <a:lnTo>
                    <a:pt x="302683" y="107111"/>
                  </a:lnTo>
                  <a:lnTo>
                    <a:pt x="299322" y="98186"/>
                  </a:lnTo>
                  <a:lnTo>
                    <a:pt x="295096" y="89259"/>
                  </a:lnTo>
                  <a:lnTo>
                    <a:pt x="282314" y="65120"/>
                  </a:lnTo>
                  <a:lnTo>
                    <a:pt x="278796" y="58286"/>
                  </a:lnTo>
                  <a:lnTo>
                    <a:pt x="274467" y="51745"/>
                  </a:lnTo>
                  <a:lnTo>
                    <a:pt x="269596" y="45400"/>
                  </a:lnTo>
                  <a:lnTo>
                    <a:pt x="264365" y="39186"/>
                  </a:lnTo>
                  <a:lnTo>
                    <a:pt x="257901" y="34051"/>
                  </a:lnTo>
                  <a:lnTo>
                    <a:pt x="250615" y="29635"/>
                  </a:lnTo>
                  <a:lnTo>
                    <a:pt x="222275" y="15419"/>
                  </a:lnTo>
                  <a:lnTo>
                    <a:pt x="214958" y="12253"/>
                  </a:lnTo>
                  <a:lnTo>
                    <a:pt x="207103" y="9151"/>
                  </a:lnTo>
                  <a:lnTo>
                    <a:pt x="198890" y="6090"/>
                  </a:lnTo>
                  <a:lnTo>
                    <a:pt x="191431" y="4049"/>
                  </a:lnTo>
                  <a:lnTo>
                    <a:pt x="184473" y="2689"/>
                  </a:lnTo>
                  <a:lnTo>
                    <a:pt x="177851" y="1782"/>
                  </a:lnTo>
                  <a:lnTo>
                    <a:pt x="171451" y="1177"/>
                  </a:lnTo>
                  <a:lnTo>
                    <a:pt x="165200" y="774"/>
                  </a:lnTo>
                  <a:lnTo>
                    <a:pt x="159049" y="505"/>
                  </a:lnTo>
                  <a:lnTo>
                    <a:pt x="146922" y="207"/>
                  </a:lnTo>
                  <a:lnTo>
                    <a:pt x="140910" y="128"/>
                  </a:lnTo>
                  <a:lnTo>
                    <a:pt x="134918" y="1067"/>
                  </a:lnTo>
                  <a:lnTo>
                    <a:pt x="128939" y="2685"/>
                  </a:lnTo>
                  <a:lnTo>
                    <a:pt x="122968" y="4756"/>
                  </a:lnTo>
                  <a:lnTo>
                    <a:pt x="113689" y="9703"/>
                  </a:lnTo>
                  <a:lnTo>
                    <a:pt x="106257" y="15209"/>
                  </a:lnTo>
                  <a:lnTo>
                    <a:pt x="99647" y="20963"/>
                  </a:lnTo>
                  <a:lnTo>
                    <a:pt x="97487" y="23887"/>
                  </a:lnTo>
                  <a:lnTo>
                    <a:pt x="96047" y="26828"/>
                  </a:lnTo>
                  <a:lnTo>
                    <a:pt x="93168" y="356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226"/>
            <p:cNvSpPr/>
            <p:nvPr/>
          </p:nvSpPr>
          <p:spPr>
            <a:xfrm>
              <a:off x="1644873" y="2143244"/>
              <a:ext cx="248222" cy="240984"/>
            </a:xfrm>
            <a:custGeom>
              <a:avLst/>
              <a:gdLst/>
              <a:ahLst/>
              <a:cxnLst/>
              <a:rect l="0" t="0" r="0" b="0"/>
              <a:pathLst>
                <a:path w="248222" h="240984">
                  <a:moveTo>
                    <a:pt x="60697" y="35600"/>
                  </a:moveTo>
                  <a:lnTo>
                    <a:pt x="69259" y="27038"/>
                  </a:lnTo>
                  <a:lnTo>
                    <a:pt x="69518" y="22039"/>
                  </a:lnTo>
                  <a:lnTo>
                    <a:pt x="70547" y="20606"/>
                  </a:lnTo>
                  <a:lnTo>
                    <a:pt x="72224" y="19651"/>
                  </a:lnTo>
                  <a:lnTo>
                    <a:pt x="74335" y="19014"/>
                  </a:lnTo>
                  <a:lnTo>
                    <a:pt x="75742" y="17597"/>
                  </a:lnTo>
                  <a:lnTo>
                    <a:pt x="76680" y="15660"/>
                  </a:lnTo>
                  <a:lnTo>
                    <a:pt x="77306" y="13377"/>
                  </a:lnTo>
                  <a:lnTo>
                    <a:pt x="78715" y="11855"/>
                  </a:lnTo>
                  <a:lnTo>
                    <a:pt x="80646" y="10840"/>
                  </a:lnTo>
                  <a:lnTo>
                    <a:pt x="82927" y="10164"/>
                  </a:lnTo>
                  <a:lnTo>
                    <a:pt x="88106" y="6766"/>
                  </a:lnTo>
                  <a:lnTo>
                    <a:pt x="90876" y="4471"/>
                  </a:lnTo>
                  <a:lnTo>
                    <a:pt x="93715" y="2941"/>
                  </a:lnTo>
                  <a:lnTo>
                    <a:pt x="99515" y="1241"/>
                  </a:lnTo>
                  <a:lnTo>
                    <a:pt x="105400" y="485"/>
                  </a:lnTo>
                  <a:lnTo>
                    <a:pt x="111323" y="150"/>
                  </a:lnTo>
                  <a:lnTo>
                    <a:pt x="117263" y="0"/>
                  </a:lnTo>
                  <a:lnTo>
                    <a:pt x="121228" y="953"/>
                  </a:lnTo>
                  <a:lnTo>
                    <a:pt x="125856" y="2580"/>
                  </a:lnTo>
                  <a:lnTo>
                    <a:pt x="130925" y="4657"/>
                  </a:lnTo>
                  <a:lnTo>
                    <a:pt x="135297" y="7034"/>
                  </a:lnTo>
                  <a:lnTo>
                    <a:pt x="142801" y="12320"/>
                  </a:lnTo>
                  <a:lnTo>
                    <a:pt x="147183" y="15119"/>
                  </a:lnTo>
                  <a:lnTo>
                    <a:pt x="152089" y="17977"/>
                  </a:lnTo>
                  <a:lnTo>
                    <a:pt x="157344" y="20875"/>
                  </a:lnTo>
                  <a:lnTo>
                    <a:pt x="161839" y="24791"/>
                  </a:lnTo>
                  <a:lnTo>
                    <a:pt x="165828" y="29386"/>
                  </a:lnTo>
                  <a:lnTo>
                    <a:pt x="169480" y="34434"/>
                  </a:lnTo>
                  <a:lnTo>
                    <a:pt x="172907" y="39783"/>
                  </a:lnTo>
                  <a:lnTo>
                    <a:pt x="176183" y="45334"/>
                  </a:lnTo>
                  <a:lnTo>
                    <a:pt x="179360" y="51019"/>
                  </a:lnTo>
                  <a:lnTo>
                    <a:pt x="182470" y="57785"/>
                  </a:lnTo>
                  <a:lnTo>
                    <a:pt x="185535" y="65273"/>
                  </a:lnTo>
                  <a:lnTo>
                    <a:pt x="188571" y="73241"/>
                  </a:lnTo>
                  <a:lnTo>
                    <a:pt x="190595" y="80538"/>
                  </a:lnTo>
                  <a:lnTo>
                    <a:pt x="191944" y="87387"/>
                  </a:lnTo>
                  <a:lnTo>
                    <a:pt x="192844" y="93937"/>
                  </a:lnTo>
                  <a:lnTo>
                    <a:pt x="193443" y="101280"/>
                  </a:lnTo>
                  <a:lnTo>
                    <a:pt x="193843" y="109153"/>
                  </a:lnTo>
                  <a:lnTo>
                    <a:pt x="194110" y="117377"/>
                  </a:lnTo>
                  <a:lnTo>
                    <a:pt x="193295" y="124844"/>
                  </a:lnTo>
                  <a:lnTo>
                    <a:pt x="191760" y="131807"/>
                  </a:lnTo>
                  <a:lnTo>
                    <a:pt x="189744" y="138433"/>
                  </a:lnTo>
                  <a:lnTo>
                    <a:pt x="187408" y="144835"/>
                  </a:lnTo>
                  <a:lnTo>
                    <a:pt x="184859" y="151087"/>
                  </a:lnTo>
                  <a:lnTo>
                    <a:pt x="182167" y="157240"/>
                  </a:lnTo>
                  <a:lnTo>
                    <a:pt x="178388" y="163326"/>
                  </a:lnTo>
                  <a:lnTo>
                    <a:pt x="173884" y="169368"/>
                  </a:lnTo>
                  <a:lnTo>
                    <a:pt x="168897" y="175380"/>
                  </a:lnTo>
                  <a:lnTo>
                    <a:pt x="163589" y="180380"/>
                  </a:lnTo>
                  <a:lnTo>
                    <a:pt x="158065" y="184706"/>
                  </a:lnTo>
                  <a:lnTo>
                    <a:pt x="152398" y="188582"/>
                  </a:lnTo>
                  <a:lnTo>
                    <a:pt x="146636" y="192158"/>
                  </a:lnTo>
                  <a:lnTo>
                    <a:pt x="140810" y="195535"/>
                  </a:lnTo>
                  <a:lnTo>
                    <a:pt x="129045" y="201932"/>
                  </a:lnTo>
                  <a:lnTo>
                    <a:pt x="117202" y="208082"/>
                  </a:lnTo>
                  <a:lnTo>
                    <a:pt x="110273" y="211112"/>
                  </a:lnTo>
                  <a:lnTo>
                    <a:pt x="102678" y="214123"/>
                  </a:lnTo>
                  <a:lnTo>
                    <a:pt x="94637" y="217123"/>
                  </a:lnTo>
                  <a:lnTo>
                    <a:pt x="87293" y="219123"/>
                  </a:lnTo>
                  <a:lnTo>
                    <a:pt x="80412" y="220456"/>
                  </a:lnTo>
                  <a:lnTo>
                    <a:pt x="73841" y="221345"/>
                  </a:lnTo>
                  <a:lnTo>
                    <a:pt x="67475" y="221938"/>
                  </a:lnTo>
                  <a:lnTo>
                    <a:pt x="61247" y="222333"/>
                  </a:lnTo>
                  <a:lnTo>
                    <a:pt x="55111" y="222596"/>
                  </a:lnTo>
                  <a:lnTo>
                    <a:pt x="49035" y="221780"/>
                  </a:lnTo>
                  <a:lnTo>
                    <a:pt x="43001" y="220243"/>
                  </a:lnTo>
                  <a:lnTo>
                    <a:pt x="36993" y="218227"/>
                  </a:lnTo>
                  <a:lnTo>
                    <a:pt x="31996" y="215890"/>
                  </a:lnTo>
                  <a:lnTo>
                    <a:pt x="27673" y="213340"/>
                  </a:lnTo>
                  <a:lnTo>
                    <a:pt x="20223" y="207861"/>
                  </a:lnTo>
                  <a:lnTo>
                    <a:pt x="13604" y="202119"/>
                  </a:lnTo>
                  <a:lnTo>
                    <a:pt x="7356" y="196259"/>
                  </a:lnTo>
                  <a:lnTo>
                    <a:pt x="4300" y="193308"/>
                  </a:lnTo>
                  <a:lnTo>
                    <a:pt x="2263" y="190348"/>
                  </a:lnTo>
                  <a:lnTo>
                    <a:pt x="0" y="184413"/>
                  </a:lnTo>
                  <a:lnTo>
                    <a:pt x="389" y="181441"/>
                  </a:lnTo>
                  <a:lnTo>
                    <a:pt x="1640" y="178468"/>
                  </a:lnTo>
                  <a:lnTo>
                    <a:pt x="5676" y="172519"/>
                  </a:lnTo>
                  <a:lnTo>
                    <a:pt x="10777" y="166567"/>
                  </a:lnTo>
                  <a:lnTo>
                    <a:pt x="16352" y="160615"/>
                  </a:lnTo>
                  <a:lnTo>
                    <a:pt x="19227" y="157638"/>
                  </a:lnTo>
                  <a:lnTo>
                    <a:pt x="23129" y="155654"/>
                  </a:lnTo>
                  <a:lnTo>
                    <a:pt x="27714" y="154331"/>
                  </a:lnTo>
                  <a:lnTo>
                    <a:pt x="32755" y="153449"/>
                  </a:lnTo>
                  <a:lnTo>
                    <a:pt x="38101" y="152862"/>
                  </a:lnTo>
                  <a:lnTo>
                    <a:pt x="43648" y="152470"/>
                  </a:lnTo>
                  <a:lnTo>
                    <a:pt x="49331" y="152208"/>
                  </a:lnTo>
                  <a:lnTo>
                    <a:pt x="60937" y="151918"/>
                  </a:lnTo>
                  <a:lnTo>
                    <a:pt x="66811" y="151840"/>
                  </a:lnTo>
                  <a:lnTo>
                    <a:pt x="72710" y="152781"/>
                  </a:lnTo>
                  <a:lnTo>
                    <a:pt x="78628" y="154400"/>
                  </a:lnTo>
                  <a:lnTo>
                    <a:pt x="84557" y="156472"/>
                  </a:lnTo>
                  <a:lnTo>
                    <a:pt x="90495" y="158845"/>
                  </a:lnTo>
                  <a:lnTo>
                    <a:pt x="96437" y="161420"/>
                  </a:lnTo>
                  <a:lnTo>
                    <a:pt x="108332" y="166926"/>
                  </a:lnTo>
                  <a:lnTo>
                    <a:pt x="138089" y="181498"/>
                  </a:lnTo>
                  <a:lnTo>
                    <a:pt x="143050" y="185451"/>
                  </a:lnTo>
                  <a:lnTo>
                    <a:pt x="147349" y="190071"/>
                  </a:lnTo>
                  <a:lnTo>
                    <a:pt x="151207" y="195135"/>
                  </a:lnTo>
                  <a:lnTo>
                    <a:pt x="155764" y="199504"/>
                  </a:lnTo>
                  <a:lnTo>
                    <a:pt x="160786" y="203408"/>
                  </a:lnTo>
                  <a:lnTo>
                    <a:pt x="166118" y="207003"/>
                  </a:lnTo>
                  <a:lnTo>
                    <a:pt x="170665" y="210392"/>
                  </a:lnTo>
                  <a:lnTo>
                    <a:pt x="178364" y="216803"/>
                  </a:lnTo>
                  <a:lnTo>
                    <a:pt x="185092" y="222960"/>
                  </a:lnTo>
                  <a:lnTo>
                    <a:pt x="188276" y="225991"/>
                  </a:lnTo>
                  <a:lnTo>
                    <a:pt x="192382" y="228012"/>
                  </a:lnTo>
                  <a:lnTo>
                    <a:pt x="197104" y="229359"/>
                  </a:lnTo>
                  <a:lnTo>
                    <a:pt x="202237" y="230257"/>
                  </a:lnTo>
                  <a:lnTo>
                    <a:pt x="206651" y="231847"/>
                  </a:lnTo>
                  <a:lnTo>
                    <a:pt x="214201" y="236261"/>
                  </a:lnTo>
                  <a:lnTo>
                    <a:pt x="220864" y="238884"/>
                  </a:lnTo>
                  <a:lnTo>
                    <a:pt x="227133" y="240050"/>
                  </a:lnTo>
                  <a:lnTo>
                    <a:pt x="233226" y="240568"/>
                  </a:lnTo>
                  <a:lnTo>
                    <a:pt x="239241" y="240798"/>
                  </a:lnTo>
                  <a:lnTo>
                    <a:pt x="248221" y="2409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227"/>
            <p:cNvSpPr/>
            <p:nvPr/>
          </p:nvSpPr>
          <p:spPr>
            <a:xfrm>
              <a:off x="830461" y="2687836"/>
              <a:ext cx="249841" cy="312536"/>
            </a:xfrm>
            <a:custGeom>
              <a:avLst/>
              <a:gdLst/>
              <a:ahLst/>
              <a:cxnLst/>
              <a:rect l="0" t="0" r="0" b="0"/>
              <a:pathLst>
                <a:path w="249841" h="312536">
                  <a:moveTo>
                    <a:pt x="205383" y="0"/>
                  </a:moveTo>
                  <a:lnTo>
                    <a:pt x="200642" y="0"/>
                  </a:lnTo>
                  <a:lnTo>
                    <a:pt x="199246" y="992"/>
                  </a:lnTo>
                  <a:lnTo>
                    <a:pt x="198315" y="2646"/>
                  </a:lnTo>
                  <a:lnTo>
                    <a:pt x="196821" y="7688"/>
                  </a:lnTo>
                  <a:lnTo>
                    <a:pt x="195706" y="8102"/>
                  </a:lnTo>
                  <a:lnTo>
                    <a:pt x="189397" y="8684"/>
                  </a:lnTo>
                  <a:lnTo>
                    <a:pt x="184057" y="8821"/>
                  </a:lnTo>
                  <a:lnTo>
                    <a:pt x="127468" y="8929"/>
                  </a:lnTo>
                  <a:lnTo>
                    <a:pt x="122682" y="9921"/>
                  </a:lnTo>
                  <a:lnTo>
                    <a:pt x="118499" y="11575"/>
                  </a:lnTo>
                  <a:lnTo>
                    <a:pt x="114718" y="13670"/>
                  </a:lnTo>
                  <a:lnTo>
                    <a:pt x="110213" y="15066"/>
                  </a:lnTo>
                  <a:lnTo>
                    <a:pt x="105225" y="15997"/>
                  </a:lnTo>
                  <a:lnTo>
                    <a:pt x="99916" y="16618"/>
                  </a:lnTo>
                  <a:lnTo>
                    <a:pt x="95384" y="17032"/>
                  </a:lnTo>
                  <a:lnTo>
                    <a:pt x="87703" y="17491"/>
                  </a:lnTo>
                  <a:lnTo>
                    <a:pt x="80982" y="17696"/>
                  </a:lnTo>
                  <a:lnTo>
                    <a:pt x="68582" y="17827"/>
                  </a:lnTo>
                  <a:lnTo>
                    <a:pt x="65565" y="18830"/>
                  </a:lnTo>
                  <a:lnTo>
                    <a:pt x="59567" y="22590"/>
                  </a:lnTo>
                  <a:lnTo>
                    <a:pt x="53594" y="27569"/>
                  </a:lnTo>
                  <a:lnTo>
                    <a:pt x="46415" y="34109"/>
                  </a:lnTo>
                  <a:lnTo>
                    <a:pt x="45826" y="35638"/>
                  </a:lnTo>
                  <a:lnTo>
                    <a:pt x="44997" y="42530"/>
                  </a:lnTo>
                  <a:lnTo>
                    <a:pt x="44752" y="50856"/>
                  </a:lnTo>
                  <a:lnTo>
                    <a:pt x="44662" y="65518"/>
                  </a:lnTo>
                  <a:lnTo>
                    <a:pt x="45650" y="68483"/>
                  </a:lnTo>
                  <a:lnTo>
                    <a:pt x="49393" y="74424"/>
                  </a:lnTo>
                  <a:lnTo>
                    <a:pt x="57079" y="83346"/>
                  </a:lnTo>
                  <a:lnTo>
                    <a:pt x="58888" y="87314"/>
                  </a:lnTo>
                  <a:lnTo>
                    <a:pt x="60899" y="97015"/>
                  </a:lnTo>
                  <a:lnTo>
                    <a:pt x="64439" y="105295"/>
                  </a:lnTo>
                  <a:lnTo>
                    <a:pt x="68327" y="112282"/>
                  </a:lnTo>
                  <a:lnTo>
                    <a:pt x="70055" y="118695"/>
                  </a:lnTo>
                  <a:lnTo>
                    <a:pt x="73469" y="127498"/>
                  </a:lnTo>
                  <a:lnTo>
                    <a:pt x="77301" y="137033"/>
                  </a:lnTo>
                  <a:lnTo>
                    <a:pt x="79005" y="144578"/>
                  </a:lnTo>
                  <a:lnTo>
                    <a:pt x="80451" y="146987"/>
                  </a:lnTo>
                  <a:lnTo>
                    <a:pt x="82407" y="148593"/>
                  </a:lnTo>
                  <a:lnTo>
                    <a:pt x="84704" y="149664"/>
                  </a:lnTo>
                  <a:lnTo>
                    <a:pt x="86235" y="151370"/>
                  </a:lnTo>
                  <a:lnTo>
                    <a:pt x="87255" y="153499"/>
                  </a:lnTo>
                  <a:lnTo>
                    <a:pt x="87936" y="155911"/>
                  </a:lnTo>
                  <a:lnTo>
                    <a:pt x="89382" y="157519"/>
                  </a:lnTo>
                  <a:lnTo>
                    <a:pt x="91338" y="158590"/>
                  </a:lnTo>
                  <a:lnTo>
                    <a:pt x="98191" y="160723"/>
                  </a:lnTo>
                  <a:lnTo>
                    <a:pt x="98223" y="153045"/>
                  </a:lnTo>
                  <a:lnTo>
                    <a:pt x="104363" y="144921"/>
                  </a:lnTo>
                  <a:lnTo>
                    <a:pt x="107321" y="136646"/>
                  </a:lnTo>
                  <a:lnTo>
                    <a:pt x="111529" y="130846"/>
                  </a:lnTo>
                  <a:lnTo>
                    <a:pt x="114040" y="128903"/>
                  </a:lnTo>
                  <a:lnTo>
                    <a:pt x="116706" y="127607"/>
                  </a:lnTo>
                  <a:lnTo>
                    <a:pt x="119476" y="126743"/>
                  </a:lnTo>
                  <a:lnTo>
                    <a:pt x="121323" y="125175"/>
                  </a:lnTo>
                  <a:lnTo>
                    <a:pt x="122554" y="123137"/>
                  </a:lnTo>
                  <a:lnTo>
                    <a:pt x="123374" y="120787"/>
                  </a:lnTo>
                  <a:lnTo>
                    <a:pt x="125906" y="119220"/>
                  </a:lnTo>
                  <a:lnTo>
                    <a:pt x="129578" y="118175"/>
                  </a:lnTo>
                  <a:lnTo>
                    <a:pt x="134010" y="117479"/>
                  </a:lnTo>
                  <a:lnTo>
                    <a:pt x="141581" y="114059"/>
                  </a:lnTo>
                  <a:lnTo>
                    <a:pt x="144989" y="111758"/>
                  </a:lnTo>
                  <a:lnTo>
                    <a:pt x="149245" y="111216"/>
                  </a:lnTo>
                  <a:lnTo>
                    <a:pt x="154067" y="111847"/>
                  </a:lnTo>
                  <a:lnTo>
                    <a:pt x="159266" y="113260"/>
                  </a:lnTo>
                  <a:lnTo>
                    <a:pt x="163724" y="114202"/>
                  </a:lnTo>
                  <a:lnTo>
                    <a:pt x="171324" y="115248"/>
                  </a:lnTo>
                  <a:lnTo>
                    <a:pt x="175731" y="116520"/>
                  </a:lnTo>
                  <a:lnTo>
                    <a:pt x="180654" y="118359"/>
                  </a:lnTo>
                  <a:lnTo>
                    <a:pt x="185920" y="120578"/>
                  </a:lnTo>
                  <a:lnTo>
                    <a:pt x="191416" y="123049"/>
                  </a:lnTo>
                  <a:lnTo>
                    <a:pt x="202813" y="128441"/>
                  </a:lnTo>
                  <a:lnTo>
                    <a:pt x="207638" y="131268"/>
                  </a:lnTo>
                  <a:lnTo>
                    <a:pt x="211848" y="134145"/>
                  </a:lnTo>
                  <a:lnTo>
                    <a:pt x="215646" y="137055"/>
                  </a:lnTo>
                  <a:lnTo>
                    <a:pt x="220162" y="140979"/>
                  </a:lnTo>
                  <a:lnTo>
                    <a:pt x="225158" y="145580"/>
                  </a:lnTo>
                  <a:lnTo>
                    <a:pt x="230472" y="150632"/>
                  </a:lnTo>
                  <a:lnTo>
                    <a:pt x="235008" y="155983"/>
                  </a:lnTo>
                  <a:lnTo>
                    <a:pt x="239023" y="161536"/>
                  </a:lnTo>
                  <a:lnTo>
                    <a:pt x="242693" y="167222"/>
                  </a:lnTo>
                  <a:lnTo>
                    <a:pt x="245139" y="172997"/>
                  </a:lnTo>
                  <a:lnTo>
                    <a:pt x="246770" y="178831"/>
                  </a:lnTo>
                  <a:lnTo>
                    <a:pt x="247857" y="184705"/>
                  </a:lnTo>
                  <a:lnTo>
                    <a:pt x="248582" y="190606"/>
                  </a:lnTo>
                  <a:lnTo>
                    <a:pt x="249065" y="196523"/>
                  </a:lnTo>
                  <a:lnTo>
                    <a:pt x="249387" y="202453"/>
                  </a:lnTo>
                  <a:lnTo>
                    <a:pt x="249745" y="214333"/>
                  </a:lnTo>
                  <a:lnTo>
                    <a:pt x="249840" y="220279"/>
                  </a:lnTo>
                  <a:lnTo>
                    <a:pt x="248912" y="225236"/>
                  </a:lnTo>
                  <a:lnTo>
                    <a:pt x="245234" y="233389"/>
                  </a:lnTo>
                  <a:lnTo>
                    <a:pt x="237586" y="248297"/>
                  </a:lnTo>
                  <a:lnTo>
                    <a:pt x="233797" y="252844"/>
                  </a:lnTo>
                  <a:lnTo>
                    <a:pt x="229286" y="256867"/>
                  </a:lnTo>
                  <a:lnTo>
                    <a:pt x="224295" y="260542"/>
                  </a:lnTo>
                  <a:lnTo>
                    <a:pt x="219975" y="264976"/>
                  </a:lnTo>
                  <a:lnTo>
                    <a:pt x="216103" y="269916"/>
                  </a:lnTo>
                  <a:lnTo>
                    <a:pt x="212530" y="275194"/>
                  </a:lnTo>
                  <a:lnTo>
                    <a:pt x="207171" y="279705"/>
                  </a:lnTo>
                  <a:lnTo>
                    <a:pt x="200622" y="283704"/>
                  </a:lnTo>
                  <a:lnTo>
                    <a:pt x="155025" y="306466"/>
                  </a:lnTo>
                  <a:lnTo>
                    <a:pt x="148991" y="308491"/>
                  </a:lnTo>
                  <a:lnTo>
                    <a:pt x="142983" y="309840"/>
                  </a:lnTo>
                  <a:lnTo>
                    <a:pt x="136994" y="310739"/>
                  </a:lnTo>
                  <a:lnTo>
                    <a:pt x="132009" y="311339"/>
                  </a:lnTo>
                  <a:lnTo>
                    <a:pt x="127694" y="311739"/>
                  </a:lnTo>
                  <a:lnTo>
                    <a:pt x="123824" y="312006"/>
                  </a:lnTo>
                  <a:lnTo>
                    <a:pt x="119260" y="312184"/>
                  </a:lnTo>
                  <a:lnTo>
                    <a:pt x="103356" y="312434"/>
                  </a:lnTo>
                  <a:lnTo>
                    <a:pt x="61263" y="312535"/>
                  </a:lnTo>
                  <a:lnTo>
                    <a:pt x="56717" y="311544"/>
                  </a:lnTo>
                  <a:lnTo>
                    <a:pt x="51702" y="309891"/>
                  </a:lnTo>
                  <a:lnTo>
                    <a:pt x="46374" y="307797"/>
                  </a:lnTo>
                  <a:lnTo>
                    <a:pt x="41830" y="305409"/>
                  </a:lnTo>
                  <a:lnTo>
                    <a:pt x="34135" y="300110"/>
                  </a:lnTo>
                  <a:lnTo>
                    <a:pt x="27408" y="294447"/>
                  </a:lnTo>
                  <a:lnTo>
                    <a:pt x="24225" y="291548"/>
                  </a:lnTo>
                  <a:lnTo>
                    <a:pt x="21111" y="289615"/>
                  </a:lnTo>
                  <a:lnTo>
                    <a:pt x="15005" y="287468"/>
                  </a:lnTo>
                  <a:lnTo>
                    <a:pt x="12980" y="285903"/>
                  </a:lnTo>
                  <a:lnTo>
                    <a:pt x="11630" y="283867"/>
                  </a:lnTo>
                  <a:lnTo>
                    <a:pt x="10730" y="281518"/>
                  </a:lnTo>
                  <a:lnTo>
                    <a:pt x="9138" y="279953"/>
                  </a:lnTo>
                  <a:lnTo>
                    <a:pt x="7084" y="278908"/>
                  </a:lnTo>
                  <a:lnTo>
                    <a:pt x="0" y="276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228"/>
            <p:cNvSpPr/>
            <p:nvPr/>
          </p:nvSpPr>
          <p:spPr>
            <a:xfrm>
              <a:off x="1205508" y="2759273"/>
              <a:ext cx="35720" cy="223244"/>
            </a:xfrm>
            <a:custGeom>
              <a:avLst/>
              <a:gdLst/>
              <a:ahLst/>
              <a:cxnLst/>
              <a:rect l="0" t="0" r="0" b="0"/>
              <a:pathLst>
                <a:path w="35720" h="223244">
                  <a:moveTo>
                    <a:pt x="0" y="0"/>
                  </a:moveTo>
                  <a:lnTo>
                    <a:pt x="0" y="4741"/>
                  </a:lnTo>
                  <a:lnTo>
                    <a:pt x="992" y="7130"/>
                  </a:lnTo>
                  <a:lnTo>
                    <a:pt x="2646" y="9714"/>
                  </a:lnTo>
                  <a:lnTo>
                    <a:pt x="4740" y="12429"/>
                  </a:lnTo>
                  <a:lnTo>
                    <a:pt x="6137" y="16224"/>
                  </a:lnTo>
                  <a:lnTo>
                    <a:pt x="7068" y="20738"/>
                  </a:lnTo>
                  <a:lnTo>
                    <a:pt x="7688" y="25732"/>
                  </a:lnTo>
                  <a:lnTo>
                    <a:pt x="8102" y="31045"/>
                  </a:lnTo>
                  <a:lnTo>
                    <a:pt x="8378" y="36572"/>
                  </a:lnTo>
                  <a:lnTo>
                    <a:pt x="8684" y="48004"/>
                  </a:lnTo>
                  <a:lnTo>
                    <a:pt x="8897" y="82181"/>
                  </a:lnTo>
                  <a:lnTo>
                    <a:pt x="9900" y="89514"/>
                  </a:lnTo>
                  <a:lnTo>
                    <a:pt x="11561" y="96387"/>
                  </a:lnTo>
                  <a:lnTo>
                    <a:pt x="13660" y="102954"/>
                  </a:lnTo>
                  <a:lnTo>
                    <a:pt x="15060" y="109315"/>
                  </a:lnTo>
                  <a:lnTo>
                    <a:pt x="15993" y="115541"/>
                  </a:lnTo>
                  <a:lnTo>
                    <a:pt x="16615" y="121676"/>
                  </a:lnTo>
                  <a:lnTo>
                    <a:pt x="17030" y="128743"/>
                  </a:lnTo>
                  <a:lnTo>
                    <a:pt x="17491" y="144532"/>
                  </a:lnTo>
                  <a:lnTo>
                    <a:pt x="18606" y="151917"/>
                  </a:lnTo>
                  <a:lnTo>
                    <a:pt x="20341" y="158825"/>
                  </a:lnTo>
                  <a:lnTo>
                    <a:pt x="22490" y="165415"/>
                  </a:lnTo>
                  <a:lnTo>
                    <a:pt x="23923" y="170800"/>
                  </a:lnTo>
                  <a:lnTo>
                    <a:pt x="24879" y="175382"/>
                  </a:lnTo>
                  <a:lnTo>
                    <a:pt x="25515" y="179429"/>
                  </a:lnTo>
                  <a:lnTo>
                    <a:pt x="25940" y="184112"/>
                  </a:lnTo>
                  <a:lnTo>
                    <a:pt x="26223" y="189218"/>
                  </a:lnTo>
                  <a:lnTo>
                    <a:pt x="26537" y="199191"/>
                  </a:lnTo>
                  <a:lnTo>
                    <a:pt x="26756" y="212125"/>
                  </a:lnTo>
                  <a:lnTo>
                    <a:pt x="27759" y="213847"/>
                  </a:lnTo>
                  <a:lnTo>
                    <a:pt x="29420" y="215986"/>
                  </a:lnTo>
                  <a:lnTo>
                    <a:pt x="35719" y="2232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229"/>
            <p:cNvSpPr/>
            <p:nvPr/>
          </p:nvSpPr>
          <p:spPr>
            <a:xfrm>
              <a:off x="1143000" y="2857500"/>
              <a:ext cx="214314" cy="8931"/>
            </a:xfrm>
            <a:custGeom>
              <a:avLst/>
              <a:gdLst/>
              <a:ahLst/>
              <a:cxnLst/>
              <a:rect l="0" t="0" r="0" b="0"/>
              <a:pathLst>
                <a:path w="214314" h="8931">
                  <a:moveTo>
                    <a:pt x="0" y="8930"/>
                  </a:moveTo>
                  <a:lnTo>
                    <a:pt x="25731" y="8930"/>
                  </a:lnTo>
                  <a:lnTo>
                    <a:pt x="31045" y="7938"/>
                  </a:lnTo>
                  <a:lnTo>
                    <a:pt x="36572" y="6284"/>
                  </a:lnTo>
                  <a:lnTo>
                    <a:pt x="42240" y="4189"/>
                  </a:lnTo>
                  <a:lnTo>
                    <a:pt x="48996" y="2793"/>
                  </a:lnTo>
                  <a:lnTo>
                    <a:pt x="56477" y="1862"/>
                  </a:lnTo>
                  <a:lnTo>
                    <a:pt x="64440" y="1241"/>
                  </a:lnTo>
                  <a:lnTo>
                    <a:pt x="72726" y="827"/>
                  </a:lnTo>
                  <a:lnTo>
                    <a:pt x="89869" y="367"/>
                  </a:lnTo>
                  <a:lnTo>
                    <a:pt x="21431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230"/>
            <p:cNvSpPr/>
            <p:nvPr/>
          </p:nvSpPr>
          <p:spPr>
            <a:xfrm>
              <a:off x="1500601" y="2696766"/>
              <a:ext cx="176739" cy="321469"/>
            </a:xfrm>
            <a:custGeom>
              <a:avLst/>
              <a:gdLst/>
              <a:ahLst/>
              <a:cxnLst/>
              <a:rect l="0" t="0" r="0" b="0"/>
              <a:pathLst>
                <a:path w="176739" h="321469">
                  <a:moveTo>
                    <a:pt x="44235" y="0"/>
                  </a:moveTo>
                  <a:lnTo>
                    <a:pt x="44235" y="12428"/>
                  </a:lnTo>
                  <a:lnTo>
                    <a:pt x="43243" y="15231"/>
                  </a:lnTo>
                  <a:lnTo>
                    <a:pt x="39494" y="20990"/>
                  </a:lnTo>
                  <a:lnTo>
                    <a:pt x="34521" y="29503"/>
                  </a:lnTo>
                  <a:lnTo>
                    <a:pt x="31806" y="34552"/>
                  </a:lnTo>
                  <a:lnTo>
                    <a:pt x="29004" y="40893"/>
                  </a:lnTo>
                  <a:lnTo>
                    <a:pt x="26143" y="48098"/>
                  </a:lnTo>
                  <a:lnTo>
                    <a:pt x="20319" y="64041"/>
                  </a:lnTo>
                  <a:lnTo>
                    <a:pt x="14423" y="81048"/>
                  </a:lnTo>
                  <a:lnTo>
                    <a:pt x="12454" y="89751"/>
                  </a:lnTo>
                  <a:lnTo>
                    <a:pt x="11141" y="98529"/>
                  </a:lnTo>
                  <a:lnTo>
                    <a:pt x="10266" y="107358"/>
                  </a:lnTo>
                  <a:lnTo>
                    <a:pt x="8691" y="117212"/>
                  </a:lnTo>
                  <a:lnTo>
                    <a:pt x="6648" y="127751"/>
                  </a:lnTo>
                  <a:lnTo>
                    <a:pt x="4294" y="138745"/>
                  </a:lnTo>
                  <a:lnTo>
                    <a:pt x="2725" y="150044"/>
                  </a:lnTo>
                  <a:lnTo>
                    <a:pt x="1679" y="161544"/>
                  </a:lnTo>
                  <a:lnTo>
                    <a:pt x="981" y="173181"/>
                  </a:lnTo>
                  <a:lnTo>
                    <a:pt x="206" y="194047"/>
                  </a:lnTo>
                  <a:lnTo>
                    <a:pt x="0" y="203779"/>
                  </a:lnTo>
                  <a:lnTo>
                    <a:pt x="854" y="213243"/>
                  </a:lnTo>
                  <a:lnTo>
                    <a:pt x="2416" y="222529"/>
                  </a:lnTo>
                  <a:lnTo>
                    <a:pt x="4449" y="231696"/>
                  </a:lnTo>
                  <a:lnTo>
                    <a:pt x="6797" y="238800"/>
                  </a:lnTo>
                  <a:lnTo>
                    <a:pt x="9354" y="244528"/>
                  </a:lnTo>
                  <a:lnTo>
                    <a:pt x="12051" y="249339"/>
                  </a:lnTo>
                  <a:lnTo>
                    <a:pt x="15834" y="254531"/>
                  </a:lnTo>
                  <a:lnTo>
                    <a:pt x="20340" y="259976"/>
                  </a:lnTo>
                  <a:lnTo>
                    <a:pt x="25328" y="265591"/>
                  </a:lnTo>
                  <a:lnTo>
                    <a:pt x="29646" y="269334"/>
                  </a:lnTo>
                  <a:lnTo>
                    <a:pt x="33517" y="271829"/>
                  </a:lnTo>
                  <a:lnTo>
                    <a:pt x="37089" y="273493"/>
                  </a:lnTo>
                  <a:lnTo>
                    <a:pt x="42448" y="275594"/>
                  </a:lnTo>
                  <a:lnTo>
                    <a:pt x="56339" y="280575"/>
                  </a:lnTo>
                  <a:lnTo>
                    <a:pt x="63218" y="282299"/>
                  </a:lnTo>
                  <a:lnTo>
                    <a:pt x="69789" y="283450"/>
                  </a:lnTo>
                  <a:lnTo>
                    <a:pt x="76154" y="284216"/>
                  </a:lnTo>
                  <a:lnTo>
                    <a:pt x="82381" y="283735"/>
                  </a:lnTo>
                  <a:lnTo>
                    <a:pt x="88517" y="282422"/>
                  </a:lnTo>
                  <a:lnTo>
                    <a:pt x="94592" y="280555"/>
                  </a:lnTo>
                  <a:lnTo>
                    <a:pt x="100627" y="278318"/>
                  </a:lnTo>
                  <a:lnTo>
                    <a:pt x="106634" y="275834"/>
                  </a:lnTo>
                  <a:lnTo>
                    <a:pt x="112623" y="273186"/>
                  </a:lnTo>
                  <a:lnTo>
                    <a:pt x="124570" y="267598"/>
                  </a:lnTo>
                  <a:lnTo>
                    <a:pt x="148408" y="255926"/>
                  </a:lnTo>
                  <a:lnTo>
                    <a:pt x="153371" y="251977"/>
                  </a:lnTo>
                  <a:lnTo>
                    <a:pt x="157672" y="247359"/>
                  </a:lnTo>
                  <a:lnTo>
                    <a:pt x="161531" y="242297"/>
                  </a:lnTo>
                  <a:lnTo>
                    <a:pt x="164105" y="236937"/>
                  </a:lnTo>
                  <a:lnTo>
                    <a:pt x="165820" y="231380"/>
                  </a:lnTo>
                  <a:lnTo>
                    <a:pt x="166963" y="225691"/>
                  </a:lnTo>
                  <a:lnTo>
                    <a:pt x="168718" y="219913"/>
                  </a:lnTo>
                  <a:lnTo>
                    <a:pt x="170880" y="214078"/>
                  </a:lnTo>
                  <a:lnTo>
                    <a:pt x="173313" y="208203"/>
                  </a:lnTo>
                  <a:lnTo>
                    <a:pt x="176017" y="199029"/>
                  </a:lnTo>
                  <a:lnTo>
                    <a:pt x="176738" y="195194"/>
                  </a:lnTo>
                  <a:lnTo>
                    <a:pt x="176227" y="190653"/>
                  </a:lnTo>
                  <a:lnTo>
                    <a:pt x="174893" y="185640"/>
                  </a:lnTo>
                  <a:lnTo>
                    <a:pt x="170766" y="175772"/>
                  </a:lnTo>
                  <a:lnTo>
                    <a:pt x="165625" y="168079"/>
                  </a:lnTo>
                  <a:lnTo>
                    <a:pt x="161872" y="164638"/>
                  </a:lnTo>
                  <a:lnTo>
                    <a:pt x="157386" y="161353"/>
                  </a:lnTo>
                  <a:lnTo>
                    <a:pt x="152411" y="158170"/>
                  </a:lnTo>
                  <a:lnTo>
                    <a:pt x="148102" y="156048"/>
                  </a:lnTo>
                  <a:lnTo>
                    <a:pt x="144238" y="154633"/>
                  </a:lnTo>
                  <a:lnTo>
                    <a:pt x="140669" y="153690"/>
                  </a:lnTo>
                  <a:lnTo>
                    <a:pt x="137298" y="154054"/>
                  </a:lnTo>
                  <a:lnTo>
                    <a:pt x="134058" y="155288"/>
                  </a:lnTo>
                  <a:lnTo>
                    <a:pt x="130906" y="157104"/>
                  </a:lnTo>
                  <a:lnTo>
                    <a:pt x="127812" y="159306"/>
                  </a:lnTo>
                  <a:lnTo>
                    <a:pt x="124758" y="161766"/>
                  </a:lnTo>
                  <a:lnTo>
                    <a:pt x="121729" y="164399"/>
                  </a:lnTo>
                  <a:lnTo>
                    <a:pt x="119710" y="169130"/>
                  </a:lnTo>
                  <a:lnTo>
                    <a:pt x="118364" y="175261"/>
                  </a:lnTo>
                  <a:lnTo>
                    <a:pt x="117467" y="182325"/>
                  </a:lnTo>
                  <a:lnTo>
                    <a:pt x="115876" y="189019"/>
                  </a:lnTo>
                  <a:lnTo>
                    <a:pt x="113824" y="195465"/>
                  </a:lnTo>
                  <a:lnTo>
                    <a:pt x="111464" y="201748"/>
                  </a:lnTo>
                  <a:lnTo>
                    <a:pt x="109890" y="208912"/>
                  </a:lnTo>
                  <a:lnTo>
                    <a:pt x="108841" y="216666"/>
                  </a:lnTo>
                  <a:lnTo>
                    <a:pt x="108141" y="224811"/>
                  </a:lnTo>
                  <a:lnTo>
                    <a:pt x="107675" y="232225"/>
                  </a:lnTo>
                  <a:lnTo>
                    <a:pt x="107157" y="245755"/>
                  </a:lnTo>
                  <a:lnTo>
                    <a:pt x="106865" y="264529"/>
                  </a:lnTo>
                  <a:lnTo>
                    <a:pt x="107817" y="270610"/>
                  </a:lnTo>
                  <a:lnTo>
                    <a:pt x="109443" y="276649"/>
                  </a:lnTo>
                  <a:lnTo>
                    <a:pt x="111519" y="282659"/>
                  </a:lnTo>
                  <a:lnTo>
                    <a:pt x="116472" y="291983"/>
                  </a:lnTo>
                  <a:lnTo>
                    <a:pt x="121981" y="299434"/>
                  </a:lnTo>
                  <a:lnTo>
                    <a:pt x="124839" y="302810"/>
                  </a:lnTo>
                  <a:lnTo>
                    <a:pt x="127737" y="306053"/>
                  </a:lnTo>
                  <a:lnTo>
                    <a:pt x="129668" y="309207"/>
                  </a:lnTo>
                  <a:lnTo>
                    <a:pt x="130956" y="312302"/>
                  </a:lnTo>
                  <a:lnTo>
                    <a:pt x="133532" y="3214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231"/>
            <p:cNvSpPr/>
            <p:nvPr/>
          </p:nvSpPr>
          <p:spPr>
            <a:xfrm>
              <a:off x="1714655" y="2687836"/>
              <a:ext cx="80213" cy="339329"/>
            </a:xfrm>
            <a:custGeom>
              <a:avLst/>
              <a:gdLst/>
              <a:ahLst/>
              <a:cxnLst/>
              <a:rect l="0" t="0" r="0" b="0"/>
              <a:pathLst>
                <a:path w="80213" h="339329">
                  <a:moveTo>
                    <a:pt x="62353" y="0"/>
                  </a:moveTo>
                  <a:lnTo>
                    <a:pt x="62353" y="4741"/>
                  </a:lnTo>
                  <a:lnTo>
                    <a:pt x="61360" y="7129"/>
                  </a:lnTo>
                  <a:lnTo>
                    <a:pt x="59707" y="9713"/>
                  </a:lnTo>
                  <a:lnTo>
                    <a:pt x="57612" y="12429"/>
                  </a:lnTo>
                  <a:lnTo>
                    <a:pt x="55224" y="16223"/>
                  </a:lnTo>
                  <a:lnTo>
                    <a:pt x="52639" y="20737"/>
                  </a:lnTo>
                  <a:lnTo>
                    <a:pt x="49924" y="25731"/>
                  </a:lnTo>
                  <a:lnTo>
                    <a:pt x="47122" y="32037"/>
                  </a:lnTo>
                  <a:lnTo>
                    <a:pt x="44261" y="39217"/>
                  </a:lnTo>
                  <a:lnTo>
                    <a:pt x="41362" y="46981"/>
                  </a:lnTo>
                  <a:lnTo>
                    <a:pt x="38437" y="56125"/>
                  </a:lnTo>
                  <a:lnTo>
                    <a:pt x="35495" y="66190"/>
                  </a:lnTo>
                  <a:lnTo>
                    <a:pt x="29580" y="87957"/>
                  </a:lnTo>
                  <a:lnTo>
                    <a:pt x="5797" y="181634"/>
                  </a:lnTo>
                  <a:lnTo>
                    <a:pt x="3813" y="193519"/>
                  </a:lnTo>
                  <a:lnTo>
                    <a:pt x="2490" y="205411"/>
                  </a:lnTo>
                  <a:lnTo>
                    <a:pt x="1608" y="217308"/>
                  </a:lnTo>
                  <a:lnTo>
                    <a:pt x="1021" y="229208"/>
                  </a:lnTo>
                  <a:lnTo>
                    <a:pt x="367" y="253013"/>
                  </a:lnTo>
                  <a:lnTo>
                    <a:pt x="0" y="279247"/>
                  </a:lnTo>
                  <a:lnTo>
                    <a:pt x="940" y="286375"/>
                  </a:lnTo>
                  <a:lnTo>
                    <a:pt x="2560" y="293112"/>
                  </a:lnTo>
                  <a:lnTo>
                    <a:pt x="4631" y="299588"/>
                  </a:lnTo>
                  <a:lnTo>
                    <a:pt x="7997" y="305889"/>
                  </a:lnTo>
                  <a:lnTo>
                    <a:pt x="12225" y="312074"/>
                  </a:lnTo>
                  <a:lnTo>
                    <a:pt x="17028" y="318182"/>
                  </a:lnTo>
                  <a:lnTo>
                    <a:pt x="22214" y="323247"/>
                  </a:lnTo>
                  <a:lnTo>
                    <a:pt x="27656" y="327615"/>
                  </a:lnTo>
                  <a:lnTo>
                    <a:pt x="33269" y="331519"/>
                  </a:lnTo>
                  <a:lnTo>
                    <a:pt x="38002" y="334122"/>
                  </a:lnTo>
                  <a:lnTo>
                    <a:pt x="42150" y="335858"/>
                  </a:lnTo>
                  <a:lnTo>
                    <a:pt x="45908" y="337014"/>
                  </a:lnTo>
                  <a:lnTo>
                    <a:pt x="50397" y="337786"/>
                  </a:lnTo>
                  <a:lnTo>
                    <a:pt x="55375" y="338300"/>
                  </a:lnTo>
                  <a:lnTo>
                    <a:pt x="65204" y="338871"/>
                  </a:lnTo>
                  <a:lnTo>
                    <a:pt x="80212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232"/>
            <p:cNvSpPr/>
            <p:nvPr/>
          </p:nvSpPr>
          <p:spPr>
            <a:xfrm>
              <a:off x="1812727" y="2760958"/>
              <a:ext cx="151805" cy="194770"/>
            </a:xfrm>
            <a:custGeom>
              <a:avLst/>
              <a:gdLst/>
              <a:ahLst/>
              <a:cxnLst/>
              <a:rect l="0" t="0" r="0" b="0"/>
              <a:pathLst>
                <a:path w="151805" h="194770">
                  <a:moveTo>
                    <a:pt x="0" y="51894"/>
                  </a:moveTo>
                  <a:lnTo>
                    <a:pt x="0" y="44205"/>
                  </a:lnTo>
                  <a:lnTo>
                    <a:pt x="4740" y="38591"/>
                  </a:lnTo>
                  <a:lnTo>
                    <a:pt x="6136" y="35088"/>
                  </a:lnTo>
                  <a:lnTo>
                    <a:pt x="7067" y="30768"/>
                  </a:lnTo>
                  <a:lnTo>
                    <a:pt x="7688" y="25903"/>
                  </a:lnTo>
                  <a:lnTo>
                    <a:pt x="9094" y="22661"/>
                  </a:lnTo>
                  <a:lnTo>
                    <a:pt x="11023" y="20499"/>
                  </a:lnTo>
                  <a:lnTo>
                    <a:pt x="13302" y="19057"/>
                  </a:lnTo>
                  <a:lnTo>
                    <a:pt x="16805" y="17104"/>
                  </a:lnTo>
                  <a:lnTo>
                    <a:pt x="25990" y="12289"/>
                  </a:lnTo>
                  <a:lnTo>
                    <a:pt x="30225" y="9615"/>
                  </a:lnTo>
                  <a:lnTo>
                    <a:pt x="34040" y="6841"/>
                  </a:lnTo>
                  <a:lnTo>
                    <a:pt x="37576" y="3999"/>
                  </a:lnTo>
                  <a:lnTo>
                    <a:pt x="41918" y="2105"/>
                  </a:lnTo>
                  <a:lnTo>
                    <a:pt x="46797" y="842"/>
                  </a:lnTo>
                  <a:lnTo>
                    <a:pt x="52033" y="0"/>
                  </a:lnTo>
                  <a:lnTo>
                    <a:pt x="57509" y="430"/>
                  </a:lnTo>
                  <a:lnTo>
                    <a:pt x="63144" y="1710"/>
                  </a:lnTo>
                  <a:lnTo>
                    <a:pt x="68885" y="3555"/>
                  </a:lnTo>
                  <a:lnTo>
                    <a:pt x="74697" y="5777"/>
                  </a:lnTo>
                  <a:lnTo>
                    <a:pt x="80555" y="8251"/>
                  </a:lnTo>
                  <a:lnTo>
                    <a:pt x="86446" y="10892"/>
                  </a:lnTo>
                  <a:lnTo>
                    <a:pt x="91365" y="13645"/>
                  </a:lnTo>
                  <a:lnTo>
                    <a:pt x="95636" y="16473"/>
                  </a:lnTo>
                  <a:lnTo>
                    <a:pt x="99476" y="19350"/>
                  </a:lnTo>
                  <a:lnTo>
                    <a:pt x="104020" y="24245"/>
                  </a:lnTo>
                  <a:lnTo>
                    <a:pt x="109034" y="30484"/>
                  </a:lnTo>
                  <a:lnTo>
                    <a:pt x="114361" y="37621"/>
                  </a:lnTo>
                  <a:lnTo>
                    <a:pt x="117913" y="44363"/>
                  </a:lnTo>
                  <a:lnTo>
                    <a:pt x="120280" y="50842"/>
                  </a:lnTo>
                  <a:lnTo>
                    <a:pt x="121859" y="57145"/>
                  </a:lnTo>
                  <a:lnTo>
                    <a:pt x="122911" y="63332"/>
                  </a:lnTo>
                  <a:lnTo>
                    <a:pt x="123612" y="69441"/>
                  </a:lnTo>
                  <a:lnTo>
                    <a:pt x="124080" y="75498"/>
                  </a:lnTo>
                  <a:lnTo>
                    <a:pt x="124392" y="82513"/>
                  </a:lnTo>
                  <a:lnTo>
                    <a:pt x="124738" y="98244"/>
                  </a:lnTo>
                  <a:lnTo>
                    <a:pt x="123838" y="105614"/>
                  </a:lnTo>
                  <a:lnTo>
                    <a:pt x="122246" y="112512"/>
                  </a:lnTo>
                  <a:lnTo>
                    <a:pt x="120193" y="119095"/>
                  </a:lnTo>
                  <a:lnTo>
                    <a:pt x="116839" y="125468"/>
                  </a:lnTo>
                  <a:lnTo>
                    <a:pt x="112619" y="131701"/>
                  </a:lnTo>
                  <a:lnTo>
                    <a:pt x="107821" y="137841"/>
                  </a:lnTo>
                  <a:lnTo>
                    <a:pt x="102639" y="143918"/>
                  </a:lnTo>
                  <a:lnTo>
                    <a:pt x="97199" y="149954"/>
                  </a:lnTo>
                  <a:lnTo>
                    <a:pt x="82708" y="165284"/>
                  </a:lnTo>
                  <a:lnTo>
                    <a:pt x="78951" y="169159"/>
                  </a:lnTo>
                  <a:lnTo>
                    <a:pt x="74462" y="172735"/>
                  </a:lnTo>
                  <a:lnTo>
                    <a:pt x="69485" y="176110"/>
                  </a:lnTo>
                  <a:lnTo>
                    <a:pt x="64183" y="179353"/>
                  </a:lnTo>
                  <a:lnTo>
                    <a:pt x="58663" y="181515"/>
                  </a:lnTo>
                  <a:lnTo>
                    <a:pt x="52999" y="182956"/>
                  </a:lnTo>
                  <a:lnTo>
                    <a:pt x="47239" y="183917"/>
                  </a:lnTo>
                  <a:lnTo>
                    <a:pt x="42407" y="184558"/>
                  </a:lnTo>
                  <a:lnTo>
                    <a:pt x="38193" y="184985"/>
                  </a:lnTo>
                  <a:lnTo>
                    <a:pt x="34391" y="185270"/>
                  </a:lnTo>
                  <a:lnTo>
                    <a:pt x="30865" y="184467"/>
                  </a:lnTo>
                  <a:lnTo>
                    <a:pt x="27522" y="182940"/>
                  </a:lnTo>
                  <a:lnTo>
                    <a:pt x="24301" y="180930"/>
                  </a:lnTo>
                  <a:lnTo>
                    <a:pt x="22154" y="178597"/>
                  </a:lnTo>
                  <a:lnTo>
                    <a:pt x="20722" y="176050"/>
                  </a:lnTo>
                  <a:lnTo>
                    <a:pt x="19131" y="170574"/>
                  </a:lnTo>
                  <a:lnTo>
                    <a:pt x="18424" y="164833"/>
                  </a:lnTo>
                  <a:lnTo>
                    <a:pt x="18110" y="158974"/>
                  </a:lnTo>
                  <a:lnTo>
                    <a:pt x="18027" y="156023"/>
                  </a:lnTo>
                  <a:lnTo>
                    <a:pt x="18963" y="152071"/>
                  </a:lnTo>
                  <a:lnTo>
                    <a:pt x="20579" y="147452"/>
                  </a:lnTo>
                  <a:lnTo>
                    <a:pt x="22649" y="142388"/>
                  </a:lnTo>
                  <a:lnTo>
                    <a:pt x="25021" y="138020"/>
                  </a:lnTo>
                  <a:lnTo>
                    <a:pt x="27595" y="134116"/>
                  </a:lnTo>
                  <a:lnTo>
                    <a:pt x="30302" y="130521"/>
                  </a:lnTo>
                  <a:lnTo>
                    <a:pt x="33100" y="128124"/>
                  </a:lnTo>
                  <a:lnTo>
                    <a:pt x="35957" y="126527"/>
                  </a:lnTo>
                  <a:lnTo>
                    <a:pt x="38854" y="125461"/>
                  </a:lnTo>
                  <a:lnTo>
                    <a:pt x="41778" y="123759"/>
                  </a:lnTo>
                  <a:lnTo>
                    <a:pt x="44719" y="121632"/>
                  </a:lnTo>
                  <a:lnTo>
                    <a:pt x="47672" y="119222"/>
                  </a:lnTo>
                  <a:lnTo>
                    <a:pt x="51625" y="118607"/>
                  </a:lnTo>
                  <a:lnTo>
                    <a:pt x="56244" y="119190"/>
                  </a:lnTo>
                  <a:lnTo>
                    <a:pt x="61309" y="120570"/>
                  </a:lnTo>
                  <a:lnTo>
                    <a:pt x="65677" y="121490"/>
                  </a:lnTo>
                  <a:lnTo>
                    <a:pt x="69581" y="122104"/>
                  </a:lnTo>
                  <a:lnTo>
                    <a:pt x="73176" y="122513"/>
                  </a:lnTo>
                  <a:lnTo>
                    <a:pt x="77558" y="123778"/>
                  </a:lnTo>
                  <a:lnTo>
                    <a:pt x="82463" y="125613"/>
                  </a:lnTo>
                  <a:lnTo>
                    <a:pt x="87717" y="127829"/>
                  </a:lnTo>
                  <a:lnTo>
                    <a:pt x="92212" y="131290"/>
                  </a:lnTo>
                  <a:lnTo>
                    <a:pt x="96201" y="135583"/>
                  </a:lnTo>
                  <a:lnTo>
                    <a:pt x="99853" y="140428"/>
                  </a:lnTo>
                  <a:lnTo>
                    <a:pt x="104271" y="144651"/>
                  </a:lnTo>
                  <a:lnTo>
                    <a:pt x="109202" y="148459"/>
                  </a:lnTo>
                  <a:lnTo>
                    <a:pt x="114473" y="151989"/>
                  </a:lnTo>
                  <a:lnTo>
                    <a:pt x="118979" y="156327"/>
                  </a:lnTo>
                  <a:lnTo>
                    <a:pt x="122976" y="161203"/>
                  </a:lnTo>
                  <a:lnTo>
                    <a:pt x="126632" y="166439"/>
                  </a:lnTo>
                  <a:lnTo>
                    <a:pt x="130062" y="170921"/>
                  </a:lnTo>
                  <a:lnTo>
                    <a:pt x="133340" y="174901"/>
                  </a:lnTo>
                  <a:lnTo>
                    <a:pt x="136518" y="178547"/>
                  </a:lnTo>
                  <a:lnTo>
                    <a:pt x="139629" y="181970"/>
                  </a:lnTo>
                  <a:lnTo>
                    <a:pt x="151804" y="1947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233"/>
            <p:cNvSpPr/>
            <p:nvPr/>
          </p:nvSpPr>
          <p:spPr>
            <a:xfrm>
              <a:off x="1914738" y="2652117"/>
              <a:ext cx="214362" cy="410767"/>
            </a:xfrm>
            <a:custGeom>
              <a:avLst/>
              <a:gdLst/>
              <a:ahLst/>
              <a:cxnLst/>
              <a:rect l="0" t="0" r="0" b="0"/>
              <a:pathLst>
                <a:path w="214362" h="410767">
                  <a:moveTo>
                    <a:pt x="5145" y="0"/>
                  </a:moveTo>
                  <a:lnTo>
                    <a:pt x="0" y="0"/>
                  </a:lnTo>
                  <a:lnTo>
                    <a:pt x="9627" y="0"/>
                  </a:lnTo>
                  <a:lnTo>
                    <a:pt x="12101" y="992"/>
                  </a:lnTo>
                  <a:lnTo>
                    <a:pt x="21317" y="7129"/>
                  </a:lnTo>
                  <a:lnTo>
                    <a:pt x="25848" y="9714"/>
                  </a:lnTo>
                  <a:lnTo>
                    <a:pt x="30854" y="12429"/>
                  </a:lnTo>
                  <a:lnTo>
                    <a:pt x="36175" y="16224"/>
                  </a:lnTo>
                  <a:lnTo>
                    <a:pt x="41706" y="20737"/>
                  </a:lnTo>
                  <a:lnTo>
                    <a:pt x="47379" y="25731"/>
                  </a:lnTo>
                  <a:lnTo>
                    <a:pt x="61618" y="39218"/>
                  </a:lnTo>
                  <a:lnTo>
                    <a:pt x="69583" y="46981"/>
                  </a:lnTo>
                  <a:lnTo>
                    <a:pt x="78862" y="55133"/>
                  </a:lnTo>
                  <a:lnTo>
                    <a:pt x="89016" y="63545"/>
                  </a:lnTo>
                  <a:lnTo>
                    <a:pt x="99754" y="72129"/>
                  </a:lnTo>
                  <a:lnTo>
                    <a:pt x="109889" y="81820"/>
                  </a:lnTo>
                  <a:lnTo>
                    <a:pt x="119623" y="92250"/>
                  </a:lnTo>
                  <a:lnTo>
                    <a:pt x="129089" y="103172"/>
                  </a:lnTo>
                  <a:lnTo>
                    <a:pt x="138375" y="114422"/>
                  </a:lnTo>
                  <a:lnTo>
                    <a:pt x="156632" y="137505"/>
                  </a:lnTo>
                  <a:lnTo>
                    <a:pt x="164675" y="148225"/>
                  </a:lnTo>
                  <a:lnTo>
                    <a:pt x="178904" y="168073"/>
                  </a:lnTo>
                  <a:lnTo>
                    <a:pt x="184484" y="178526"/>
                  </a:lnTo>
                  <a:lnTo>
                    <a:pt x="189197" y="189462"/>
                  </a:lnTo>
                  <a:lnTo>
                    <a:pt x="197078" y="211206"/>
                  </a:lnTo>
                  <a:lnTo>
                    <a:pt x="203889" y="230791"/>
                  </a:lnTo>
                  <a:lnTo>
                    <a:pt x="207094" y="241173"/>
                  </a:lnTo>
                  <a:lnTo>
                    <a:pt x="213301" y="263292"/>
                  </a:lnTo>
                  <a:lnTo>
                    <a:pt x="214361" y="273755"/>
                  </a:lnTo>
                  <a:lnTo>
                    <a:pt x="214075" y="283706"/>
                  </a:lnTo>
                  <a:lnTo>
                    <a:pt x="212893" y="293317"/>
                  </a:lnTo>
                  <a:lnTo>
                    <a:pt x="211112" y="302701"/>
                  </a:lnTo>
                  <a:lnTo>
                    <a:pt x="208933" y="311934"/>
                  </a:lnTo>
                  <a:lnTo>
                    <a:pt x="206488" y="321065"/>
                  </a:lnTo>
                  <a:lnTo>
                    <a:pt x="201125" y="339149"/>
                  </a:lnTo>
                  <a:lnTo>
                    <a:pt x="198306" y="348138"/>
                  </a:lnTo>
                  <a:lnTo>
                    <a:pt x="194442" y="356115"/>
                  </a:lnTo>
                  <a:lnTo>
                    <a:pt x="189882" y="363419"/>
                  </a:lnTo>
                  <a:lnTo>
                    <a:pt x="184858" y="370271"/>
                  </a:lnTo>
                  <a:lnTo>
                    <a:pt x="180516" y="376824"/>
                  </a:lnTo>
                  <a:lnTo>
                    <a:pt x="176629" y="383177"/>
                  </a:lnTo>
                  <a:lnTo>
                    <a:pt x="173046" y="389397"/>
                  </a:lnTo>
                  <a:lnTo>
                    <a:pt x="166418" y="398953"/>
                  </a:lnTo>
                  <a:lnTo>
                    <a:pt x="156950" y="410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234"/>
            <p:cNvSpPr/>
            <p:nvPr/>
          </p:nvSpPr>
          <p:spPr>
            <a:xfrm>
              <a:off x="1714500" y="1848445"/>
              <a:ext cx="178595" cy="1"/>
            </a:xfrm>
            <a:custGeom>
              <a:avLst/>
              <a:gdLst/>
              <a:ahLst/>
              <a:cxnLst/>
              <a:rect l="0" t="0" r="0" b="0"/>
              <a:pathLst>
                <a:path w="178595" h="1">
                  <a:moveTo>
                    <a:pt x="0" y="0"/>
                  </a:moveTo>
                  <a:lnTo>
                    <a:pt x="1785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235"/>
            <p:cNvSpPr/>
            <p:nvPr/>
          </p:nvSpPr>
          <p:spPr>
            <a:xfrm>
              <a:off x="2250649" y="2750344"/>
              <a:ext cx="44282" cy="196454"/>
            </a:xfrm>
            <a:custGeom>
              <a:avLst/>
              <a:gdLst/>
              <a:ahLst/>
              <a:cxnLst/>
              <a:rect l="0" t="0" r="0" b="0"/>
              <a:pathLst>
                <a:path w="44282" h="196454">
                  <a:moveTo>
                    <a:pt x="8562" y="0"/>
                  </a:moveTo>
                  <a:lnTo>
                    <a:pt x="873" y="0"/>
                  </a:lnTo>
                  <a:lnTo>
                    <a:pt x="460" y="992"/>
                  </a:lnTo>
                  <a:lnTo>
                    <a:pt x="0" y="4740"/>
                  </a:lnTo>
                  <a:lnTo>
                    <a:pt x="870" y="6137"/>
                  </a:lnTo>
                  <a:lnTo>
                    <a:pt x="2442" y="7068"/>
                  </a:lnTo>
                  <a:lnTo>
                    <a:pt x="4482" y="7688"/>
                  </a:lnTo>
                  <a:lnTo>
                    <a:pt x="5842" y="9094"/>
                  </a:lnTo>
                  <a:lnTo>
                    <a:pt x="6748" y="11023"/>
                  </a:lnTo>
                  <a:lnTo>
                    <a:pt x="7756" y="16806"/>
                  </a:lnTo>
                  <a:lnTo>
                    <a:pt x="8025" y="21125"/>
                  </a:lnTo>
                  <a:lnTo>
                    <a:pt x="8204" y="25990"/>
                  </a:lnTo>
                  <a:lnTo>
                    <a:pt x="9315" y="30225"/>
                  </a:lnTo>
                  <a:lnTo>
                    <a:pt x="11049" y="34041"/>
                  </a:lnTo>
                  <a:lnTo>
                    <a:pt x="13196" y="37576"/>
                  </a:lnTo>
                  <a:lnTo>
                    <a:pt x="14628" y="41918"/>
                  </a:lnTo>
                  <a:lnTo>
                    <a:pt x="15583" y="46797"/>
                  </a:lnTo>
                  <a:lnTo>
                    <a:pt x="16219" y="52034"/>
                  </a:lnTo>
                  <a:lnTo>
                    <a:pt x="16643" y="57509"/>
                  </a:lnTo>
                  <a:lnTo>
                    <a:pt x="16926" y="63144"/>
                  </a:lnTo>
                  <a:lnTo>
                    <a:pt x="17115" y="68885"/>
                  </a:lnTo>
                  <a:lnTo>
                    <a:pt x="18233" y="74697"/>
                  </a:lnTo>
                  <a:lnTo>
                    <a:pt x="19970" y="80555"/>
                  </a:lnTo>
                  <a:lnTo>
                    <a:pt x="22120" y="86446"/>
                  </a:lnTo>
                  <a:lnTo>
                    <a:pt x="23554" y="92357"/>
                  </a:lnTo>
                  <a:lnTo>
                    <a:pt x="24510" y="98282"/>
                  </a:lnTo>
                  <a:lnTo>
                    <a:pt x="25147" y="104217"/>
                  </a:lnTo>
                  <a:lnTo>
                    <a:pt x="25572" y="110158"/>
                  </a:lnTo>
                  <a:lnTo>
                    <a:pt x="25855" y="116102"/>
                  </a:lnTo>
                  <a:lnTo>
                    <a:pt x="26044" y="122050"/>
                  </a:lnTo>
                  <a:lnTo>
                    <a:pt x="27162" y="127999"/>
                  </a:lnTo>
                  <a:lnTo>
                    <a:pt x="28899" y="133950"/>
                  </a:lnTo>
                  <a:lnTo>
                    <a:pt x="31050" y="139901"/>
                  </a:lnTo>
                  <a:lnTo>
                    <a:pt x="32484" y="144861"/>
                  </a:lnTo>
                  <a:lnTo>
                    <a:pt x="33439" y="149160"/>
                  </a:lnTo>
                  <a:lnTo>
                    <a:pt x="34076" y="153018"/>
                  </a:lnTo>
                  <a:lnTo>
                    <a:pt x="34501" y="156582"/>
                  </a:lnTo>
                  <a:lnTo>
                    <a:pt x="34785" y="159950"/>
                  </a:lnTo>
                  <a:lnTo>
                    <a:pt x="34974" y="163188"/>
                  </a:lnTo>
                  <a:lnTo>
                    <a:pt x="35183" y="169431"/>
                  </a:lnTo>
                  <a:lnTo>
                    <a:pt x="35239" y="172485"/>
                  </a:lnTo>
                  <a:lnTo>
                    <a:pt x="36269" y="175513"/>
                  </a:lnTo>
                  <a:lnTo>
                    <a:pt x="37947" y="178525"/>
                  </a:lnTo>
                  <a:lnTo>
                    <a:pt x="40058" y="181524"/>
                  </a:lnTo>
                  <a:lnTo>
                    <a:pt x="41466" y="184516"/>
                  </a:lnTo>
                  <a:lnTo>
                    <a:pt x="42404" y="187503"/>
                  </a:lnTo>
                  <a:lnTo>
                    <a:pt x="44281" y="196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236"/>
            <p:cNvSpPr/>
            <p:nvPr/>
          </p:nvSpPr>
          <p:spPr>
            <a:xfrm>
              <a:off x="2187773" y="2857500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8930"/>
                  </a:moveTo>
                  <a:lnTo>
                    <a:pt x="4741" y="8930"/>
                  </a:lnTo>
                  <a:lnTo>
                    <a:pt x="6137" y="7938"/>
                  </a:lnTo>
                  <a:lnTo>
                    <a:pt x="7068" y="6284"/>
                  </a:lnTo>
                  <a:lnTo>
                    <a:pt x="7689" y="4189"/>
                  </a:lnTo>
                  <a:lnTo>
                    <a:pt x="9095" y="2793"/>
                  </a:lnTo>
                  <a:lnTo>
                    <a:pt x="11024" y="1862"/>
                  </a:lnTo>
                  <a:lnTo>
                    <a:pt x="13303" y="1241"/>
                  </a:lnTo>
                  <a:lnTo>
                    <a:pt x="16806" y="827"/>
                  </a:lnTo>
                  <a:lnTo>
                    <a:pt x="21126" y="552"/>
                  </a:lnTo>
                  <a:lnTo>
                    <a:pt x="30226" y="245"/>
                  </a:lnTo>
                  <a:lnTo>
                    <a:pt x="37577" y="109"/>
                  </a:lnTo>
                  <a:lnTo>
                    <a:pt x="20538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237"/>
            <p:cNvSpPr/>
            <p:nvPr/>
          </p:nvSpPr>
          <p:spPr>
            <a:xfrm>
              <a:off x="2428875" y="2714625"/>
              <a:ext cx="53579" cy="303610"/>
            </a:xfrm>
            <a:custGeom>
              <a:avLst/>
              <a:gdLst/>
              <a:ahLst/>
              <a:cxnLst/>
              <a:rect l="0" t="0" r="0" b="0"/>
              <a:pathLst>
                <a:path w="53579" h="303610">
                  <a:moveTo>
                    <a:pt x="0" y="0"/>
                  </a:moveTo>
                  <a:lnTo>
                    <a:pt x="7688" y="7688"/>
                  </a:lnTo>
                  <a:lnTo>
                    <a:pt x="8378" y="11024"/>
                  </a:lnTo>
                  <a:lnTo>
                    <a:pt x="8685" y="16806"/>
                  </a:lnTo>
                  <a:lnTo>
                    <a:pt x="8821" y="25990"/>
                  </a:lnTo>
                  <a:lnTo>
                    <a:pt x="9849" y="31217"/>
                  </a:lnTo>
                  <a:lnTo>
                    <a:pt x="11527" y="36686"/>
                  </a:lnTo>
                  <a:lnTo>
                    <a:pt x="13638" y="42317"/>
                  </a:lnTo>
                  <a:lnTo>
                    <a:pt x="15045" y="48055"/>
                  </a:lnTo>
                  <a:lnTo>
                    <a:pt x="15984" y="53865"/>
                  </a:lnTo>
                  <a:lnTo>
                    <a:pt x="16608" y="59723"/>
                  </a:lnTo>
                  <a:lnTo>
                    <a:pt x="17025" y="66604"/>
                  </a:lnTo>
                  <a:lnTo>
                    <a:pt x="17489" y="82187"/>
                  </a:lnTo>
                  <a:lnTo>
                    <a:pt x="18604" y="89518"/>
                  </a:lnTo>
                  <a:lnTo>
                    <a:pt x="20341" y="96390"/>
                  </a:lnTo>
                  <a:lnTo>
                    <a:pt x="22490" y="102955"/>
                  </a:lnTo>
                  <a:lnTo>
                    <a:pt x="23923" y="110309"/>
                  </a:lnTo>
                  <a:lnTo>
                    <a:pt x="24878" y="118188"/>
                  </a:lnTo>
                  <a:lnTo>
                    <a:pt x="25515" y="126417"/>
                  </a:lnTo>
                  <a:lnTo>
                    <a:pt x="25940" y="134879"/>
                  </a:lnTo>
                  <a:lnTo>
                    <a:pt x="26412" y="152220"/>
                  </a:lnTo>
                  <a:lnTo>
                    <a:pt x="26677" y="173976"/>
                  </a:lnTo>
                  <a:lnTo>
                    <a:pt x="27707" y="181468"/>
                  </a:lnTo>
                  <a:lnTo>
                    <a:pt x="29385" y="189440"/>
                  </a:lnTo>
                  <a:lnTo>
                    <a:pt x="31496" y="197731"/>
                  </a:lnTo>
                  <a:lnTo>
                    <a:pt x="32904" y="205243"/>
                  </a:lnTo>
                  <a:lnTo>
                    <a:pt x="33842" y="212235"/>
                  </a:lnTo>
                  <a:lnTo>
                    <a:pt x="34468" y="218880"/>
                  </a:lnTo>
                  <a:lnTo>
                    <a:pt x="34884" y="225295"/>
                  </a:lnTo>
                  <a:lnTo>
                    <a:pt x="35163" y="231556"/>
                  </a:lnTo>
                  <a:lnTo>
                    <a:pt x="35348" y="237715"/>
                  </a:lnTo>
                  <a:lnTo>
                    <a:pt x="36464" y="243804"/>
                  </a:lnTo>
                  <a:lnTo>
                    <a:pt x="38200" y="249849"/>
                  </a:lnTo>
                  <a:lnTo>
                    <a:pt x="40349" y="255863"/>
                  </a:lnTo>
                  <a:lnTo>
                    <a:pt x="41782" y="260864"/>
                  </a:lnTo>
                  <a:lnTo>
                    <a:pt x="43375" y="269067"/>
                  </a:lnTo>
                  <a:lnTo>
                    <a:pt x="43799" y="273636"/>
                  </a:lnTo>
                  <a:lnTo>
                    <a:pt x="44082" y="278666"/>
                  </a:lnTo>
                  <a:lnTo>
                    <a:pt x="44397" y="288555"/>
                  </a:lnTo>
                  <a:lnTo>
                    <a:pt x="44615" y="301431"/>
                  </a:lnTo>
                  <a:lnTo>
                    <a:pt x="45619" y="302157"/>
                  </a:lnTo>
                  <a:lnTo>
                    <a:pt x="47279" y="302641"/>
                  </a:lnTo>
                  <a:lnTo>
                    <a:pt x="53578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238"/>
            <p:cNvSpPr/>
            <p:nvPr/>
          </p:nvSpPr>
          <p:spPr>
            <a:xfrm>
              <a:off x="2553891" y="2786063"/>
              <a:ext cx="133946" cy="1"/>
            </a:xfrm>
            <a:custGeom>
              <a:avLst/>
              <a:gdLst/>
              <a:ahLst/>
              <a:cxnLst/>
              <a:rect l="0" t="0" r="0" b="0"/>
              <a:pathLst>
                <a:path w="133946" h="1">
                  <a:moveTo>
                    <a:pt x="0" y="0"/>
                  </a:moveTo>
                  <a:lnTo>
                    <a:pt x="13394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239"/>
            <p:cNvSpPr/>
            <p:nvPr/>
          </p:nvSpPr>
          <p:spPr>
            <a:xfrm>
              <a:off x="2553891" y="2866430"/>
              <a:ext cx="142876" cy="8930"/>
            </a:xfrm>
            <a:custGeom>
              <a:avLst/>
              <a:gdLst/>
              <a:ahLst/>
              <a:cxnLst/>
              <a:rect l="0" t="0" r="0" b="0"/>
              <a:pathLst>
                <a:path w="142876" h="8930">
                  <a:moveTo>
                    <a:pt x="0" y="8929"/>
                  </a:moveTo>
                  <a:lnTo>
                    <a:pt x="12428" y="8929"/>
                  </a:lnTo>
                  <a:lnTo>
                    <a:pt x="16223" y="7937"/>
                  </a:lnTo>
                  <a:lnTo>
                    <a:pt x="20737" y="6284"/>
                  </a:lnTo>
                  <a:lnTo>
                    <a:pt x="25731" y="4189"/>
                  </a:lnTo>
                  <a:lnTo>
                    <a:pt x="31044" y="2792"/>
                  </a:lnTo>
                  <a:lnTo>
                    <a:pt x="36571" y="1861"/>
                  </a:lnTo>
                  <a:lnTo>
                    <a:pt x="42240" y="1241"/>
                  </a:lnTo>
                  <a:lnTo>
                    <a:pt x="48996" y="827"/>
                  </a:lnTo>
                  <a:lnTo>
                    <a:pt x="64440" y="367"/>
                  </a:lnTo>
                  <a:lnTo>
                    <a:pt x="97697" y="48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240"/>
            <p:cNvSpPr/>
            <p:nvPr/>
          </p:nvSpPr>
          <p:spPr>
            <a:xfrm>
              <a:off x="2812852" y="2661047"/>
              <a:ext cx="53579" cy="312540"/>
            </a:xfrm>
            <a:custGeom>
              <a:avLst/>
              <a:gdLst/>
              <a:ahLst/>
              <a:cxnLst/>
              <a:rect l="0" t="0" r="0" b="0"/>
              <a:pathLst>
                <a:path w="53579" h="312540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8" y="2646"/>
                  </a:lnTo>
                  <a:lnTo>
                    <a:pt x="7688" y="4740"/>
                  </a:lnTo>
                  <a:lnTo>
                    <a:pt x="9094" y="8121"/>
                  </a:lnTo>
                  <a:lnTo>
                    <a:pt x="11023" y="12359"/>
                  </a:lnTo>
                  <a:lnTo>
                    <a:pt x="18479" y="27805"/>
                  </a:lnTo>
                  <a:lnTo>
                    <a:pt x="21249" y="33419"/>
                  </a:lnTo>
                  <a:lnTo>
                    <a:pt x="24088" y="40139"/>
                  </a:lnTo>
                  <a:lnTo>
                    <a:pt x="26973" y="47595"/>
                  </a:lnTo>
                  <a:lnTo>
                    <a:pt x="29887" y="55543"/>
                  </a:lnTo>
                  <a:lnTo>
                    <a:pt x="31831" y="63817"/>
                  </a:lnTo>
                  <a:lnTo>
                    <a:pt x="33127" y="72310"/>
                  </a:lnTo>
                  <a:lnTo>
                    <a:pt x="33991" y="80949"/>
                  </a:lnTo>
                  <a:lnTo>
                    <a:pt x="34567" y="89685"/>
                  </a:lnTo>
                  <a:lnTo>
                    <a:pt x="34950" y="98485"/>
                  </a:lnTo>
                  <a:lnTo>
                    <a:pt x="35377" y="116201"/>
                  </a:lnTo>
                  <a:lnTo>
                    <a:pt x="35567" y="133996"/>
                  </a:lnTo>
                  <a:lnTo>
                    <a:pt x="36610" y="143901"/>
                  </a:lnTo>
                  <a:lnTo>
                    <a:pt x="38296" y="154473"/>
                  </a:lnTo>
                  <a:lnTo>
                    <a:pt x="40414" y="165490"/>
                  </a:lnTo>
                  <a:lnTo>
                    <a:pt x="41825" y="174819"/>
                  </a:lnTo>
                  <a:lnTo>
                    <a:pt x="42766" y="183023"/>
                  </a:lnTo>
                  <a:lnTo>
                    <a:pt x="43393" y="190476"/>
                  </a:lnTo>
                  <a:lnTo>
                    <a:pt x="43812" y="198421"/>
                  </a:lnTo>
                  <a:lnTo>
                    <a:pt x="44276" y="215187"/>
                  </a:lnTo>
                  <a:lnTo>
                    <a:pt x="45392" y="223825"/>
                  </a:lnTo>
                  <a:lnTo>
                    <a:pt x="47128" y="232561"/>
                  </a:lnTo>
                  <a:lnTo>
                    <a:pt x="49278" y="241361"/>
                  </a:lnTo>
                  <a:lnTo>
                    <a:pt x="50711" y="249212"/>
                  </a:lnTo>
                  <a:lnTo>
                    <a:pt x="51667" y="256430"/>
                  </a:lnTo>
                  <a:lnTo>
                    <a:pt x="52304" y="263227"/>
                  </a:lnTo>
                  <a:lnTo>
                    <a:pt x="52729" y="269742"/>
                  </a:lnTo>
                  <a:lnTo>
                    <a:pt x="53012" y="276070"/>
                  </a:lnTo>
                  <a:lnTo>
                    <a:pt x="53410" y="291812"/>
                  </a:lnTo>
                  <a:lnTo>
                    <a:pt x="53578" y="312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241"/>
            <p:cNvSpPr/>
            <p:nvPr/>
          </p:nvSpPr>
          <p:spPr>
            <a:xfrm>
              <a:off x="2886095" y="2669977"/>
              <a:ext cx="210576" cy="326259"/>
            </a:xfrm>
            <a:custGeom>
              <a:avLst/>
              <a:gdLst/>
              <a:ahLst/>
              <a:cxnLst/>
              <a:rect l="0" t="0" r="0" b="0"/>
              <a:pathLst>
                <a:path w="210576" h="326259">
                  <a:moveTo>
                    <a:pt x="87491" y="0"/>
                  </a:moveTo>
                  <a:lnTo>
                    <a:pt x="66500" y="0"/>
                  </a:lnTo>
                  <a:lnTo>
                    <a:pt x="62583" y="992"/>
                  </a:lnTo>
                  <a:lnTo>
                    <a:pt x="57987" y="2645"/>
                  </a:lnTo>
                  <a:lnTo>
                    <a:pt x="52939" y="4740"/>
                  </a:lnTo>
                  <a:lnTo>
                    <a:pt x="47589" y="8121"/>
                  </a:lnTo>
                  <a:lnTo>
                    <a:pt x="42038" y="12359"/>
                  </a:lnTo>
                  <a:lnTo>
                    <a:pt x="36353" y="17169"/>
                  </a:lnTo>
                  <a:lnTo>
                    <a:pt x="31571" y="22360"/>
                  </a:lnTo>
                  <a:lnTo>
                    <a:pt x="27391" y="27805"/>
                  </a:lnTo>
                  <a:lnTo>
                    <a:pt x="23612" y="33419"/>
                  </a:lnTo>
                  <a:lnTo>
                    <a:pt x="20100" y="39146"/>
                  </a:lnTo>
                  <a:lnTo>
                    <a:pt x="16767" y="44949"/>
                  </a:lnTo>
                  <a:lnTo>
                    <a:pt x="10417" y="56688"/>
                  </a:lnTo>
                  <a:lnTo>
                    <a:pt x="4288" y="68520"/>
                  </a:lnTo>
                  <a:lnTo>
                    <a:pt x="2256" y="75445"/>
                  </a:lnTo>
                  <a:lnTo>
                    <a:pt x="903" y="83039"/>
                  </a:lnTo>
                  <a:lnTo>
                    <a:pt x="0" y="91078"/>
                  </a:lnTo>
                  <a:lnTo>
                    <a:pt x="390" y="98421"/>
                  </a:lnTo>
                  <a:lnTo>
                    <a:pt x="1642" y="105301"/>
                  </a:lnTo>
                  <a:lnTo>
                    <a:pt x="3470" y="111873"/>
                  </a:lnTo>
                  <a:lnTo>
                    <a:pt x="5680" y="118238"/>
                  </a:lnTo>
                  <a:lnTo>
                    <a:pt x="8145" y="124466"/>
                  </a:lnTo>
                  <a:lnTo>
                    <a:pt x="10781" y="130602"/>
                  </a:lnTo>
                  <a:lnTo>
                    <a:pt x="14523" y="136677"/>
                  </a:lnTo>
                  <a:lnTo>
                    <a:pt x="19002" y="142712"/>
                  </a:lnTo>
                  <a:lnTo>
                    <a:pt x="23972" y="148719"/>
                  </a:lnTo>
                  <a:lnTo>
                    <a:pt x="29270" y="154708"/>
                  </a:lnTo>
                  <a:lnTo>
                    <a:pt x="40448" y="166655"/>
                  </a:lnTo>
                  <a:lnTo>
                    <a:pt x="47200" y="172619"/>
                  </a:lnTo>
                  <a:lnTo>
                    <a:pt x="54677" y="178579"/>
                  </a:lnTo>
                  <a:lnTo>
                    <a:pt x="62638" y="184537"/>
                  </a:lnTo>
                  <a:lnTo>
                    <a:pt x="70922" y="189501"/>
                  </a:lnTo>
                  <a:lnTo>
                    <a:pt x="79422" y="193803"/>
                  </a:lnTo>
                  <a:lnTo>
                    <a:pt x="88065" y="197662"/>
                  </a:lnTo>
                  <a:lnTo>
                    <a:pt x="96803" y="202220"/>
                  </a:lnTo>
                  <a:lnTo>
                    <a:pt x="105605" y="207243"/>
                  </a:lnTo>
                  <a:lnTo>
                    <a:pt x="114450" y="212576"/>
                  </a:lnTo>
                  <a:lnTo>
                    <a:pt x="123323" y="217123"/>
                  </a:lnTo>
                  <a:lnTo>
                    <a:pt x="132215" y="221147"/>
                  </a:lnTo>
                  <a:lnTo>
                    <a:pt x="141120" y="224822"/>
                  </a:lnTo>
                  <a:lnTo>
                    <a:pt x="149040" y="229256"/>
                  </a:lnTo>
                  <a:lnTo>
                    <a:pt x="156305" y="234197"/>
                  </a:lnTo>
                  <a:lnTo>
                    <a:pt x="163133" y="239475"/>
                  </a:lnTo>
                  <a:lnTo>
                    <a:pt x="169669" y="244978"/>
                  </a:lnTo>
                  <a:lnTo>
                    <a:pt x="176011" y="250631"/>
                  </a:lnTo>
                  <a:lnTo>
                    <a:pt x="187356" y="261212"/>
                  </a:lnTo>
                  <a:lnTo>
                    <a:pt x="195707" y="269221"/>
                  </a:lnTo>
                  <a:lnTo>
                    <a:pt x="199322" y="273738"/>
                  </a:lnTo>
                  <a:lnTo>
                    <a:pt x="202725" y="278734"/>
                  </a:lnTo>
                  <a:lnTo>
                    <a:pt x="208159" y="288585"/>
                  </a:lnTo>
                  <a:lnTo>
                    <a:pt x="210575" y="296270"/>
                  </a:lnTo>
                  <a:lnTo>
                    <a:pt x="210226" y="299709"/>
                  </a:lnTo>
                  <a:lnTo>
                    <a:pt x="209002" y="302993"/>
                  </a:lnTo>
                  <a:lnTo>
                    <a:pt x="207194" y="306175"/>
                  </a:lnTo>
                  <a:lnTo>
                    <a:pt x="204004" y="309288"/>
                  </a:lnTo>
                  <a:lnTo>
                    <a:pt x="199893" y="312356"/>
                  </a:lnTo>
                  <a:lnTo>
                    <a:pt x="195168" y="315393"/>
                  </a:lnTo>
                  <a:lnTo>
                    <a:pt x="190033" y="317419"/>
                  </a:lnTo>
                  <a:lnTo>
                    <a:pt x="184626" y="318768"/>
                  </a:lnTo>
                  <a:lnTo>
                    <a:pt x="179037" y="319668"/>
                  </a:lnTo>
                  <a:lnTo>
                    <a:pt x="173326" y="321261"/>
                  </a:lnTo>
                  <a:lnTo>
                    <a:pt x="167535" y="323314"/>
                  </a:lnTo>
                  <a:lnTo>
                    <a:pt x="161690" y="325675"/>
                  </a:lnTo>
                  <a:lnTo>
                    <a:pt x="155808" y="326258"/>
                  </a:lnTo>
                  <a:lnTo>
                    <a:pt x="149903" y="325653"/>
                  </a:lnTo>
                  <a:lnTo>
                    <a:pt x="143982" y="324258"/>
                  </a:lnTo>
                  <a:lnTo>
                    <a:pt x="137058" y="323328"/>
                  </a:lnTo>
                  <a:lnTo>
                    <a:pt x="129465" y="322708"/>
                  </a:lnTo>
                  <a:lnTo>
                    <a:pt x="121427" y="322295"/>
                  </a:lnTo>
                  <a:lnTo>
                    <a:pt x="114084" y="321027"/>
                  </a:lnTo>
                  <a:lnTo>
                    <a:pt x="107204" y="319190"/>
                  </a:lnTo>
                  <a:lnTo>
                    <a:pt x="100633" y="316973"/>
                  </a:lnTo>
                  <a:lnTo>
                    <a:pt x="95260" y="314503"/>
                  </a:lnTo>
                  <a:lnTo>
                    <a:pt x="90686" y="311864"/>
                  </a:lnTo>
                  <a:lnTo>
                    <a:pt x="86644" y="309112"/>
                  </a:lnTo>
                  <a:lnTo>
                    <a:pt x="82958" y="305293"/>
                  </a:lnTo>
                  <a:lnTo>
                    <a:pt x="79508" y="300763"/>
                  </a:lnTo>
                  <a:lnTo>
                    <a:pt x="76216" y="295759"/>
                  </a:lnTo>
                  <a:lnTo>
                    <a:pt x="74021" y="289446"/>
                  </a:lnTo>
                  <a:lnTo>
                    <a:pt x="72558" y="282260"/>
                  </a:lnTo>
                  <a:lnTo>
                    <a:pt x="71582" y="274494"/>
                  </a:lnTo>
                  <a:lnTo>
                    <a:pt x="70932" y="266340"/>
                  </a:lnTo>
                  <a:lnTo>
                    <a:pt x="70499" y="257927"/>
                  </a:lnTo>
                  <a:lnTo>
                    <a:pt x="70210" y="249342"/>
                  </a:lnTo>
                  <a:lnTo>
                    <a:pt x="71009" y="240642"/>
                  </a:lnTo>
                  <a:lnTo>
                    <a:pt x="72534" y="231865"/>
                  </a:lnTo>
                  <a:lnTo>
                    <a:pt x="74543" y="223037"/>
                  </a:lnTo>
                  <a:lnTo>
                    <a:pt x="76875" y="214176"/>
                  </a:lnTo>
                  <a:lnTo>
                    <a:pt x="79421" y="205292"/>
                  </a:lnTo>
                  <a:lnTo>
                    <a:pt x="82111" y="196392"/>
                  </a:lnTo>
                  <a:lnTo>
                    <a:pt x="85889" y="187482"/>
                  </a:lnTo>
                  <a:lnTo>
                    <a:pt x="90392" y="178566"/>
                  </a:lnTo>
                  <a:lnTo>
                    <a:pt x="95378" y="169646"/>
                  </a:lnTo>
                  <a:lnTo>
                    <a:pt x="99694" y="159730"/>
                  </a:lnTo>
                  <a:lnTo>
                    <a:pt x="103564" y="149150"/>
                  </a:lnTo>
                  <a:lnTo>
                    <a:pt x="107136" y="138129"/>
                  </a:lnTo>
                  <a:lnTo>
                    <a:pt x="111502" y="127804"/>
                  </a:lnTo>
                  <a:lnTo>
                    <a:pt x="116396" y="117945"/>
                  </a:lnTo>
                  <a:lnTo>
                    <a:pt x="126135" y="100045"/>
                  </a:lnTo>
                  <a:lnTo>
                    <a:pt x="133770" y="85474"/>
                  </a:lnTo>
                  <a:lnTo>
                    <a:pt x="137195" y="77819"/>
                  </a:lnTo>
                  <a:lnTo>
                    <a:pt x="140471" y="69739"/>
                  </a:lnTo>
                  <a:lnTo>
                    <a:pt x="143647" y="61375"/>
                  </a:lnTo>
                  <a:lnTo>
                    <a:pt x="145764" y="53815"/>
                  </a:lnTo>
                  <a:lnTo>
                    <a:pt x="147176" y="46791"/>
                  </a:lnTo>
                  <a:lnTo>
                    <a:pt x="148117" y="40123"/>
                  </a:lnTo>
                  <a:lnTo>
                    <a:pt x="149163" y="30069"/>
                  </a:lnTo>
                  <a:lnTo>
                    <a:pt x="149441" y="25999"/>
                  </a:lnTo>
                  <a:lnTo>
                    <a:pt x="148635" y="22294"/>
                  </a:lnTo>
                  <a:lnTo>
                    <a:pt x="145093" y="15530"/>
                  </a:lnTo>
                  <a:lnTo>
                    <a:pt x="140211" y="9217"/>
                  </a:lnTo>
                  <a:lnTo>
                    <a:pt x="137521" y="6145"/>
                  </a:lnTo>
                  <a:lnTo>
                    <a:pt x="133743" y="4096"/>
                  </a:lnTo>
                  <a:lnTo>
                    <a:pt x="129239" y="2731"/>
                  </a:lnTo>
                  <a:lnTo>
                    <a:pt x="124253" y="1820"/>
                  </a:lnTo>
                  <a:lnTo>
                    <a:pt x="118944" y="1213"/>
                  </a:lnTo>
                  <a:lnTo>
                    <a:pt x="113421" y="809"/>
                  </a:lnTo>
                  <a:lnTo>
                    <a:pt x="107754" y="539"/>
                  </a:lnTo>
                  <a:lnTo>
                    <a:pt x="101992" y="1351"/>
                  </a:lnTo>
                  <a:lnTo>
                    <a:pt x="96166" y="2885"/>
                  </a:lnTo>
                  <a:lnTo>
                    <a:pt x="90298" y="4900"/>
                  </a:lnTo>
                  <a:lnTo>
                    <a:pt x="84401" y="7235"/>
                  </a:lnTo>
                  <a:lnTo>
                    <a:pt x="78486" y="9784"/>
                  </a:lnTo>
                  <a:lnTo>
                    <a:pt x="72558" y="12476"/>
                  </a:lnTo>
                  <a:lnTo>
                    <a:pt x="67614" y="15262"/>
                  </a:lnTo>
                  <a:lnTo>
                    <a:pt x="63326" y="18112"/>
                  </a:lnTo>
                  <a:lnTo>
                    <a:pt x="59474" y="21004"/>
                  </a:lnTo>
                  <a:lnTo>
                    <a:pt x="56907" y="23925"/>
                  </a:lnTo>
                  <a:lnTo>
                    <a:pt x="55195" y="26864"/>
                  </a:lnTo>
                  <a:lnTo>
                    <a:pt x="51772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242"/>
            <p:cNvSpPr/>
            <p:nvPr/>
          </p:nvSpPr>
          <p:spPr>
            <a:xfrm>
              <a:off x="3223617" y="2840882"/>
              <a:ext cx="107157" cy="177184"/>
            </a:xfrm>
            <a:custGeom>
              <a:avLst/>
              <a:gdLst/>
              <a:ahLst/>
              <a:cxnLst/>
              <a:rect l="0" t="0" r="0" b="0"/>
              <a:pathLst>
                <a:path w="107157" h="177184">
                  <a:moveTo>
                    <a:pt x="0" y="7688"/>
                  </a:moveTo>
                  <a:lnTo>
                    <a:pt x="7688" y="0"/>
                  </a:lnTo>
                  <a:lnTo>
                    <a:pt x="8102" y="578"/>
                  </a:lnTo>
                  <a:lnTo>
                    <a:pt x="8562" y="3867"/>
                  </a:lnTo>
                  <a:lnTo>
                    <a:pt x="9677" y="5141"/>
                  </a:lnTo>
                  <a:lnTo>
                    <a:pt x="11412" y="5990"/>
                  </a:lnTo>
                  <a:lnTo>
                    <a:pt x="13561" y="6556"/>
                  </a:lnTo>
                  <a:lnTo>
                    <a:pt x="15986" y="7926"/>
                  </a:lnTo>
                  <a:lnTo>
                    <a:pt x="18595" y="9831"/>
                  </a:lnTo>
                  <a:lnTo>
                    <a:pt x="21326" y="12093"/>
                  </a:lnTo>
                  <a:lnTo>
                    <a:pt x="24139" y="15586"/>
                  </a:lnTo>
                  <a:lnTo>
                    <a:pt x="27007" y="19899"/>
                  </a:lnTo>
                  <a:lnTo>
                    <a:pt x="29911" y="24758"/>
                  </a:lnTo>
                  <a:lnTo>
                    <a:pt x="32839" y="29982"/>
                  </a:lnTo>
                  <a:lnTo>
                    <a:pt x="38739" y="41078"/>
                  </a:lnTo>
                  <a:lnTo>
                    <a:pt x="47638" y="58482"/>
                  </a:lnTo>
                  <a:lnTo>
                    <a:pt x="50610" y="65363"/>
                  </a:lnTo>
                  <a:lnTo>
                    <a:pt x="53584" y="72927"/>
                  </a:lnTo>
                  <a:lnTo>
                    <a:pt x="59534" y="89269"/>
                  </a:lnTo>
                  <a:lnTo>
                    <a:pt x="65486" y="106455"/>
                  </a:lnTo>
                  <a:lnTo>
                    <a:pt x="68462" y="114212"/>
                  </a:lnTo>
                  <a:lnTo>
                    <a:pt x="71438" y="121368"/>
                  </a:lnTo>
                  <a:lnTo>
                    <a:pt x="74415" y="128123"/>
                  </a:lnTo>
                  <a:lnTo>
                    <a:pt x="80367" y="140921"/>
                  </a:lnTo>
                  <a:lnTo>
                    <a:pt x="83344" y="147111"/>
                  </a:lnTo>
                  <a:lnTo>
                    <a:pt x="86321" y="152231"/>
                  </a:lnTo>
                  <a:lnTo>
                    <a:pt x="89297" y="156636"/>
                  </a:lnTo>
                  <a:lnTo>
                    <a:pt x="92274" y="160565"/>
                  </a:lnTo>
                  <a:lnTo>
                    <a:pt x="94258" y="164177"/>
                  </a:lnTo>
                  <a:lnTo>
                    <a:pt x="95581" y="167576"/>
                  </a:lnTo>
                  <a:lnTo>
                    <a:pt x="96463" y="170835"/>
                  </a:lnTo>
                  <a:lnTo>
                    <a:pt x="98043" y="173007"/>
                  </a:lnTo>
                  <a:lnTo>
                    <a:pt x="100088" y="174456"/>
                  </a:lnTo>
                  <a:lnTo>
                    <a:pt x="106743" y="177183"/>
                  </a:lnTo>
                  <a:lnTo>
                    <a:pt x="107034" y="172562"/>
                  </a:lnTo>
                  <a:lnTo>
                    <a:pt x="107132" y="161119"/>
                  </a:lnTo>
                  <a:lnTo>
                    <a:pt x="107156" y="76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243"/>
            <p:cNvSpPr/>
            <p:nvPr/>
          </p:nvSpPr>
          <p:spPr>
            <a:xfrm>
              <a:off x="3358128" y="2875369"/>
              <a:ext cx="142311" cy="116077"/>
            </a:xfrm>
            <a:custGeom>
              <a:avLst/>
              <a:gdLst/>
              <a:ahLst/>
              <a:cxnLst/>
              <a:rect l="0" t="0" r="0" b="0"/>
              <a:pathLst>
                <a:path w="142311" h="116077">
                  <a:moveTo>
                    <a:pt x="88731" y="8920"/>
                  </a:moveTo>
                  <a:lnTo>
                    <a:pt x="88731" y="358"/>
                  </a:lnTo>
                  <a:lnTo>
                    <a:pt x="86085" y="154"/>
                  </a:lnTo>
                  <a:lnTo>
                    <a:pt x="83991" y="99"/>
                  </a:lnTo>
                  <a:lnTo>
                    <a:pt x="60052" y="0"/>
                  </a:lnTo>
                  <a:lnTo>
                    <a:pt x="55721" y="989"/>
                  </a:lnTo>
                  <a:lnTo>
                    <a:pt x="50850" y="2640"/>
                  </a:lnTo>
                  <a:lnTo>
                    <a:pt x="45617" y="4734"/>
                  </a:lnTo>
                  <a:lnTo>
                    <a:pt x="40145" y="8113"/>
                  </a:lnTo>
                  <a:lnTo>
                    <a:pt x="34512" y="12351"/>
                  </a:lnTo>
                  <a:lnTo>
                    <a:pt x="28773" y="17160"/>
                  </a:lnTo>
                  <a:lnTo>
                    <a:pt x="23954" y="21359"/>
                  </a:lnTo>
                  <a:lnTo>
                    <a:pt x="15954" y="28670"/>
                  </a:lnTo>
                  <a:lnTo>
                    <a:pt x="12432" y="33001"/>
                  </a:lnTo>
                  <a:lnTo>
                    <a:pt x="9092" y="37872"/>
                  </a:lnTo>
                  <a:lnTo>
                    <a:pt x="5872" y="43104"/>
                  </a:lnTo>
                  <a:lnTo>
                    <a:pt x="3726" y="48577"/>
                  </a:lnTo>
                  <a:lnTo>
                    <a:pt x="2296" y="54209"/>
                  </a:lnTo>
                  <a:lnTo>
                    <a:pt x="1342" y="59949"/>
                  </a:lnTo>
                  <a:lnTo>
                    <a:pt x="706" y="64767"/>
                  </a:lnTo>
                  <a:lnTo>
                    <a:pt x="282" y="68972"/>
                  </a:lnTo>
                  <a:lnTo>
                    <a:pt x="0" y="72767"/>
                  </a:lnTo>
                  <a:lnTo>
                    <a:pt x="803" y="75297"/>
                  </a:lnTo>
                  <a:lnTo>
                    <a:pt x="2331" y="76984"/>
                  </a:lnTo>
                  <a:lnTo>
                    <a:pt x="6675" y="79850"/>
                  </a:lnTo>
                  <a:lnTo>
                    <a:pt x="9222" y="82004"/>
                  </a:lnTo>
                  <a:lnTo>
                    <a:pt x="11913" y="84432"/>
                  </a:lnTo>
                  <a:lnTo>
                    <a:pt x="14699" y="86050"/>
                  </a:lnTo>
                  <a:lnTo>
                    <a:pt x="17548" y="87129"/>
                  </a:lnTo>
                  <a:lnTo>
                    <a:pt x="20440" y="87849"/>
                  </a:lnTo>
                  <a:lnTo>
                    <a:pt x="24352" y="88328"/>
                  </a:lnTo>
                  <a:lnTo>
                    <a:pt x="28945" y="88648"/>
                  </a:lnTo>
                  <a:lnTo>
                    <a:pt x="33991" y="88861"/>
                  </a:lnTo>
                  <a:lnTo>
                    <a:pt x="39339" y="88011"/>
                  </a:lnTo>
                  <a:lnTo>
                    <a:pt x="44889" y="86452"/>
                  </a:lnTo>
                  <a:lnTo>
                    <a:pt x="50574" y="84420"/>
                  </a:lnTo>
                  <a:lnTo>
                    <a:pt x="56347" y="82074"/>
                  </a:lnTo>
                  <a:lnTo>
                    <a:pt x="62181" y="79517"/>
                  </a:lnTo>
                  <a:lnTo>
                    <a:pt x="68055" y="76821"/>
                  </a:lnTo>
                  <a:lnTo>
                    <a:pt x="72962" y="75023"/>
                  </a:lnTo>
                  <a:lnTo>
                    <a:pt x="77226" y="73825"/>
                  </a:lnTo>
                  <a:lnTo>
                    <a:pt x="81061" y="73026"/>
                  </a:lnTo>
                  <a:lnTo>
                    <a:pt x="83618" y="70509"/>
                  </a:lnTo>
                  <a:lnTo>
                    <a:pt x="85322" y="66846"/>
                  </a:lnTo>
                  <a:lnTo>
                    <a:pt x="86459" y="62420"/>
                  </a:lnTo>
                  <a:lnTo>
                    <a:pt x="88208" y="58478"/>
                  </a:lnTo>
                  <a:lnTo>
                    <a:pt x="90367" y="54857"/>
                  </a:lnTo>
                  <a:lnTo>
                    <a:pt x="92798" y="51451"/>
                  </a:lnTo>
                  <a:lnTo>
                    <a:pt x="94419" y="48188"/>
                  </a:lnTo>
                  <a:lnTo>
                    <a:pt x="95500" y="45020"/>
                  </a:lnTo>
                  <a:lnTo>
                    <a:pt x="96220" y="41916"/>
                  </a:lnTo>
                  <a:lnTo>
                    <a:pt x="96700" y="38855"/>
                  </a:lnTo>
                  <a:lnTo>
                    <a:pt x="97021" y="35822"/>
                  </a:lnTo>
                  <a:lnTo>
                    <a:pt x="97234" y="32808"/>
                  </a:lnTo>
                  <a:lnTo>
                    <a:pt x="96384" y="29806"/>
                  </a:lnTo>
                  <a:lnTo>
                    <a:pt x="94825" y="26813"/>
                  </a:lnTo>
                  <a:lnTo>
                    <a:pt x="92794" y="23825"/>
                  </a:lnTo>
                  <a:lnTo>
                    <a:pt x="90448" y="20841"/>
                  </a:lnTo>
                  <a:lnTo>
                    <a:pt x="87891" y="17859"/>
                  </a:lnTo>
                  <a:lnTo>
                    <a:pt x="81400" y="10686"/>
                  </a:lnTo>
                  <a:lnTo>
                    <a:pt x="79875" y="10097"/>
                  </a:lnTo>
                  <a:lnTo>
                    <a:pt x="75535" y="9443"/>
                  </a:lnTo>
                  <a:lnTo>
                    <a:pt x="72253" y="9075"/>
                  </a:lnTo>
                  <a:lnTo>
                    <a:pt x="76021" y="8966"/>
                  </a:lnTo>
                  <a:lnTo>
                    <a:pt x="77282" y="9943"/>
                  </a:lnTo>
                  <a:lnTo>
                    <a:pt x="78122" y="11586"/>
                  </a:lnTo>
                  <a:lnTo>
                    <a:pt x="78682" y="13674"/>
                  </a:lnTo>
                  <a:lnTo>
                    <a:pt x="80047" y="17050"/>
                  </a:lnTo>
                  <a:lnTo>
                    <a:pt x="81950" y="21286"/>
                  </a:lnTo>
                  <a:lnTo>
                    <a:pt x="84210" y="26093"/>
                  </a:lnTo>
                  <a:lnTo>
                    <a:pt x="85717" y="31283"/>
                  </a:lnTo>
                  <a:lnTo>
                    <a:pt x="86722" y="36727"/>
                  </a:lnTo>
                  <a:lnTo>
                    <a:pt x="87392" y="42341"/>
                  </a:lnTo>
                  <a:lnTo>
                    <a:pt x="89823" y="48068"/>
                  </a:lnTo>
                  <a:lnTo>
                    <a:pt x="93428" y="53870"/>
                  </a:lnTo>
                  <a:lnTo>
                    <a:pt x="97815" y="59723"/>
                  </a:lnTo>
                  <a:lnTo>
                    <a:pt x="101733" y="65609"/>
                  </a:lnTo>
                  <a:lnTo>
                    <a:pt x="105336" y="71517"/>
                  </a:lnTo>
                  <a:lnTo>
                    <a:pt x="108731" y="77440"/>
                  </a:lnTo>
                  <a:lnTo>
                    <a:pt x="111987" y="82382"/>
                  </a:lnTo>
                  <a:lnTo>
                    <a:pt x="115149" y="86668"/>
                  </a:lnTo>
                  <a:lnTo>
                    <a:pt x="118249" y="90518"/>
                  </a:lnTo>
                  <a:lnTo>
                    <a:pt x="121308" y="95068"/>
                  </a:lnTo>
                  <a:lnTo>
                    <a:pt x="124340" y="100087"/>
                  </a:lnTo>
                  <a:lnTo>
                    <a:pt x="127353" y="105417"/>
                  </a:lnTo>
                  <a:lnTo>
                    <a:pt x="130354" y="108970"/>
                  </a:lnTo>
                  <a:lnTo>
                    <a:pt x="133347" y="111339"/>
                  </a:lnTo>
                  <a:lnTo>
                    <a:pt x="142310" y="1160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244"/>
            <p:cNvSpPr/>
            <p:nvPr/>
          </p:nvSpPr>
          <p:spPr>
            <a:xfrm>
              <a:off x="3482578" y="2723555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42240"/>
                  </a:lnTo>
                  <a:lnTo>
                    <a:pt x="992" y="49988"/>
                  </a:lnTo>
                  <a:lnTo>
                    <a:pt x="2646" y="59122"/>
                  </a:lnTo>
                  <a:lnTo>
                    <a:pt x="4741" y="69180"/>
                  </a:lnTo>
                  <a:lnTo>
                    <a:pt x="6137" y="78862"/>
                  </a:lnTo>
                  <a:lnTo>
                    <a:pt x="7068" y="88293"/>
                  </a:lnTo>
                  <a:lnTo>
                    <a:pt x="7688" y="97557"/>
                  </a:lnTo>
                  <a:lnTo>
                    <a:pt x="9095" y="107702"/>
                  </a:lnTo>
                  <a:lnTo>
                    <a:pt x="11023" y="118434"/>
                  </a:lnTo>
                  <a:lnTo>
                    <a:pt x="13302" y="129558"/>
                  </a:lnTo>
                  <a:lnTo>
                    <a:pt x="18480" y="152500"/>
                  </a:lnTo>
                  <a:lnTo>
                    <a:pt x="21250" y="164175"/>
                  </a:lnTo>
                  <a:lnTo>
                    <a:pt x="24088" y="174934"/>
                  </a:lnTo>
                  <a:lnTo>
                    <a:pt x="29888" y="194826"/>
                  </a:lnTo>
                  <a:lnTo>
                    <a:pt x="31832" y="203306"/>
                  </a:lnTo>
                  <a:lnTo>
                    <a:pt x="33128" y="210943"/>
                  </a:lnTo>
                  <a:lnTo>
                    <a:pt x="33991" y="218019"/>
                  </a:lnTo>
                  <a:lnTo>
                    <a:pt x="35559" y="223729"/>
                  </a:lnTo>
                  <a:lnTo>
                    <a:pt x="37597" y="228527"/>
                  </a:lnTo>
                  <a:lnTo>
                    <a:pt x="4464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245"/>
            <p:cNvSpPr/>
            <p:nvPr/>
          </p:nvSpPr>
          <p:spPr>
            <a:xfrm>
              <a:off x="3580805" y="2858055"/>
              <a:ext cx="71250" cy="160180"/>
            </a:xfrm>
            <a:custGeom>
              <a:avLst/>
              <a:gdLst/>
              <a:ahLst/>
              <a:cxnLst/>
              <a:rect l="0" t="0" r="0" b="0"/>
              <a:pathLst>
                <a:path w="71250" h="160180">
                  <a:moveTo>
                    <a:pt x="0" y="61953"/>
                  </a:moveTo>
                  <a:lnTo>
                    <a:pt x="4740" y="61953"/>
                  </a:lnTo>
                  <a:lnTo>
                    <a:pt x="6137" y="62945"/>
                  </a:lnTo>
                  <a:lnTo>
                    <a:pt x="7067" y="64599"/>
                  </a:lnTo>
                  <a:lnTo>
                    <a:pt x="7688" y="66693"/>
                  </a:lnTo>
                  <a:lnTo>
                    <a:pt x="10086" y="68090"/>
                  </a:lnTo>
                  <a:lnTo>
                    <a:pt x="13669" y="69021"/>
                  </a:lnTo>
                  <a:lnTo>
                    <a:pt x="18042" y="69641"/>
                  </a:lnTo>
                  <a:lnTo>
                    <a:pt x="21950" y="70055"/>
                  </a:lnTo>
                  <a:lnTo>
                    <a:pt x="25547" y="70331"/>
                  </a:lnTo>
                  <a:lnTo>
                    <a:pt x="28937" y="70515"/>
                  </a:lnTo>
                  <a:lnTo>
                    <a:pt x="32190" y="69645"/>
                  </a:lnTo>
                  <a:lnTo>
                    <a:pt x="35350" y="68074"/>
                  </a:lnTo>
                  <a:lnTo>
                    <a:pt x="38450" y="66033"/>
                  </a:lnTo>
                  <a:lnTo>
                    <a:pt x="42500" y="64673"/>
                  </a:lnTo>
                  <a:lnTo>
                    <a:pt x="47185" y="63766"/>
                  </a:lnTo>
                  <a:lnTo>
                    <a:pt x="52293" y="63162"/>
                  </a:lnTo>
                  <a:lnTo>
                    <a:pt x="56689" y="61767"/>
                  </a:lnTo>
                  <a:lnTo>
                    <a:pt x="60613" y="59844"/>
                  </a:lnTo>
                  <a:lnTo>
                    <a:pt x="64221" y="57571"/>
                  </a:lnTo>
                  <a:lnTo>
                    <a:pt x="66627" y="55063"/>
                  </a:lnTo>
                  <a:lnTo>
                    <a:pt x="68230" y="52398"/>
                  </a:lnTo>
                  <a:lnTo>
                    <a:pt x="69299" y="49630"/>
                  </a:lnTo>
                  <a:lnTo>
                    <a:pt x="70011" y="46792"/>
                  </a:lnTo>
                  <a:lnTo>
                    <a:pt x="70487" y="43909"/>
                  </a:lnTo>
                  <a:lnTo>
                    <a:pt x="70804" y="40994"/>
                  </a:lnTo>
                  <a:lnTo>
                    <a:pt x="71015" y="37066"/>
                  </a:lnTo>
                  <a:lnTo>
                    <a:pt x="71249" y="27410"/>
                  </a:lnTo>
                  <a:lnTo>
                    <a:pt x="70320" y="23050"/>
                  </a:lnTo>
                  <a:lnTo>
                    <a:pt x="68708" y="19150"/>
                  </a:lnTo>
                  <a:lnTo>
                    <a:pt x="66641" y="15558"/>
                  </a:lnTo>
                  <a:lnTo>
                    <a:pt x="64271" y="12172"/>
                  </a:lnTo>
                  <a:lnTo>
                    <a:pt x="61699" y="8921"/>
                  </a:lnTo>
                  <a:lnTo>
                    <a:pt x="58991" y="5763"/>
                  </a:lnTo>
                  <a:lnTo>
                    <a:pt x="56195" y="3657"/>
                  </a:lnTo>
                  <a:lnTo>
                    <a:pt x="53338" y="2253"/>
                  </a:lnTo>
                  <a:lnTo>
                    <a:pt x="50442" y="1317"/>
                  </a:lnTo>
                  <a:lnTo>
                    <a:pt x="47518" y="693"/>
                  </a:lnTo>
                  <a:lnTo>
                    <a:pt x="44577" y="277"/>
                  </a:lnTo>
                  <a:lnTo>
                    <a:pt x="41624" y="0"/>
                  </a:lnTo>
                  <a:lnTo>
                    <a:pt x="38663" y="807"/>
                  </a:lnTo>
                  <a:lnTo>
                    <a:pt x="35698" y="2337"/>
                  </a:lnTo>
                  <a:lnTo>
                    <a:pt x="32728" y="4350"/>
                  </a:lnTo>
                  <a:lnTo>
                    <a:pt x="29756" y="6683"/>
                  </a:lnTo>
                  <a:lnTo>
                    <a:pt x="26783" y="9232"/>
                  </a:lnTo>
                  <a:lnTo>
                    <a:pt x="23808" y="11923"/>
                  </a:lnTo>
                  <a:lnTo>
                    <a:pt x="20833" y="15701"/>
                  </a:lnTo>
                  <a:lnTo>
                    <a:pt x="17857" y="20204"/>
                  </a:lnTo>
                  <a:lnTo>
                    <a:pt x="14881" y="25191"/>
                  </a:lnTo>
                  <a:lnTo>
                    <a:pt x="12897" y="30499"/>
                  </a:lnTo>
                  <a:lnTo>
                    <a:pt x="11575" y="36023"/>
                  </a:lnTo>
                  <a:lnTo>
                    <a:pt x="10693" y="41690"/>
                  </a:lnTo>
                  <a:lnTo>
                    <a:pt x="9113" y="48444"/>
                  </a:lnTo>
                  <a:lnTo>
                    <a:pt x="7067" y="55924"/>
                  </a:lnTo>
                  <a:lnTo>
                    <a:pt x="4711" y="63886"/>
                  </a:lnTo>
                  <a:lnTo>
                    <a:pt x="4133" y="71179"/>
                  </a:lnTo>
                  <a:lnTo>
                    <a:pt x="4740" y="78026"/>
                  </a:lnTo>
                  <a:lnTo>
                    <a:pt x="6136" y="84574"/>
                  </a:lnTo>
                  <a:lnTo>
                    <a:pt x="8060" y="91916"/>
                  </a:lnTo>
                  <a:lnTo>
                    <a:pt x="10334" y="99788"/>
                  </a:lnTo>
                  <a:lnTo>
                    <a:pt x="12842" y="108012"/>
                  </a:lnTo>
                  <a:lnTo>
                    <a:pt x="15507" y="115479"/>
                  </a:lnTo>
                  <a:lnTo>
                    <a:pt x="18275" y="122442"/>
                  </a:lnTo>
                  <a:lnTo>
                    <a:pt x="21113" y="129068"/>
                  </a:lnTo>
                  <a:lnTo>
                    <a:pt x="23997" y="134477"/>
                  </a:lnTo>
                  <a:lnTo>
                    <a:pt x="26912" y="139076"/>
                  </a:lnTo>
                  <a:lnTo>
                    <a:pt x="29847" y="143134"/>
                  </a:lnTo>
                  <a:lnTo>
                    <a:pt x="33789" y="145839"/>
                  </a:lnTo>
                  <a:lnTo>
                    <a:pt x="38401" y="147643"/>
                  </a:lnTo>
                  <a:lnTo>
                    <a:pt x="43459" y="148845"/>
                  </a:lnTo>
                  <a:lnTo>
                    <a:pt x="47824" y="150639"/>
                  </a:lnTo>
                  <a:lnTo>
                    <a:pt x="51726" y="152827"/>
                  </a:lnTo>
                  <a:lnTo>
                    <a:pt x="62508" y="1601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246"/>
            <p:cNvSpPr/>
            <p:nvPr/>
          </p:nvSpPr>
          <p:spPr>
            <a:xfrm>
              <a:off x="3687961" y="2868358"/>
              <a:ext cx="98228" cy="140379"/>
            </a:xfrm>
            <a:custGeom>
              <a:avLst/>
              <a:gdLst/>
              <a:ahLst/>
              <a:cxnLst/>
              <a:rect l="0" t="0" r="0" b="0"/>
              <a:pathLst>
                <a:path w="98228" h="140379">
                  <a:moveTo>
                    <a:pt x="0" y="24861"/>
                  </a:moveTo>
                  <a:lnTo>
                    <a:pt x="0" y="58280"/>
                  </a:lnTo>
                  <a:lnTo>
                    <a:pt x="992" y="64008"/>
                  </a:lnTo>
                  <a:lnTo>
                    <a:pt x="2646" y="69810"/>
                  </a:lnTo>
                  <a:lnTo>
                    <a:pt x="4740" y="75663"/>
                  </a:lnTo>
                  <a:lnTo>
                    <a:pt x="6137" y="81549"/>
                  </a:lnTo>
                  <a:lnTo>
                    <a:pt x="7068" y="87458"/>
                  </a:lnTo>
                  <a:lnTo>
                    <a:pt x="7688" y="93381"/>
                  </a:lnTo>
                  <a:lnTo>
                    <a:pt x="8102" y="99314"/>
                  </a:lnTo>
                  <a:lnTo>
                    <a:pt x="8378" y="105254"/>
                  </a:lnTo>
                  <a:lnTo>
                    <a:pt x="8562" y="111199"/>
                  </a:lnTo>
                  <a:lnTo>
                    <a:pt x="9676" y="116154"/>
                  </a:lnTo>
                  <a:lnTo>
                    <a:pt x="11412" y="120449"/>
                  </a:lnTo>
                  <a:lnTo>
                    <a:pt x="13561" y="124305"/>
                  </a:lnTo>
                  <a:lnTo>
                    <a:pt x="14994" y="127868"/>
                  </a:lnTo>
                  <a:lnTo>
                    <a:pt x="15949" y="131235"/>
                  </a:lnTo>
                  <a:lnTo>
                    <a:pt x="17482" y="139028"/>
                  </a:lnTo>
                  <a:lnTo>
                    <a:pt x="18600" y="139668"/>
                  </a:lnTo>
                  <a:lnTo>
                    <a:pt x="20337" y="140094"/>
                  </a:lnTo>
                  <a:lnTo>
                    <a:pt x="22488" y="140378"/>
                  </a:lnTo>
                  <a:lnTo>
                    <a:pt x="23922" y="139575"/>
                  </a:lnTo>
                  <a:lnTo>
                    <a:pt x="24877" y="138048"/>
                  </a:lnTo>
                  <a:lnTo>
                    <a:pt x="25515" y="136037"/>
                  </a:lnTo>
                  <a:lnTo>
                    <a:pt x="24947" y="133705"/>
                  </a:lnTo>
                  <a:lnTo>
                    <a:pt x="23576" y="131158"/>
                  </a:lnTo>
                  <a:lnTo>
                    <a:pt x="21671" y="128468"/>
                  </a:lnTo>
                  <a:lnTo>
                    <a:pt x="21393" y="125682"/>
                  </a:lnTo>
                  <a:lnTo>
                    <a:pt x="22199" y="122833"/>
                  </a:lnTo>
                  <a:lnTo>
                    <a:pt x="23729" y="119941"/>
                  </a:lnTo>
                  <a:lnTo>
                    <a:pt x="24749" y="116029"/>
                  </a:lnTo>
                  <a:lnTo>
                    <a:pt x="25429" y="111436"/>
                  </a:lnTo>
                  <a:lnTo>
                    <a:pt x="25882" y="106390"/>
                  </a:lnTo>
                  <a:lnTo>
                    <a:pt x="26184" y="101042"/>
                  </a:lnTo>
                  <a:lnTo>
                    <a:pt x="26520" y="89808"/>
                  </a:lnTo>
                  <a:lnTo>
                    <a:pt x="26765" y="46890"/>
                  </a:lnTo>
                  <a:lnTo>
                    <a:pt x="27765" y="40539"/>
                  </a:lnTo>
                  <a:lnTo>
                    <a:pt x="29424" y="34321"/>
                  </a:lnTo>
                  <a:lnTo>
                    <a:pt x="31522" y="28191"/>
                  </a:lnTo>
                  <a:lnTo>
                    <a:pt x="32921" y="23112"/>
                  </a:lnTo>
                  <a:lnTo>
                    <a:pt x="33853" y="18734"/>
                  </a:lnTo>
                  <a:lnTo>
                    <a:pt x="34475" y="14823"/>
                  </a:lnTo>
                  <a:lnTo>
                    <a:pt x="35882" y="11223"/>
                  </a:lnTo>
                  <a:lnTo>
                    <a:pt x="37812" y="7832"/>
                  </a:lnTo>
                  <a:lnTo>
                    <a:pt x="40091" y="4578"/>
                  </a:lnTo>
                  <a:lnTo>
                    <a:pt x="42602" y="2409"/>
                  </a:lnTo>
                  <a:lnTo>
                    <a:pt x="45268" y="964"/>
                  </a:lnTo>
                  <a:lnTo>
                    <a:pt x="48038" y="0"/>
                  </a:lnTo>
                  <a:lnTo>
                    <a:pt x="50877" y="349"/>
                  </a:lnTo>
                  <a:lnTo>
                    <a:pt x="53762" y="1574"/>
                  </a:lnTo>
                  <a:lnTo>
                    <a:pt x="56677" y="3383"/>
                  </a:lnTo>
                  <a:lnTo>
                    <a:pt x="59613" y="4589"/>
                  </a:lnTo>
                  <a:lnTo>
                    <a:pt x="62562" y="5394"/>
                  </a:lnTo>
                  <a:lnTo>
                    <a:pt x="65520" y="5929"/>
                  </a:lnTo>
                  <a:lnTo>
                    <a:pt x="67493" y="8271"/>
                  </a:lnTo>
                  <a:lnTo>
                    <a:pt x="68807" y="11816"/>
                  </a:lnTo>
                  <a:lnTo>
                    <a:pt x="69684" y="16164"/>
                  </a:lnTo>
                  <a:lnTo>
                    <a:pt x="71261" y="21048"/>
                  </a:lnTo>
                  <a:lnTo>
                    <a:pt x="73304" y="26288"/>
                  </a:lnTo>
                  <a:lnTo>
                    <a:pt x="75658" y="31765"/>
                  </a:lnTo>
                  <a:lnTo>
                    <a:pt x="78220" y="38393"/>
                  </a:lnTo>
                  <a:lnTo>
                    <a:pt x="83712" y="53695"/>
                  </a:lnTo>
                  <a:lnTo>
                    <a:pt x="85574" y="60951"/>
                  </a:lnTo>
                  <a:lnTo>
                    <a:pt x="86815" y="67772"/>
                  </a:lnTo>
                  <a:lnTo>
                    <a:pt x="87642" y="74304"/>
                  </a:lnTo>
                  <a:lnTo>
                    <a:pt x="89186" y="80643"/>
                  </a:lnTo>
                  <a:lnTo>
                    <a:pt x="91207" y="86854"/>
                  </a:lnTo>
                  <a:lnTo>
                    <a:pt x="93547" y="92979"/>
                  </a:lnTo>
                  <a:lnTo>
                    <a:pt x="95107" y="99046"/>
                  </a:lnTo>
                  <a:lnTo>
                    <a:pt x="96146" y="105075"/>
                  </a:lnTo>
                  <a:lnTo>
                    <a:pt x="98227" y="1230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247"/>
            <p:cNvSpPr/>
            <p:nvPr/>
          </p:nvSpPr>
          <p:spPr>
            <a:xfrm>
              <a:off x="3796880" y="2867671"/>
              <a:ext cx="60746" cy="114846"/>
            </a:xfrm>
            <a:custGeom>
              <a:avLst/>
              <a:gdLst/>
              <a:ahLst/>
              <a:cxnLst/>
              <a:rect l="0" t="0" r="0" b="0"/>
              <a:pathLst>
                <a:path w="60746" h="114846">
                  <a:moveTo>
                    <a:pt x="60745" y="7688"/>
                  </a:moveTo>
                  <a:lnTo>
                    <a:pt x="56004" y="7688"/>
                  </a:lnTo>
                  <a:lnTo>
                    <a:pt x="54608" y="6696"/>
                  </a:lnTo>
                  <a:lnTo>
                    <a:pt x="53677" y="5043"/>
                  </a:lnTo>
                  <a:lnTo>
                    <a:pt x="53057" y="2948"/>
                  </a:lnTo>
                  <a:lnTo>
                    <a:pt x="51651" y="1551"/>
                  </a:lnTo>
                  <a:lnTo>
                    <a:pt x="49721" y="620"/>
                  </a:lnTo>
                  <a:lnTo>
                    <a:pt x="47443" y="0"/>
                  </a:lnTo>
                  <a:lnTo>
                    <a:pt x="44931" y="578"/>
                  </a:lnTo>
                  <a:lnTo>
                    <a:pt x="42266" y="1956"/>
                  </a:lnTo>
                  <a:lnTo>
                    <a:pt x="39496" y="3867"/>
                  </a:lnTo>
                  <a:lnTo>
                    <a:pt x="36657" y="6133"/>
                  </a:lnTo>
                  <a:lnTo>
                    <a:pt x="33772" y="8636"/>
                  </a:lnTo>
                  <a:lnTo>
                    <a:pt x="30857" y="11296"/>
                  </a:lnTo>
                  <a:lnTo>
                    <a:pt x="24972" y="16899"/>
                  </a:lnTo>
                  <a:lnTo>
                    <a:pt x="22013" y="19781"/>
                  </a:lnTo>
                  <a:lnTo>
                    <a:pt x="19049" y="23688"/>
                  </a:lnTo>
                  <a:lnTo>
                    <a:pt x="16080" y="28277"/>
                  </a:lnTo>
                  <a:lnTo>
                    <a:pt x="13110" y="33320"/>
                  </a:lnTo>
                  <a:lnTo>
                    <a:pt x="10136" y="37675"/>
                  </a:lnTo>
                  <a:lnTo>
                    <a:pt x="7162" y="41570"/>
                  </a:lnTo>
                  <a:lnTo>
                    <a:pt x="4187" y="45159"/>
                  </a:lnTo>
                  <a:lnTo>
                    <a:pt x="2204" y="49536"/>
                  </a:lnTo>
                  <a:lnTo>
                    <a:pt x="882" y="54438"/>
                  </a:lnTo>
                  <a:lnTo>
                    <a:pt x="0" y="59691"/>
                  </a:lnTo>
                  <a:lnTo>
                    <a:pt x="405" y="64185"/>
                  </a:lnTo>
                  <a:lnTo>
                    <a:pt x="1666" y="68173"/>
                  </a:lnTo>
                  <a:lnTo>
                    <a:pt x="3500" y="71824"/>
                  </a:lnTo>
                  <a:lnTo>
                    <a:pt x="5715" y="75250"/>
                  </a:lnTo>
                  <a:lnTo>
                    <a:pt x="8183" y="78526"/>
                  </a:lnTo>
                  <a:lnTo>
                    <a:pt x="10821" y="81703"/>
                  </a:lnTo>
                  <a:lnTo>
                    <a:pt x="13572" y="84813"/>
                  </a:lnTo>
                  <a:lnTo>
                    <a:pt x="19274" y="90914"/>
                  </a:lnTo>
                  <a:lnTo>
                    <a:pt x="23176" y="93930"/>
                  </a:lnTo>
                  <a:lnTo>
                    <a:pt x="27761" y="96933"/>
                  </a:lnTo>
                  <a:lnTo>
                    <a:pt x="32803" y="99927"/>
                  </a:lnTo>
                  <a:lnTo>
                    <a:pt x="37156" y="102915"/>
                  </a:lnTo>
                  <a:lnTo>
                    <a:pt x="41050" y="105899"/>
                  </a:lnTo>
                  <a:lnTo>
                    <a:pt x="44639" y="108881"/>
                  </a:lnTo>
                  <a:lnTo>
                    <a:pt x="48023" y="110869"/>
                  </a:lnTo>
                  <a:lnTo>
                    <a:pt x="51271" y="112194"/>
                  </a:lnTo>
                  <a:lnTo>
                    <a:pt x="60745" y="114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248"/>
            <p:cNvSpPr/>
            <p:nvPr/>
          </p:nvSpPr>
          <p:spPr>
            <a:xfrm>
              <a:off x="3902796" y="2849090"/>
              <a:ext cx="88775" cy="160216"/>
            </a:xfrm>
            <a:custGeom>
              <a:avLst/>
              <a:gdLst/>
              <a:ahLst/>
              <a:cxnLst/>
              <a:rect l="0" t="0" r="0" b="0"/>
              <a:pathLst>
                <a:path w="88775" h="160216">
                  <a:moveTo>
                    <a:pt x="8407" y="44129"/>
                  </a:moveTo>
                  <a:lnTo>
                    <a:pt x="38295" y="44129"/>
                  </a:lnTo>
                  <a:lnTo>
                    <a:pt x="41231" y="43137"/>
                  </a:lnTo>
                  <a:lnTo>
                    <a:pt x="44180" y="41483"/>
                  </a:lnTo>
                  <a:lnTo>
                    <a:pt x="47138" y="39388"/>
                  </a:lnTo>
                  <a:lnTo>
                    <a:pt x="50103" y="37992"/>
                  </a:lnTo>
                  <a:lnTo>
                    <a:pt x="53072" y="37061"/>
                  </a:lnTo>
                  <a:lnTo>
                    <a:pt x="56043" y="36440"/>
                  </a:lnTo>
                  <a:lnTo>
                    <a:pt x="58023" y="35035"/>
                  </a:lnTo>
                  <a:lnTo>
                    <a:pt x="59344" y="33105"/>
                  </a:lnTo>
                  <a:lnTo>
                    <a:pt x="60812" y="28315"/>
                  </a:lnTo>
                  <a:lnTo>
                    <a:pt x="61202" y="25649"/>
                  </a:lnTo>
                  <a:lnTo>
                    <a:pt x="61464" y="22879"/>
                  </a:lnTo>
                  <a:lnTo>
                    <a:pt x="61637" y="20040"/>
                  </a:lnTo>
                  <a:lnTo>
                    <a:pt x="61831" y="14241"/>
                  </a:lnTo>
                  <a:lnTo>
                    <a:pt x="60890" y="11305"/>
                  </a:lnTo>
                  <a:lnTo>
                    <a:pt x="59271" y="8356"/>
                  </a:lnTo>
                  <a:lnTo>
                    <a:pt x="57199" y="5397"/>
                  </a:lnTo>
                  <a:lnTo>
                    <a:pt x="54826" y="3425"/>
                  </a:lnTo>
                  <a:lnTo>
                    <a:pt x="52251" y="2110"/>
                  </a:lnTo>
                  <a:lnTo>
                    <a:pt x="49543" y="1233"/>
                  </a:lnTo>
                  <a:lnTo>
                    <a:pt x="46745" y="649"/>
                  </a:lnTo>
                  <a:lnTo>
                    <a:pt x="43888" y="260"/>
                  </a:lnTo>
                  <a:lnTo>
                    <a:pt x="40990" y="0"/>
                  </a:lnTo>
                  <a:lnTo>
                    <a:pt x="38067" y="819"/>
                  </a:lnTo>
                  <a:lnTo>
                    <a:pt x="35125" y="2357"/>
                  </a:lnTo>
                  <a:lnTo>
                    <a:pt x="32172" y="4375"/>
                  </a:lnTo>
                  <a:lnTo>
                    <a:pt x="29211" y="6712"/>
                  </a:lnTo>
                  <a:lnTo>
                    <a:pt x="26246" y="9262"/>
                  </a:lnTo>
                  <a:lnTo>
                    <a:pt x="23276" y="11955"/>
                  </a:lnTo>
                  <a:lnTo>
                    <a:pt x="20304" y="15734"/>
                  </a:lnTo>
                  <a:lnTo>
                    <a:pt x="17330" y="20238"/>
                  </a:lnTo>
                  <a:lnTo>
                    <a:pt x="14356" y="25225"/>
                  </a:lnTo>
                  <a:lnTo>
                    <a:pt x="11381" y="30534"/>
                  </a:lnTo>
                  <a:lnTo>
                    <a:pt x="5429" y="41725"/>
                  </a:lnTo>
                  <a:lnTo>
                    <a:pt x="3445" y="48479"/>
                  </a:lnTo>
                  <a:lnTo>
                    <a:pt x="2123" y="55959"/>
                  </a:lnTo>
                  <a:lnTo>
                    <a:pt x="1241" y="63922"/>
                  </a:lnTo>
                  <a:lnTo>
                    <a:pt x="653" y="71214"/>
                  </a:lnTo>
                  <a:lnTo>
                    <a:pt x="261" y="78061"/>
                  </a:lnTo>
                  <a:lnTo>
                    <a:pt x="0" y="84610"/>
                  </a:lnTo>
                  <a:lnTo>
                    <a:pt x="818" y="91952"/>
                  </a:lnTo>
                  <a:lnTo>
                    <a:pt x="2355" y="99823"/>
                  </a:lnTo>
                  <a:lnTo>
                    <a:pt x="4372" y="108047"/>
                  </a:lnTo>
                  <a:lnTo>
                    <a:pt x="6710" y="114523"/>
                  </a:lnTo>
                  <a:lnTo>
                    <a:pt x="9260" y="119831"/>
                  </a:lnTo>
                  <a:lnTo>
                    <a:pt x="11952" y="124363"/>
                  </a:lnTo>
                  <a:lnTo>
                    <a:pt x="15731" y="129368"/>
                  </a:lnTo>
                  <a:lnTo>
                    <a:pt x="20235" y="134689"/>
                  </a:lnTo>
                  <a:lnTo>
                    <a:pt x="25222" y="140221"/>
                  </a:lnTo>
                  <a:lnTo>
                    <a:pt x="30531" y="144901"/>
                  </a:lnTo>
                  <a:lnTo>
                    <a:pt x="36055" y="149014"/>
                  </a:lnTo>
                  <a:lnTo>
                    <a:pt x="41722" y="152747"/>
                  </a:lnTo>
                  <a:lnTo>
                    <a:pt x="47484" y="155236"/>
                  </a:lnTo>
                  <a:lnTo>
                    <a:pt x="53310" y="156896"/>
                  </a:lnTo>
                  <a:lnTo>
                    <a:pt x="59178" y="158002"/>
                  </a:lnTo>
                  <a:lnTo>
                    <a:pt x="64082" y="158740"/>
                  </a:lnTo>
                  <a:lnTo>
                    <a:pt x="68344" y="159231"/>
                  </a:lnTo>
                  <a:lnTo>
                    <a:pt x="72178" y="159559"/>
                  </a:lnTo>
                  <a:lnTo>
                    <a:pt x="75725" y="159778"/>
                  </a:lnTo>
                  <a:lnTo>
                    <a:pt x="88774" y="1602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249"/>
            <p:cNvSpPr/>
            <p:nvPr/>
          </p:nvSpPr>
          <p:spPr>
            <a:xfrm>
              <a:off x="4179651" y="2830856"/>
              <a:ext cx="106600" cy="142716"/>
            </a:xfrm>
            <a:custGeom>
              <a:avLst/>
              <a:gdLst/>
              <a:ahLst/>
              <a:cxnLst/>
              <a:rect l="0" t="0" r="0" b="0"/>
              <a:pathLst>
                <a:path w="106600" h="142716">
                  <a:moveTo>
                    <a:pt x="26232" y="62363"/>
                  </a:moveTo>
                  <a:lnTo>
                    <a:pt x="33920" y="54674"/>
                  </a:lnTo>
                  <a:lnTo>
                    <a:pt x="35326" y="54261"/>
                  </a:lnTo>
                  <a:lnTo>
                    <a:pt x="37256" y="53985"/>
                  </a:lnTo>
                  <a:lnTo>
                    <a:pt x="39534" y="53800"/>
                  </a:lnTo>
                  <a:lnTo>
                    <a:pt x="42046" y="52686"/>
                  </a:lnTo>
                  <a:lnTo>
                    <a:pt x="44712" y="50951"/>
                  </a:lnTo>
                  <a:lnTo>
                    <a:pt x="51380" y="45777"/>
                  </a:lnTo>
                  <a:lnTo>
                    <a:pt x="52919" y="44360"/>
                  </a:lnTo>
                  <a:lnTo>
                    <a:pt x="59826" y="37626"/>
                  </a:lnTo>
                  <a:lnTo>
                    <a:pt x="78079" y="19442"/>
                  </a:lnTo>
                  <a:lnTo>
                    <a:pt x="78656" y="17874"/>
                  </a:lnTo>
                  <a:lnTo>
                    <a:pt x="79297" y="13486"/>
                  </a:lnTo>
                  <a:lnTo>
                    <a:pt x="79468" y="10927"/>
                  </a:lnTo>
                  <a:lnTo>
                    <a:pt x="79582" y="8228"/>
                  </a:lnTo>
                  <a:lnTo>
                    <a:pt x="79658" y="5437"/>
                  </a:lnTo>
                  <a:lnTo>
                    <a:pt x="78716" y="3576"/>
                  </a:lnTo>
                  <a:lnTo>
                    <a:pt x="77097" y="2336"/>
                  </a:lnTo>
                  <a:lnTo>
                    <a:pt x="72108" y="345"/>
                  </a:lnTo>
                  <a:lnTo>
                    <a:pt x="68780" y="73"/>
                  </a:lnTo>
                  <a:lnTo>
                    <a:pt x="66503" y="0"/>
                  </a:lnTo>
                  <a:lnTo>
                    <a:pt x="63001" y="944"/>
                  </a:lnTo>
                  <a:lnTo>
                    <a:pt x="58682" y="2565"/>
                  </a:lnTo>
                  <a:lnTo>
                    <a:pt x="53819" y="4638"/>
                  </a:lnTo>
                  <a:lnTo>
                    <a:pt x="49584" y="8005"/>
                  </a:lnTo>
                  <a:lnTo>
                    <a:pt x="45769" y="12234"/>
                  </a:lnTo>
                  <a:lnTo>
                    <a:pt x="42233" y="17037"/>
                  </a:lnTo>
                  <a:lnTo>
                    <a:pt x="37892" y="21232"/>
                  </a:lnTo>
                  <a:lnTo>
                    <a:pt x="33013" y="25020"/>
                  </a:lnTo>
                  <a:lnTo>
                    <a:pt x="27776" y="28538"/>
                  </a:lnTo>
                  <a:lnTo>
                    <a:pt x="23292" y="33860"/>
                  </a:lnTo>
                  <a:lnTo>
                    <a:pt x="19311" y="40384"/>
                  </a:lnTo>
                  <a:lnTo>
                    <a:pt x="5793" y="67502"/>
                  </a:lnTo>
                  <a:lnTo>
                    <a:pt x="3676" y="73726"/>
                  </a:lnTo>
                  <a:lnTo>
                    <a:pt x="2265" y="79861"/>
                  </a:lnTo>
                  <a:lnTo>
                    <a:pt x="1324" y="85934"/>
                  </a:lnTo>
                  <a:lnTo>
                    <a:pt x="697" y="90975"/>
                  </a:lnTo>
                  <a:lnTo>
                    <a:pt x="279" y="95329"/>
                  </a:lnTo>
                  <a:lnTo>
                    <a:pt x="0" y="99223"/>
                  </a:lnTo>
                  <a:lnTo>
                    <a:pt x="807" y="103803"/>
                  </a:lnTo>
                  <a:lnTo>
                    <a:pt x="2336" y="108842"/>
                  </a:lnTo>
                  <a:lnTo>
                    <a:pt x="4349" y="114184"/>
                  </a:lnTo>
                  <a:lnTo>
                    <a:pt x="6682" y="118738"/>
                  </a:lnTo>
                  <a:lnTo>
                    <a:pt x="9230" y="122767"/>
                  </a:lnTo>
                  <a:lnTo>
                    <a:pt x="11920" y="126445"/>
                  </a:lnTo>
                  <a:lnTo>
                    <a:pt x="14707" y="129889"/>
                  </a:lnTo>
                  <a:lnTo>
                    <a:pt x="17556" y="133177"/>
                  </a:lnTo>
                  <a:lnTo>
                    <a:pt x="20448" y="136361"/>
                  </a:lnTo>
                  <a:lnTo>
                    <a:pt x="24360" y="138484"/>
                  </a:lnTo>
                  <a:lnTo>
                    <a:pt x="28953" y="139899"/>
                  </a:lnTo>
                  <a:lnTo>
                    <a:pt x="34000" y="140843"/>
                  </a:lnTo>
                  <a:lnTo>
                    <a:pt x="39348" y="141472"/>
                  </a:lnTo>
                  <a:lnTo>
                    <a:pt x="44897" y="141891"/>
                  </a:lnTo>
                  <a:lnTo>
                    <a:pt x="55364" y="142357"/>
                  </a:lnTo>
                  <a:lnTo>
                    <a:pt x="66834" y="142619"/>
                  </a:lnTo>
                  <a:lnTo>
                    <a:pt x="82646" y="142715"/>
                  </a:lnTo>
                  <a:lnTo>
                    <a:pt x="85669" y="141728"/>
                  </a:lnTo>
                  <a:lnTo>
                    <a:pt x="88677" y="140078"/>
                  </a:lnTo>
                  <a:lnTo>
                    <a:pt x="91675" y="137985"/>
                  </a:lnTo>
                  <a:lnTo>
                    <a:pt x="94665" y="135598"/>
                  </a:lnTo>
                  <a:lnTo>
                    <a:pt x="97651" y="133014"/>
                  </a:lnTo>
                  <a:lnTo>
                    <a:pt x="106599" y="124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250"/>
            <p:cNvSpPr/>
            <p:nvPr/>
          </p:nvSpPr>
          <p:spPr>
            <a:xfrm>
              <a:off x="4313039" y="2732484"/>
              <a:ext cx="26790" cy="35720"/>
            </a:xfrm>
            <a:custGeom>
              <a:avLst/>
              <a:gdLst/>
              <a:ahLst/>
              <a:cxnLst/>
              <a:rect l="0" t="0" r="0" b="0"/>
              <a:pathLst>
                <a:path w="26790" h="35720">
                  <a:moveTo>
                    <a:pt x="0" y="35719"/>
                  </a:moveTo>
                  <a:lnTo>
                    <a:pt x="0" y="30978"/>
                  </a:lnTo>
                  <a:lnTo>
                    <a:pt x="992" y="29582"/>
                  </a:lnTo>
                  <a:lnTo>
                    <a:pt x="2646" y="28651"/>
                  </a:lnTo>
                  <a:lnTo>
                    <a:pt x="4740" y="28031"/>
                  </a:lnTo>
                  <a:lnTo>
                    <a:pt x="6137" y="26625"/>
                  </a:lnTo>
                  <a:lnTo>
                    <a:pt x="7068" y="24696"/>
                  </a:lnTo>
                  <a:lnTo>
                    <a:pt x="7688" y="22417"/>
                  </a:lnTo>
                  <a:lnTo>
                    <a:pt x="9094" y="19906"/>
                  </a:lnTo>
                  <a:lnTo>
                    <a:pt x="11024" y="17240"/>
                  </a:lnTo>
                  <a:lnTo>
                    <a:pt x="13302" y="14470"/>
                  </a:lnTo>
                  <a:lnTo>
                    <a:pt x="15814" y="11631"/>
                  </a:lnTo>
                  <a:lnTo>
                    <a:pt x="267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58018" y="1875234"/>
            <a:ext cx="3148366" cy="1732361"/>
            <a:chOff x="5058018" y="1875234"/>
            <a:chExt cx="3148366" cy="1732361"/>
          </a:xfrm>
        </p:grpSpPr>
        <p:sp>
          <p:nvSpPr>
            <p:cNvPr id="71" name="SMARTInkAnnotation251"/>
            <p:cNvSpPr/>
            <p:nvPr/>
          </p:nvSpPr>
          <p:spPr>
            <a:xfrm>
              <a:off x="5058018" y="1875234"/>
              <a:ext cx="585546" cy="1553767"/>
            </a:xfrm>
            <a:custGeom>
              <a:avLst/>
              <a:gdLst/>
              <a:ahLst/>
              <a:cxnLst/>
              <a:rect l="0" t="0" r="0" b="0"/>
              <a:pathLst>
                <a:path w="585546" h="1553767">
                  <a:moveTo>
                    <a:pt x="192638" y="0"/>
                  </a:moveTo>
                  <a:lnTo>
                    <a:pt x="171389" y="0"/>
                  </a:lnTo>
                  <a:lnTo>
                    <a:pt x="168549" y="993"/>
                  </a:lnTo>
                  <a:lnTo>
                    <a:pt x="159814" y="6137"/>
                  </a:lnTo>
                  <a:lnTo>
                    <a:pt x="153907" y="7689"/>
                  </a:lnTo>
                  <a:lnTo>
                    <a:pt x="135892" y="8685"/>
                  </a:lnTo>
                  <a:lnTo>
                    <a:pt x="128392" y="8821"/>
                  </a:lnTo>
                  <a:lnTo>
                    <a:pt x="119105" y="11527"/>
                  </a:lnTo>
                  <a:lnTo>
                    <a:pt x="108363" y="15045"/>
                  </a:lnTo>
                  <a:lnTo>
                    <a:pt x="91159" y="17026"/>
                  </a:lnTo>
                  <a:lnTo>
                    <a:pt x="79406" y="17489"/>
                  </a:lnTo>
                  <a:lnTo>
                    <a:pt x="74486" y="18605"/>
                  </a:lnTo>
                  <a:lnTo>
                    <a:pt x="61829" y="23923"/>
                  </a:lnTo>
                  <a:lnTo>
                    <a:pt x="46944" y="25940"/>
                  </a:lnTo>
                  <a:lnTo>
                    <a:pt x="29340" y="26678"/>
                  </a:lnTo>
                  <a:lnTo>
                    <a:pt x="6889" y="26787"/>
                  </a:lnTo>
                  <a:lnTo>
                    <a:pt x="6298" y="27780"/>
                  </a:lnTo>
                  <a:lnTo>
                    <a:pt x="5270" y="34478"/>
                  </a:lnTo>
                  <a:lnTo>
                    <a:pt x="420" y="40092"/>
                  </a:lnTo>
                  <a:lnTo>
                    <a:pt x="0" y="42603"/>
                  </a:lnTo>
                  <a:lnTo>
                    <a:pt x="713" y="45269"/>
                  </a:lnTo>
                  <a:lnTo>
                    <a:pt x="2180" y="48039"/>
                  </a:lnTo>
                  <a:lnTo>
                    <a:pt x="3810" y="53762"/>
                  </a:lnTo>
                  <a:lnTo>
                    <a:pt x="5108" y="99963"/>
                  </a:lnTo>
                  <a:lnTo>
                    <a:pt x="7757" y="109251"/>
                  </a:lnTo>
                  <a:lnTo>
                    <a:pt x="11250" y="119994"/>
                  </a:lnTo>
                  <a:lnTo>
                    <a:pt x="13799" y="161000"/>
                  </a:lnTo>
                  <a:lnTo>
                    <a:pt x="14964" y="181760"/>
                  </a:lnTo>
                  <a:lnTo>
                    <a:pt x="21723" y="218919"/>
                  </a:lnTo>
                  <a:lnTo>
                    <a:pt x="22865" y="263555"/>
                  </a:lnTo>
                  <a:lnTo>
                    <a:pt x="30027" y="304215"/>
                  </a:lnTo>
                  <a:lnTo>
                    <a:pt x="32649" y="348338"/>
                  </a:lnTo>
                  <a:lnTo>
                    <a:pt x="39560" y="392917"/>
                  </a:lnTo>
                  <a:lnTo>
                    <a:pt x="40665" y="437557"/>
                  </a:lnTo>
                  <a:lnTo>
                    <a:pt x="41804" y="482204"/>
                  </a:lnTo>
                  <a:lnTo>
                    <a:pt x="48519" y="526852"/>
                  </a:lnTo>
                  <a:lnTo>
                    <a:pt x="49600" y="571500"/>
                  </a:lnTo>
                  <a:lnTo>
                    <a:pt x="49753" y="626320"/>
                  </a:lnTo>
                  <a:lnTo>
                    <a:pt x="56829" y="669890"/>
                  </a:lnTo>
                  <a:lnTo>
                    <a:pt x="58448" y="714397"/>
                  </a:lnTo>
                  <a:lnTo>
                    <a:pt x="59612" y="741171"/>
                  </a:lnTo>
                  <a:lnTo>
                    <a:pt x="63816" y="767955"/>
                  </a:lnTo>
                  <a:lnTo>
                    <a:pt x="61644" y="793751"/>
                  </a:lnTo>
                  <a:lnTo>
                    <a:pt x="66967" y="840219"/>
                  </a:lnTo>
                  <a:lnTo>
                    <a:pt x="67565" y="886905"/>
                  </a:lnTo>
                  <a:lnTo>
                    <a:pt x="67614" y="924325"/>
                  </a:lnTo>
                  <a:lnTo>
                    <a:pt x="70265" y="937001"/>
                  </a:lnTo>
                  <a:lnTo>
                    <a:pt x="73758" y="950242"/>
                  </a:lnTo>
                  <a:lnTo>
                    <a:pt x="76184" y="986941"/>
                  </a:lnTo>
                  <a:lnTo>
                    <a:pt x="73742" y="999557"/>
                  </a:lnTo>
                  <a:lnTo>
                    <a:pt x="70343" y="1012771"/>
                  </a:lnTo>
                  <a:lnTo>
                    <a:pt x="67861" y="1055830"/>
                  </a:lnTo>
                  <a:lnTo>
                    <a:pt x="67623" y="1500188"/>
                  </a:lnTo>
                  <a:lnTo>
                    <a:pt x="155230" y="1500188"/>
                  </a:lnTo>
                  <a:lnTo>
                    <a:pt x="166422" y="1502834"/>
                  </a:lnTo>
                  <a:lnTo>
                    <a:pt x="178010" y="1506325"/>
                  </a:lnTo>
                  <a:lnTo>
                    <a:pt x="189774" y="1507876"/>
                  </a:lnTo>
                  <a:lnTo>
                    <a:pt x="204264" y="1508566"/>
                  </a:lnTo>
                  <a:lnTo>
                    <a:pt x="229156" y="1508954"/>
                  </a:lnTo>
                  <a:lnTo>
                    <a:pt x="245579" y="1510037"/>
                  </a:lnTo>
                  <a:lnTo>
                    <a:pt x="259493" y="1513825"/>
                  </a:lnTo>
                  <a:lnTo>
                    <a:pt x="274937" y="1516171"/>
                  </a:lnTo>
                  <a:lnTo>
                    <a:pt x="291724" y="1517213"/>
                  </a:lnTo>
                  <a:lnTo>
                    <a:pt x="309105" y="1517676"/>
                  </a:lnTo>
                  <a:lnTo>
                    <a:pt x="326753" y="1520528"/>
                  </a:lnTo>
                  <a:lnTo>
                    <a:pt x="344518" y="1524110"/>
                  </a:lnTo>
                  <a:lnTo>
                    <a:pt x="362336" y="1525703"/>
                  </a:lnTo>
                  <a:lnTo>
                    <a:pt x="380176" y="1526411"/>
                  </a:lnTo>
                  <a:lnTo>
                    <a:pt x="398027" y="1527717"/>
                  </a:lnTo>
                  <a:lnTo>
                    <a:pt x="423820" y="1533039"/>
                  </a:lnTo>
                  <a:lnTo>
                    <a:pt x="437930" y="1534632"/>
                  </a:lnTo>
                  <a:lnTo>
                    <a:pt x="453461" y="1535340"/>
                  </a:lnTo>
                  <a:lnTo>
                    <a:pt x="476294" y="1535739"/>
                  </a:lnTo>
                  <a:lnTo>
                    <a:pt x="506528" y="1535874"/>
                  </a:lnTo>
                  <a:lnTo>
                    <a:pt x="520991" y="1538537"/>
                  </a:lnTo>
                  <a:lnTo>
                    <a:pt x="534034" y="1542037"/>
                  </a:lnTo>
                  <a:lnTo>
                    <a:pt x="551541" y="1544007"/>
                  </a:lnTo>
                  <a:lnTo>
                    <a:pt x="566848" y="1544672"/>
                  </a:lnTo>
                  <a:lnTo>
                    <a:pt x="583731" y="1544827"/>
                  </a:lnTo>
                  <a:lnTo>
                    <a:pt x="584336" y="1545822"/>
                  </a:lnTo>
                  <a:lnTo>
                    <a:pt x="585545" y="1553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252"/>
            <p:cNvSpPr/>
            <p:nvPr/>
          </p:nvSpPr>
          <p:spPr>
            <a:xfrm>
              <a:off x="6313398" y="2366367"/>
              <a:ext cx="249923" cy="375048"/>
            </a:xfrm>
            <a:custGeom>
              <a:avLst/>
              <a:gdLst/>
              <a:ahLst/>
              <a:cxnLst/>
              <a:rect l="0" t="0" r="0" b="0"/>
              <a:pathLst>
                <a:path w="249923" h="375048">
                  <a:moveTo>
                    <a:pt x="17750" y="375047"/>
                  </a:moveTo>
                  <a:lnTo>
                    <a:pt x="17750" y="345127"/>
                  </a:lnTo>
                  <a:lnTo>
                    <a:pt x="16759" y="342202"/>
                  </a:lnTo>
                  <a:lnTo>
                    <a:pt x="13010" y="336306"/>
                  </a:lnTo>
                  <a:lnTo>
                    <a:pt x="10682" y="327732"/>
                  </a:lnTo>
                  <a:lnTo>
                    <a:pt x="9648" y="318300"/>
                  </a:lnTo>
                  <a:lnTo>
                    <a:pt x="9189" y="310800"/>
                  </a:lnTo>
                  <a:lnTo>
                    <a:pt x="8984" y="301513"/>
                  </a:lnTo>
                  <a:lnTo>
                    <a:pt x="8853" y="279383"/>
                  </a:lnTo>
                  <a:lnTo>
                    <a:pt x="6190" y="267707"/>
                  </a:lnTo>
                  <a:lnTo>
                    <a:pt x="4090" y="261815"/>
                  </a:lnTo>
                  <a:lnTo>
                    <a:pt x="2691" y="255903"/>
                  </a:lnTo>
                  <a:lnTo>
                    <a:pt x="1757" y="249977"/>
                  </a:lnTo>
                  <a:lnTo>
                    <a:pt x="1135" y="244042"/>
                  </a:lnTo>
                  <a:lnTo>
                    <a:pt x="720" y="237109"/>
                  </a:lnTo>
                  <a:lnTo>
                    <a:pt x="260" y="221468"/>
                  </a:lnTo>
                  <a:lnTo>
                    <a:pt x="0" y="200668"/>
                  </a:lnTo>
                  <a:lnTo>
                    <a:pt x="956" y="194302"/>
                  </a:lnTo>
                  <a:lnTo>
                    <a:pt x="2585" y="188074"/>
                  </a:lnTo>
                  <a:lnTo>
                    <a:pt x="4664" y="181937"/>
                  </a:lnTo>
                  <a:lnTo>
                    <a:pt x="6050" y="175862"/>
                  </a:lnTo>
                  <a:lnTo>
                    <a:pt x="6973" y="169827"/>
                  </a:lnTo>
                  <a:lnTo>
                    <a:pt x="7589" y="163819"/>
                  </a:lnTo>
                  <a:lnTo>
                    <a:pt x="7999" y="156838"/>
                  </a:lnTo>
                  <a:lnTo>
                    <a:pt x="8455" y="141144"/>
                  </a:lnTo>
                  <a:lnTo>
                    <a:pt x="8789" y="101574"/>
                  </a:lnTo>
                  <a:lnTo>
                    <a:pt x="8812" y="83454"/>
                  </a:lnTo>
                  <a:lnTo>
                    <a:pt x="9807" y="78456"/>
                  </a:lnTo>
                  <a:lnTo>
                    <a:pt x="14955" y="66682"/>
                  </a:lnTo>
                  <a:lnTo>
                    <a:pt x="16923" y="56910"/>
                  </a:lnTo>
                  <a:lnTo>
                    <a:pt x="17382" y="50759"/>
                  </a:lnTo>
                  <a:lnTo>
                    <a:pt x="18497" y="47730"/>
                  </a:lnTo>
                  <a:lnTo>
                    <a:pt x="23815" y="38727"/>
                  </a:lnTo>
                  <a:lnTo>
                    <a:pt x="26303" y="28557"/>
                  </a:lnTo>
                  <a:lnTo>
                    <a:pt x="26429" y="28960"/>
                  </a:lnTo>
                  <a:lnTo>
                    <a:pt x="26569" y="32054"/>
                  </a:lnTo>
                  <a:lnTo>
                    <a:pt x="27598" y="33275"/>
                  </a:lnTo>
                  <a:lnTo>
                    <a:pt x="29277" y="34090"/>
                  </a:lnTo>
                  <a:lnTo>
                    <a:pt x="31388" y="34633"/>
                  </a:lnTo>
                  <a:lnTo>
                    <a:pt x="32795" y="35987"/>
                  </a:lnTo>
                  <a:lnTo>
                    <a:pt x="33733" y="37882"/>
                  </a:lnTo>
                  <a:lnTo>
                    <a:pt x="35768" y="43626"/>
                  </a:lnTo>
                  <a:lnTo>
                    <a:pt x="39980" y="52793"/>
                  </a:lnTo>
                  <a:lnTo>
                    <a:pt x="45159" y="60836"/>
                  </a:lnTo>
                  <a:lnTo>
                    <a:pt x="50768" y="68710"/>
                  </a:lnTo>
                  <a:lnTo>
                    <a:pt x="56568" y="78824"/>
                  </a:lnTo>
                  <a:lnTo>
                    <a:pt x="62454" y="89934"/>
                  </a:lnTo>
                  <a:lnTo>
                    <a:pt x="65411" y="95675"/>
                  </a:lnTo>
                  <a:lnTo>
                    <a:pt x="68376" y="102479"/>
                  </a:lnTo>
                  <a:lnTo>
                    <a:pt x="71344" y="109991"/>
                  </a:lnTo>
                  <a:lnTo>
                    <a:pt x="74316" y="117976"/>
                  </a:lnTo>
                  <a:lnTo>
                    <a:pt x="77289" y="125283"/>
                  </a:lnTo>
                  <a:lnTo>
                    <a:pt x="80263" y="132140"/>
                  </a:lnTo>
                  <a:lnTo>
                    <a:pt x="83238" y="138695"/>
                  </a:lnTo>
                  <a:lnTo>
                    <a:pt x="87206" y="146041"/>
                  </a:lnTo>
                  <a:lnTo>
                    <a:pt x="91835" y="153916"/>
                  </a:lnTo>
                  <a:lnTo>
                    <a:pt x="96906" y="162142"/>
                  </a:lnTo>
                  <a:lnTo>
                    <a:pt x="101279" y="169610"/>
                  </a:lnTo>
                  <a:lnTo>
                    <a:pt x="108783" y="183200"/>
                  </a:lnTo>
                  <a:lnTo>
                    <a:pt x="112173" y="190594"/>
                  </a:lnTo>
                  <a:lnTo>
                    <a:pt x="115425" y="198500"/>
                  </a:lnTo>
                  <a:lnTo>
                    <a:pt x="118586" y="206748"/>
                  </a:lnTo>
                  <a:lnTo>
                    <a:pt x="121685" y="214230"/>
                  </a:lnTo>
                  <a:lnTo>
                    <a:pt x="124743" y="221203"/>
                  </a:lnTo>
                  <a:lnTo>
                    <a:pt x="130788" y="234242"/>
                  </a:lnTo>
                  <a:lnTo>
                    <a:pt x="148713" y="270788"/>
                  </a:lnTo>
                  <a:lnTo>
                    <a:pt x="163601" y="300622"/>
                  </a:lnTo>
                  <a:lnTo>
                    <a:pt x="169554" y="309889"/>
                  </a:lnTo>
                  <a:lnTo>
                    <a:pt x="175508" y="317315"/>
                  </a:lnTo>
                  <a:lnTo>
                    <a:pt x="181461" y="323922"/>
                  </a:lnTo>
                  <a:lnTo>
                    <a:pt x="187415" y="330166"/>
                  </a:lnTo>
                  <a:lnTo>
                    <a:pt x="190391" y="333220"/>
                  </a:lnTo>
                  <a:lnTo>
                    <a:pt x="193368" y="335256"/>
                  </a:lnTo>
                  <a:lnTo>
                    <a:pt x="199321" y="337518"/>
                  </a:lnTo>
                  <a:lnTo>
                    <a:pt x="205274" y="338524"/>
                  </a:lnTo>
                  <a:lnTo>
                    <a:pt x="212440" y="339169"/>
                  </a:lnTo>
                  <a:lnTo>
                    <a:pt x="216065" y="336612"/>
                  </a:lnTo>
                  <a:lnTo>
                    <a:pt x="218422" y="334541"/>
                  </a:lnTo>
                  <a:lnTo>
                    <a:pt x="219992" y="332168"/>
                  </a:lnTo>
                  <a:lnTo>
                    <a:pt x="223195" y="324088"/>
                  </a:lnTo>
                  <a:lnTo>
                    <a:pt x="227459" y="318333"/>
                  </a:lnTo>
                  <a:lnTo>
                    <a:pt x="228994" y="314418"/>
                  </a:lnTo>
                  <a:lnTo>
                    <a:pt x="230699" y="304775"/>
                  </a:lnTo>
                  <a:lnTo>
                    <a:pt x="231457" y="293875"/>
                  </a:lnTo>
                  <a:lnTo>
                    <a:pt x="231659" y="288190"/>
                  </a:lnTo>
                  <a:lnTo>
                    <a:pt x="234529" y="276582"/>
                  </a:lnTo>
                  <a:lnTo>
                    <a:pt x="236684" y="270708"/>
                  </a:lnTo>
                  <a:lnTo>
                    <a:pt x="238120" y="263816"/>
                  </a:lnTo>
                  <a:lnTo>
                    <a:pt x="239077" y="256244"/>
                  </a:lnTo>
                  <a:lnTo>
                    <a:pt x="239715" y="248220"/>
                  </a:lnTo>
                  <a:lnTo>
                    <a:pt x="240142" y="240886"/>
                  </a:lnTo>
                  <a:lnTo>
                    <a:pt x="240614" y="227446"/>
                  </a:lnTo>
                  <a:lnTo>
                    <a:pt x="240942" y="189547"/>
                  </a:lnTo>
                  <a:lnTo>
                    <a:pt x="240959" y="182919"/>
                  </a:lnTo>
                  <a:lnTo>
                    <a:pt x="241962" y="175524"/>
                  </a:lnTo>
                  <a:lnTo>
                    <a:pt x="243624" y="167618"/>
                  </a:lnTo>
                  <a:lnTo>
                    <a:pt x="245723" y="159370"/>
                  </a:lnTo>
                  <a:lnTo>
                    <a:pt x="247122" y="151887"/>
                  </a:lnTo>
                  <a:lnTo>
                    <a:pt x="248056" y="144915"/>
                  </a:lnTo>
                  <a:lnTo>
                    <a:pt x="248678" y="138282"/>
                  </a:lnTo>
                  <a:lnTo>
                    <a:pt x="249092" y="130883"/>
                  </a:lnTo>
                  <a:lnTo>
                    <a:pt x="249554" y="114725"/>
                  </a:lnTo>
                  <a:lnTo>
                    <a:pt x="249890" y="74817"/>
                  </a:lnTo>
                  <a:lnTo>
                    <a:pt x="2499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253"/>
            <p:cNvSpPr/>
            <p:nvPr/>
          </p:nvSpPr>
          <p:spPr>
            <a:xfrm>
              <a:off x="5866805" y="2571750"/>
              <a:ext cx="375048" cy="241103"/>
            </a:xfrm>
            <a:custGeom>
              <a:avLst/>
              <a:gdLst/>
              <a:ahLst/>
              <a:cxnLst/>
              <a:rect l="0" t="0" r="0" b="0"/>
              <a:pathLst>
                <a:path w="375048" h="241103">
                  <a:moveTo>
                    <a:pt x="375047" y="0"/>
                  </a:moveTo>
                  <a:lnTo>
                    <a:pt x="370307" y="0"/>
                  </a:lnTo>
                  <a:lnTo>
                    <a:pt x="368909" y="992"/>
                  </a:lnTo>
                  <a:lnTo>
                    <a:pt x="367978" y="2646"/>
                  </a:lnTo>
                  <a:lnTo>
                    <a:pt x="367357" y="4741"/>
                  </a:lnTo>
                  <a:lnTo>
                    <a:pt x="364022" y="9714"/>
                  </a:lnTo>
                  <a:lnTo>
                    <a:pt x="359233" y="15231"/>
                  </a:lnTo>
                  <a:lnTo>
                    <a:pt x="353797" y="20991"/>
                  </a:lnTo>
                  <a:lnTo>
                    <a:pt x="345427" y="26858"/>
                  </a:lnTo>
                  <a:lnTo>
                    <a:pt x="335094" y="32773"/>
                  </a:lnTo>
                  <a:lnTo>
                    <a:pt x="323886" y="38709"/>
                  </a:lnTo>
                  <a:lnTo>
                    <a:pt x="317126" y="41681"/>
                  </a:lnTo>
                  <a:lnTo>
                    <a:pt x="309644" y="44654"/>
                  </a:lnTo>
                  <a:lnTo>
                    <a:pt x="301679" y="47629"/>
                  </a:lnTo>
                  <a:lnTo>
                    <a:pt x="294385" y="51596"/>
                  </a:lnTo>
                  <a:lnTo>
                    <a:pt x="287538" y="56226"/>
                  </a:lnTo>
                  <a:lnTo>
                    <a:pt x="280989" y="61296"/>
                  </a:lnTo>
                  <a:lnTo>
                    <a:pt x="273646" y="66661"/>
                  </a:lnTo>
                  <a:lnTo>
                    <a:pt x="257550" y="77914"/>
                  </a:lnTo>
                  <a:lnTo>
                    <a:pt x="205259" y="113155"/>
                  </a:lnTo>
                  <a:lnTo>
                    <a:pt x="195378" y="119093"/>
                  </a:lnTo>
                  <a:lnTo>
                    <a:pt x="184822" y="125036"/>
                  </a:lnTo>
                  <a:lnTo>
                    <a:pt x="173816" y="130982"/>
                  </a:lnTo>
                  <a:lnTo>
                    <a:pt x="163502" y="136931"/>
                  </a:lnTo>
                  <a:lnTo>
                    <a:pt x="153650" y="142881"/>
                  </a:lnTo>
                  <a:lnTo>
                    <a:pt x="134765" y="154784"/>
                  </a:lnTo>
                  <a:lnTo>
                    <a:pt x="89405" y="184547"/>
                  </a:lnTo>
                  <a:lnTo>
                    <a:pt x="81431" y="189508"/>
                  </a:lnTo>
                  <a:lnTo>
                    <a:pt x="74131" y="193808"/>
                  </a:lnTo>
                  <a:lnTo>
                    <a:pt x="67280" y="197666"/>
                  </a:lnTo>
                  <a:lnTo>
                    <a:pt x="54376" y="204599"/>
                  </a:lnTo>
                  <a:lnTo>
                    <a:pt x="29923" y="217134"/>
                  </a:lnTo>
                  <a:lnTo>
                    <a:pt x="20575" y="223173"/>
                  </a:lnTo>
                  <a:lnTo>
                    <a:pt x="13113" y="229165"/>
                  </a:lnTo>
                  <a:lnTo>
                    <a:pt x="6489" y="235135"/>
                  </a:lnTo>
                  <a:lnTo>
                    <a:pt x="0" y="2411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254"/>
            <p:cNvSpPr/>
            <p:nvPr/>
          </p:nvSpPr>
          <p:spPr>
            <a:xfrm>
              <a:off x="5893598" y="2652117"/>
              <a:ext cx="375044" cy="250032"/>
            </a:xfrm>
            <a:custGeom>
              <a:avLst/>
              <a:gdLst/>
              <a:ahLst/>
              <a:cxnLst/>
              <a:rect l="0" t="0" r="0" b="0"/>
              <a:pathLst>
                <a:path w="375044" h="250032">
                  <a:moveTo>
                    <a:pt x="375043" y="0"/>
                  </a:moveTo>
                  <a:lnTo>
                    <a:pt x="361481" y="0"/>
                  </a:lnTo>
                  <a:lnTo>
                    <a:pt x="360049" y="992"/>
                  </a:lnTo>
                  <a:lnTo>
                    <a:pt x="359094" y="2646"/>
                  </a:lnTo>
                  <a:lnTo>
                    <a:pt x="358457" y="4741"/>
                  </a:lnTo>
                  <a:lnTo>
                    <a:pt x="357039" y="6137"/>
                  </a:lnTo>
                  <a:lnTo>
                    <a:pt x="355103" y="7068"/>
                  </a:lnTo>
                  <a:lnTo>
                    <a:pt x="352820" y="7688"/>
                  </a:lnTo>
                  <a:lnTo>
                    <a:pt x="347637" y="11024"/>
                  </a:lnTo>
                  <a:lnTo>
                    <a:pt x="339141" y="18480"/>
                  </a:lnTo>
                  <a:lnTo>
                    <a:pt x="333289" y="24088"/>
                  </a:lnTo>
                  <a:lnTo>
                    <a:pt x="327381" y="29888"/>
                  </a:lnTo>
                  <a:lnTo>
                    <a:pt x="318802" y="35773"/>
                  </a:lnTo>
                  <a:lnTo>
                    <a:pt x="308375" y="41696"/>
                  </a:lnTo>
                  <a:lnTo>
                    <a:pt x="297126" y="47636"/>
                  </a:lnTo>
                  <a:lnTo>
                    <a:pt x="291349" y="51601"/>
                  </a:lnTo>
                  <a:lnTo>
                    <a:pt x="285512" y="56229"/>
                  </a:lnTo>
                  <a:lnTo>
                    <a:pt x="279637" y="61299"/>
                  </a:lnTo>
                  <a:lnTo>
                    <a:pt x="273735" y="66663"/>
                  </a:lnTo>
                  <a:lnTo>
                    <a:pt x="261887" y="77914"/>
                  </a:lnTo>
                  <a:lnTo>
                    <a:pt x="254957" y="82701"/>
                  </a:lnTo>
                  <a:lnTo>
                    <a:pt x="247360" y="86884"/>
                  </a:lnTo>
                  <a:lnTo>
                    <a:pt x="239319" y="90665"/>
                  </a:lnTo>
                  <a:lnTo>
                    <a:pt x="230982" y="95170"/>
                  </a:lnTo>
                  <a:lnTo>
                    <a:pt x="222448" y="100157"/>
                  </a:lnTo>
                  <a:lnTo>
                    <a:pt x="205028" y="110991"/>
                  </a:lnTo>
                  <a:lnTo>
                    <a:pt x="187363" y="122421"/>
                  </a:lnTo>
                  <a:lnTo>
                    <a:pt x="178485" y="129239"/>
                  </a:lnTo>
                  <a:lnTo>
                    <a:pt x="169590" y="136761"/>
                  </a:lnTo>
                  <a:lnTo>
                    <a:pt x="160684" y="144752"/>
                  </a:lnTo>
                  <a:lnTo>
                    <a:pt x="151770" y="152064"/>
                  </a:lnTo>
                  <a:lnTo>
                    <a:pt x="142851" y="158923"/>
                  </a:lnTo>
                  <a:lnTo>
                    <a:pt x="133927" y="165480"/>
                  </a:lnTo>
                  <a:lnTo>
                    <a:pt x="125002" y="170843"/>
                  </a:lnTo>
                  <a:lnTo>
                    <a:pt x="116075" y="175411"/>
                  </a:lnTo>
                  <a:lnTo>
                    <a:pt x="107149" y="179449"/>
                  </a:lnTo>
                  <a:lnTo>
                    <a:pt x="99212" y="184125"/>
                  </a:lnTo>
                  <a:lnTo>
                    <a:pt x="91937" y="189227"/>
                  </a:lnTo>
                  <a:lnTo>
                    <a:pt x="85102" y="194612"/>
                  </a:lnTo>
                  <a:lnTo>
                    <a:pt x="77569" y="200187"/>
                  </a:lnTo>
                  <a:lnTo>
                    <a:pt x="61262" y="211673"/>
                  </a:lnTo>
                  <a:lnTo>
                    <a:pt x="54730" y="216521"/>
                  </a:lnTo>
                  <a:lnTo>
                    <a:pt x="49385" y="220746"/>
                  </a:lnTo>
                  <a:lnTo>
                    <a:pt x="39805" y="228086"/>
                  </a:lnTo>
                  <a:lnTo>
                    <a:pt x="28934" y="234655"/>
                  </a:lnTo>
                  <a:lnTo>
                    <a:pt x="20133" y="240883"/>
                  </a:lnTo>
                  <a:lnTo>
                    <a:pt x="16397" y="243932"/>
                  </a:lnTo>
                  <a:lnTo>
                    <a:pt x="9600" y="247320"/>
                  </a:lnTo>
                  <a:lnTo>
                    <a:pt x="0" y="250030"/>
                  </a:lnTo>
                  <a:lnTo>
                    <a:pt x="8925" y="2500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255"/>
            <p:cNvSpPr/>
            <p:nvPr/>
          </p:nvSpPr>
          <p:spPr>
            <a:xfrm>
              <a:off x="5598963" y="2786608"/>
              <a:ext cx="223038" cy="276117"/>
            </a:xfrm>
            <a:custGeom>
              <a:avLst/>
              <a:gdLst/>
              <a:ahLst/>
              <a:cxnLst/>
              <a:rect l="0" t="0" r="0" b="0"/>
              <a:pathLst>
                <a:path w="223038" h="276117">
                  <a:moveTo>
                    <a:pt x="133896" y="35173"/>
                  </a:moveTo>
                  <a:lnTo>
                    <a:pt x="133896" y="21871"/>
                  </a:lnTo>
                  <a:lnTo>
                    <a:pt x="132904" y="20352"/>
                  </a:lnTo>
                  <a:lnTo>
                    <a:pt x="131251" y="19339"/>
                  </a:lnTo>
                  <a:lnTo>
                    <a:pt x="126767" y="18214"/>
                  </a:lnTo>
                  <a:lnTo>
                    <a:pt x="121467" y="17714"/>
                  </a:lnTo>
                  <a:lnTo>
                    <a:pt x="115805" y="17491"/>
                  </a:lnTo>
                  <a:lnTo>
                    <a:pt x="107038" y="17366"/>
                  </a:lnTo>
                  <a:lnTo>
                    <a:pt x="104085" y="17349"/>
                  </a:lnTo>
                  <a:lnTo>
                    <a:pt x="101123" y="18330"/>
                  </a:lnTo>
                  <a:lnTo>
                    <a:pt x="95187" y="22065"/>
                  </a:lnTo>
                  <a:lnTo>
                    <a:pt x="91223" y="24450"/>
                  </a:lnTo>
                  <a:lnTo>
                    <a:pt x="86595" y="27032"/>
                  </a:lnTo>
                  <a:lnTo>
                    <a:pt x="81526" y="29746"/>
                  </a:lnTo>
                  <a:lnTo>
                    <a:pt x="77155" y="33539"/>
                  </a:lnTo>
                  <a:lnTo>
                    <a:pt x="73248" y="38053"/>
                  </a:lnTo>
                  <a:lnTo>
                    <a:pt x="69652" y="43046"/>
                  </a:lnTo>
                  <a:lnTo>
                    <a:pt x="65270" y="47367"/>
                  </a:lnTo>
                  <a:lnTo>
                    <a:pt x="60363" y="51240"/>
                  </a:lnTo>
                  <a:lnTo>
                    <a:pt x="55109" y="54814"/>
                  </a:lnTo>
                  <a:lnTo>
                    <a:pt x="50613" y="59181"/>
                  </a:lnTo>
                  <a:lnTo>
                    <a:pt x="46625" y="64077"/>
                  </a:lnTo>
                  <a:lnTo>
                    <a:pt x="42973" y="69325"/>
                  </a:lnTo>
                  <a:lnTo>
                    <a:pt x="38554" y="74808"/>
                  </a:lnTo>
                  <a:lnTo>
                    <a:pt x="33624" y="80449"/>
                  </a:lnTo>
                  <a:lnTo>
                    <a:pt x="28352" y="86192"/>
                  </a:lnTo>
                  <a:lnTo>
                    <a:pt x="23847" y="92999"/>
                  </a:lnTo>
                  <a:lnTo>
                    <a:pt x="19849" y="100512"/>
                  </a:lnTo>
                  <a:lnTo>
                    <a:pt x="12764" y="115807"/>
                  </a:lnTo>
                  <a:lnTo>
                    <a:pt x="6307" y="129219"/>
                  </a:lnTo>
                  <a:lnTo>
                    <a:pt x="4188" y="135573"/>
                  </a:lnTo>
                  <a:lnTo>
                    <a:pt x="2775" y="141794"/>
                  </a:lnTo>
                  <a:lnTo>
                    <a:pt x="1834" y="147926"/>
                  </a:lnTo>
                  <a:lnTo>
                    <a:pt x="1207" y="154990"/>
                  </a:lnTo>
                  <a:lnTo>
                    <a:pt x="788" y="162676"/>
                  </a:lnTo>
                  <a:lnTo>
                    <a:pt x="199" y="182423"/>
                  </a:lnTo>
                  <a:lnTo>
                    <a:pt x="0" y="202725"/>
                  </a:lnTo>
                  <a:lnTo>
                    <a:pt x="975" y="208390"/>
                  </a:lnTo>
                  <a:lnTo>
                    <a:pt x="2618" y="214151"/>
                  </a:lnTo>
                  <a:lnTo>
                    <a:pt x="4705" y="219976"/>
                  </a:lnTo>
                  <a:lnTo>
                    <a:pt x="7090" y="225844"/>
                  </a:lnTo>
                  <a:lnTo>
                    <a:pt x="9671" y="231740"/>
                  </a:lnTo>
                  <a:lnTo>
                    <a:pt x="12384" y="237655"/>
                  </a:lnTo>
                  <a:lnTo>
                    <a:pt x="15185" y="242591"/>
                  </a:lnTo>
                  <a:lnTo>
                    <a:pt x="20943" y="250721"/>
                  </a:lnTo>
                  <a:lnTo>
                    <a:pt x="24859" y="254278"/>
                  </a:lnTo>
                  <a:lnTo>
                    <a:pt x="29455" y="257641"/>
                  </a:lnTo>
                  <a:lnTo>
                    <a:pt x="34503" y="260876"/>
                  </a:lnTo>
                  <a:lnTo>
                    <a:pt x="39853" y="264024"/>
                  </a:lnTo>
                  <a:lnTo>
                    <a:pt x="45404" y="267115"/>
                  </a:lnTo>
                  <a:lnTo>
                    <a:pt x="51088" y="270168"/>
                  </a:lnTo>
                  <a:lnTo>
                    <a:pt x="56863" y="272204"/>
                  </a:lnTo>
                  <a:lnTo>
                    <a:pt x="62697" y="273561"/>
                  </a:lnTo>
                  <a:lnTo>
                    <a:pt x="68571" y="274465"/>
                  </a:lnTo>
                  <a:lnTo>
                    <a:pt x="74471" y="275068"/>
                  </a:lnTo>
                  <a:lnTo>
                    <a:pt x="80389" y="275471"/>
                  </a:lnTo>
                  <a:lnTo>
                    <a:pt x="86318" y="275739"/>
                  </a:lnTo>
                  <a:lnTo>
                    <a:pt x="98198" y="276037"/>
                  </a:lnTo>
                  <a:lnTo>
                    <a:pt x="104144" y="276116"/>
                  </a:lnTo>
                  <a:lnTo>
                    <a:pt x="110092" y="275176"/>
                  </a:lnTo>
                  <a:lnTo>
                    <a:pt x="116043" y="273559"/>
                  </a:lnTo>
                  <a:lnTo>
                    <a:pt x="121994" y="271487"/>
                  </a:lnTo>
                  <a:lnTo>
                    <a:pt x="127946" y="269114"/>
                  </a:lnTo>
                  <a:lnTo>
                    <a:pt x="133898" y="266540"/>
                  </a:lnTo>
                  <a:lnTo>
                    <a:pt x="139851" y="263832"/>
                  </a:lnTo>
                  <a:lnTo>
                    <a:pt x="145803" y="260042"/>
                  </a:lnTo>
                  <a:lnTo>
                    <a:pt x="151756" y="255531"/>
                  </a:lnTo>
                  <a:lnTo>
                    <a:pt x="157709" y="250540"/>
                  </a:lnTo>
                  <a:lnTo>
                    <a:pt x="163662" y="245227"/>
                  </a:lnTo>
                  <a:lnTo>
                    <a:pt x="175568" y="234033"/>
                  </a:lnTo>
                  <a:lnTo>
                    <a:pt x="180529" y="228270"/>
                  </a:lnTo>
                  <a:lnTo>
                    <a:pt x="184829" y="222443"/>
                  </a:lnTo>
                  <a:lnTo>
                    <a:pt x="188687" y="216575"/>
                  </a:lnTo>
                  <a:lnTo>
                    <a:pt x="192251" y="210678"/>
                  </a:lnTo>
                  <a:lnTo>
                    <a:pt x="195620" y="204762"/>
                  </a:lnTo>
                  <a:lnTo>
                    <a:pt x="198858" y="198834"/>
                  </a:lnTo>
                  <a:lnTo>
                    <a:pt x="202008" y="191905"/>
                  </a:lnTo>
                  <a:lnTo>
                    <a:pt x="205102" y="184310"/>
                  </a:lnTo>
                  <a:lnTo>
                    <a:pt x="208155" y="176269"/>
                  </a:lnTo>
                  <a:lnTo>
                    <a:pt x="214195" y="159398"/>
                  </a:lnTo>
                  <a:lnTo>
                    <a:pt x="217194" y="150732"/>
                  </a:lnTo>
                  <a:lnTo>
                    <a:pt x="219194" y="141978"/>
                  </a:lnTo>
                  <a:lnTo>
                    <a:pt x="220527" y="133165"/>
                  </a:lnTo>
                  <a:lnTo>
                    <a:pt x="221416" y="124314"/>
                  </a:lnTo>
                  <a:lnTo>
                    <a:pt x="222008" y="116428"/>
                  </a:lnTo>
                  <a:lnTo>
                    <a:pt x="222403" y="109187"/>
                  </a:lnTo>
                  <a:lnTo>
                    <a:pt x="222842" y="95849"/>
                  </a:lnTo>
                  <a:lnTo>
                    <a:pt x="223037" y="83307"/>
                  </a:lnTo>
                  <a:lnTo>
                    <a:pt x="222097" y="77184"/>
                  </a:lnTo>
                  <a:lnTo>
                    <a:pt x="220478" y="71118"/>
                  </a:lnTo>
                  <a:lnTo>
                    <a:pt x="210751" y="42384"/>
                  </a:lnTo>
                  <a:lnTo>
                    <a:pt x="207953" y="36012"/>
                  </a:lnTo>
                  <a:lnTo>
                    <a:pt x="205096" y="30771"/>
                  </a:lnTo>
                  <a:lnTo>
                    <a:pt x="199275" y="22303"/>
                  </a:lnTo>
                  <a:lnTo>
                    <a:pt x="193380" y="15232"/>
                  </a:lnTo>
                  <a:lnTo>
                    <a:pt x="189427" y="11957"/>
                  </a:lnTo>
                  <a:lnTo>
                    <a:pt x="184808" y="8782"/>
                  </a:lnTo>
                  <a:lnTo>
                    <a:pt x="179743" y="5673"/>
                  </a:lnTo>
                  <a:lnTo>
                    <a:pt x="174383" y="3600"/>
                  </a:lnTo>
                  <a:lnTo>
                    <a:pt x="168825" y="2218"/>
                  </a:lnTo>
                  <a:lnTo>
                    <a:pt x="163135" y="1297"/>
                  </a:lnTo>
                  <a:lnTo>
                    <a:pt x="157357" y="683"/>
                  </a:lnTo>
                  <a:lnTo>
                    <a:pt x="151521" y="273"/>
                  </a:lnTo>
                  <a:lnTo>
                    <a:pt x="145646" y="0"/>
                  </a:lnTo>
                  <a:lnTo>
                    <a:pt x="139745" y="811"/>
                  </a:lnTo>
                  <a:lnTo>
                    <a:pt x="133827" y="2343"/>
                  </a:lnTo>
                  <a:lnTo>
                    <a:pt x="127897" y="4357"/>
                  </a:lnTo>
                  <a:lnTo>
                    <a:pt x="121959" y="5699"/>
                  </a:lnTo>
                  <a:lnTo>
                    <a:pt x="116016" y="6594"/>
                  </a:lnTo>
                  <a:lnTo>
                    <a:pt x="110070" y="7191"/>
                  </a:lnTo>
                  <a:lnTo>
                    <a:pt x="105114" y="8581"/>
                  </a:lnTo>
                  <a:lnTo>
                    <a:pt x="100817" y="10500"/>
                  </a:lnTo>
                  <a:lnTo>
                    <a:pt x="96961" y="12771"/>
                  </a:lnTo>
                  <a:lnTo>
                    <a:pt x="90030" y="17941"/>
                  </a:lnTo>
                  <a:lnTo>
                    <a:pt x="80318" y="262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256"/>
            <p:cNvSpPr/>
            <p:nvPr/>
          </p:nvSpPr>
          <p:spPr>
            <a:xfrm>
              <a:off x="5527487" y="2741457"/>
              <a:ext cx="44594" cy="53414"/>
            </a:xfrm>
            <a:custGeom>
              <a:avLst/>
              <a:gdLst/>
              <a:ahLst/>
              <a:cxnLst/>
              <a:rect l="0" t="0" r="0" b="0"/>
              <a:pathLst>
                <a:path w="44594" h="53414">
                  <a:moveTo>
                    <a:pt x="26779" y="8887"/>
                  </a:moveTo>
                  <a:lnTo>
                    <a:pt x="22039" y="8887"/>
                  </a:lnTo>
                  <a:lnTo>
                    <a:pt x="20641" y="9879"/>
                  </a:lnTo>
                  <a:lnTo>
                    <a:pt x="19710" y="11533"/>
                  </a:lnTo>
                  <a:lnTo>
                    <a:pt x="19090" y="13627"/>
                  </a:lnTo>
                  <a:lnTo>
                    <a:pt x="17684" y="15024"/>
                  </a:lnTo>
                  <a:lnTo>
                    <a:pt x="15754" y="15955"/>
                  </a:lnTo>
                  <a:lnTo>
                    <a:pt x="13476" y="16575"/>
                  </a:lnTo>
                  <a:lnTo>
                    <a:pt x="11957" y="17981"/>
                  </a:lnTo>
                  <a:lnTo>
                    <a:pt x="10944" y="19910"/>
                  </a:lnTo>
                  <a:lnTo>
                    <a:pt x="10269" y="22189"/>
                  </a:lnTo>
                  <a:lnTo>
                    <a:pt x="8827" y="24700"/>
                  </a:lnTo>
                  <a:lnTo>
                    <a:pt x="6873" y="27366"/>
                  </a:lnTo>
                  <a:lnTo>
                    <a:pt x="4578" y="30136"/>
                  </a:lnTo>
                  <a:lnTo>
                    <a:pt x="3049" y="32975"/>
                  </a:lnTo>
                  <a:lnTo>
                    <a:pt x="2029" y="35860"/>
                  </a:lnTo>
                  <a:lnTo>
                    <a:pt x="392" y="42878"/>
                  </a:lnTo>
                  <a:lnTo>
                    <a:pt x="258" y="44446"/>
                  </a:lnTo>
                  <a:lnTo>
                    <a:pt x="168" y="46483"/>
                  </a:lnTo>
                  <a:lnTo>
                    <a:pt x="109" y="48834"/>
                  </a:lnTo>
                  <a:lnTo>
                    <a:pt x="1061" y="50401"/>
                  </a:lnTo>
                  <a:lnTo>
                    <a:pt x="2688" y="51446"/>
                  </a:lnTo>
                  <a:lnTo>
                    <a:pt x="7688" y="53122"/>
                  </a:lnTo>
                  <a:lnTo>
                    <a:pt x="9091" y="53260"/>
                  </a:lnTo>
                  <a:lnTo>
                    <a:pt x="11018" y="53352"/>
                  </a:lnTo>
                  <a:lnTo>
                    <a:pt x="13295" y="53413"/>
                  </a:lnTo>
                  <a:lnTo>
                    <a:pt x="14813" y="52462"/>
                  </a:lnTo>
                  <a:lnTo>
                    <a:pt x="15825" y="50835"/>
                  </a:lnTo>
                  <a:lnTo>
                    <a:pt x="16499" y="48759"/>
                  </a:lnTo>
                  <a:lnTo>
                    <a:pt x="17942" y="47374"/>
                  </a:lnTo>
                  <a:lnTo>
                    <a:pt x="19895" y="46451"/>
                  </a:lnTo>
                  <a:lnTo>
                    <a:pt x="22190" y="45836"/>
                  </a:lnTo>
                  <a:lnTo>
                    <a:pt x="23720" y="44434"/>
                  </a:lnTo>
                  <a:lnTo>
                    <a:pt x="24739" y="42507"/>
                  </a:lnTo>
                  <a:lnTo>
                    <a:pt x="25419" y="40230"/>
                  </a:lnTo>
                  <a:lnTo>
                    <a:pt x="26864" y="37719"/>
                  </a:lnTo>
                  <a:lnTo>
                    <a:pt x="28820" y="35054"/>
                  </a:lnTo>
                  <a:lnTo>
                    <a:pt x="34347" y="28387"/>
                  </a:lnTo>
                  <a:lnTo>
                    <a:pt x="34801" y="26848"/>
                  </a:lnTo>
                  <a:lnTo>
                    <a:pt x="35104" y="24830"/>
                  </a:lnTo>
                  <a:lnTo>
                    <a:pt x="35589" y="19202"/>
                  </a:lnTo>
                  <a:lnTo>
                    <a:pt x="35655" y="15786"/>
                  </a:lnTo>
                  <a:lnTo>
                    <a:pt x="35697" y="5509"/>
                  </a:lnTo>
                  <a:lnTo>
                    <a:pt x="34709" y="3659"/>
                  </a:lnTo>
                  <a:lnTo>
                    <a:pt x="33058" y="2425"/>
                  </a:lnTo>
                  <a:lnTo>
                    <a:pt x="28019" y="444"/>
                  </a:lnTo>
                  <a:lnTo>
                    <a:pt x="26614" y="282"/>
                  </a:lnTo>
                  <a:lnTo>
                    <a:pt x="24684" y="174"/>
                  </a:lnTo>
                  <a:lnTo>
                    <a:pt x="19895" y="53"/>
                  </a:lnTo>
                  <a:lnTo>
                    <a:pt x="14459" y="0"/>
                  </a:lnTo>
                  <a:lnTo>
                    <a:pt x="12612" y="978"/>
                  </a:lnTo>
                  <a:lnTo>
                    <a:pt x="11381" y="2622"/>
                  </a:lnTo>
                  <a:lnTo>
                    <a:pt x="10561" y="4710"/>
                  </a:lnTo>
                  <a:lnTo>
                    <a:pt x="9021" y="7095"/>
                  </a:lnTo>
                  <a:lnTo>
                    <a:pt x="7003" y="9676"/>
                  </a:lnTo>
                  <a:lnTo>
                    <a:pt x="4664" y="12390"/>
                  </a:lnTo>
                  <a:lnTo>
                    <a:pt x="3106" y="15191"/>
                  </a:lnTo>
                  <a:lnTo>
                    <a:pt x="2067" y="18051"/>
                  </a:lnTo>
                  <a:lnTo>
                    <a:pt x="1375" y="20949"/>
                  </a:lnTo>
                  <a:lnTo>
                    <a:pt x="913" y="23874"/>
                  </a:lnTo>
                  <a:lnTo>
                    <a:pt x="605" y="26815"/>
                  </a:lnTo>
                  <a:lnTo>
                    <a:pt x="400" y="29769"/>
                  </a:lnTo>
                  <a:lnTo>
                    <a:pt x="263" y="32730"/>
                  </a:lnTo>
                  <a:lnTo>
                    <a:pt x="0" y="44084"/>
                  </a:lnTo>
                  <a:lnTo>
                    <a:pt x="989" y="44258"/>
                  </a:lnTo>
                  <a:lnTo>
                    <a:pt x="2640" y="44374"/>
                  </a:lnTo>
                  <a:lnTo>
                    <a:pt x="7679" y="44560"/>
                  </a:lnTo>
                  <a:lnTo>
                    <a:pt x="13292" y="44592"/>
                  </a:lnTo>
                  <a:lnTo>
                    <a:pt x="15803" y="43604"/>
                  </a:lnTo>
                  <a:lnTo>
                    <a:pt x="18470" y="41954"/>
                  </a:lnTo>
                  <a:lnTo>
                    <a:pt x="25137" y="36916"/>
                  </a:lnTo>
                  <a:lnTo>
                    <a:pt x="26676" y="35510"/>
                  </a:lnTo>
                  <a:lnTo>
                    <a:pt x="31033" y="31303"/>
                  </a:lnTo>
                  <a:lnTo>
                    <a:pt x="44148" y="18303"/>
                  </a:lnTo>
                  <a:lnTo>
                    <a:pt x="44312" y="17148"/>
                  </a:lnTo>
                  <a:lnTo>
                    <a:pt x="44420" y="15387"/>
                  </a:lnTo>
                  <a:lnTo>
                    <a:pt x="44493" y="13220"/>
                  </a:lnTo>
                  <a:lnTo>
                    <a:pt x="43549" y="11776"/>
                  </a:lnTo>
                  <a:lnTo>
                    <a:pt x="41928" y="10813"/>
                  </a:lnTo>
                  <a:lnTo>
                    <a:pt x="36937" y="9267"/>
                  </a:lnTo>
                  <a:lnTo>
                    <a:pt x="35535" y="9141"/>
                  </a:lnTo>
                  <a:lnTo>
                    <a:pt x="33609" y="9056"/>
                  </a:lnTo>
                  <a:lnTo>
                    <a:pt x="28822" y="8962"/>
                  </a:lnTo>
                  <a:lnTo>
                    <a:pt x="19490" y="8897"/>
                  </a:lnTo>
                  <a:lnTo>
                    <a:pt x="17951" y="9886"/>
                  </a:lnTo>
                  <a:lnTo>
                    <a:pt x="15932" y="11537"/>
                  </a:lnTo>
                  <a:lnTo>
                    <a:pt x="13594" y="13630"/>
                  </a:lnTo>
                  <a:lnTo>
                    <a:pt x="11044" y="15026"/>
                  </a:lnTo>
                  <a:lnTo>
                    <a:pt x="8351" y="15956"/>
                  </a:lnTo>
                  <a:lnTo>
                    <a:pt x="5564" y="16576"/>
                  </a:lnTo>
                  <a:lnTo>
                    <a:pt x="3706" y="17982"/>
                  </a:lnTo>
                  <a:lnTo>
                    <a:pt x="2467" y="19911"/>
                  </a:lnTo>
                  <a:lnTo>
                    <a:pt x="1641" y="22190"/>
                  </a:lnTo>
                  <a:lnTo>
                    <a:pt x="1090" y="24700"/>
                  </a:lnTo>
                  <a:lnTo>
                    <a:pt x="724" y="27367"/>
                  </a:lnTo>
                  <a:lnTo>
                    <a:pt x="135" y="34034"/>
                  </a:lnTo>
                  <a:lnTo>
                    <a:pt x="1078" y="35574"/>
                  </a:lnTo>
                  <a:lnTo>
                    <a:pt x="2699" y="37592"/>
                  </a:lnTo>
                  <a:lnTo>
                    <a:pt x="4773" y="39930"/>
                  </a:lnTo>
                  <a:lnTo>
                    <a:pt x="7147" y="41488"/>
                  </a:lnTo>
                  <a:lnTo>
                    <a:pt x="9722" y="42527"/>
                  </a:lnTo>
                  <a:lnTo>
                    <a:pt x="12431" y="43220"/>
                  </a:lnTo>
                  <a:lnTo>
                    <a:pt x="14237" y="42690"/>
                  </a:lnTo>
                  <a:lnTo>
                    <a:pt x="15441" y="41344"/>
                  </a:lnTo>
                  <a:lnTo>
                    <a:pt x="16244" y="39454"/>
                  </a:lnTo>
                  <a:lnTo>
                    <a:pt x="17771" y="38195"/>
                  </a:lnTo>
                  <a:lnTo>
                    <a:pt x="19781" y="37355"/>
                  </a:lnTo>
                  <a:lnTo>
                    <a:pt x="22114" y="36795"/>
                  </a:lnTo>
                  <a:lnTo>
                    <a:pt x="24661" y="35430"/>
                  </a:lnTo>
                  <a:lnTo>
                    <a:pt x="27351" y="33527"/>
                  </a:lnTo>
                  <a:lnTo>
                    <a:pt x="30137" y="31267"/>
                  </a:lnTo>
                  <a:lnTo>
                    <a:pt x="32986" y="29760"/>
                  </a:lnTo>
                  <a:lnTo>
                    <a:pt x="35878" y="28755"/>
                  </a:lnTo>
                  <a:lnTo>
                    <a:pt x="38798" y="28086"/>
                  </a:lnTo>
                  <a:lnTo>
                    <a:pt x="40744" y="26647"/>
                  </a:lnTo>
                  <a:lnTo>
                    <a:pt x="42042" y="24696"/>
                  </a:lnTo>
                  <a:lnTo>
                    <a:pt x="44125" y="19175"/>
                  </a:lnTo>
                  <a:lnTo>
                    <a:pt x="44296" y="17730"/>
                  </a:lnTo>
                  <a:lnTo>
                    <a:pt x="44410" y="15775"/>
                  </a:lnTo>
                  <a:lnTo>
                    <a:pt x="44593" y="10247"/>
                  </a:lnTo>
                  <a:lnTo>
                    <a:pt x="43615" y="9794"/>
                  </a:lnTo>
                  <a:lnTo>
                    <a:pt x="41971" y="9491"/>
                  </a:lnTo>
                  <a:lnTo>
                    <a:pt x="39884" y="9290"/>
                  </a:lnTo>
                  <a:lnTo>
                    <a:pt x="37500" y="9156"/>
                  </a:lnTo>
                  <a:lnTo>
                    <a:pt x="28386" y="8922"/>
                  </a:lnTo>
                  <a:lnTo>
                    <a:pt x="19231" y="8890"/>
                  </a:lnTo>
                  <a:lnTo>
                    <a:pt x="17778" y="9881"/>
                  </a:lnTo>
                  <a:lnTo>
                    <a:pt x="15818" y="11534"/>
                  </a:lnTo>
                  <a:lnTo>
                    <a:pt x="10282" y="16575"/>
                  </a:lnTo>
                  <a:lnTo>
                    <a:pt x="9828" y="17981"/>
                  </a:lnTo>
                  <a:lnTo>
                    <a:pt x="9525" y="19911"/>
                  </a:lnTo>
                  <a:lnTo>
                    <a:pt x="8919" y="267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257"/>
            <p:cNvSpPr/>
            <p:nvPr/>
          </p:nvSpPr>
          <p:spPr>
            <a:xfrm>
              <a:off x="5634637" y="2669977"/>
              <a:ext cx="44234" cy="44645"/>
            </a:xfrm>
            <a:custGeom>
              <a:avLst/>
              <a:gdLst/>
              <a:ahLst/>
              <a:cxnLst/>
              <a:rect l="0" t="0" r="0" b="0"/>
              <a:pathLst>
                <a:path w="44234" h="44645">
                  <a:moveTo>
                    <a:pt x="35715" y="0"/>
                  </a:moveTo>
                  <a:lnTo>
                    <a:pt x="22153" y="0"/>
                  </a:lnTo>
                  <a:lnTo>
                    <a:pt x="20721" y="992"/>
                  </a:lnTo>
                  <a:lnTo>
                    <a:pt x="19766" y="2645"/>
                  </a:lnTo>
                  <a:lnTo>
                    <a:pt x="19129" y="4740"/>
                  </a:lnTo>
                  <a:lnTo>
                    <a:pt x="17712" y="6136"/>
                  </a:lnTo>
                  <a:lnTo>
                    <a:pt x="15775" y="7068"/>
                  </a:lnTo>
                  <a:lnTo>
                    <a:pt x="13492" y="7688"/>
                  </a:lnTo>
                  <a:lnTo>
                    <a:pt x="10977" y="9094"/>
                  </a:lnTo>
                  <a:lnTo>
                    <a:pt x="8309" y="11023"/>
                  </a:lnTo>
                  <a:lnTo>
                    <a:pt x="5538" y="13302"/>
                  </a:lnTo>
                  <a:lnTo>
                    <a:pt x="3691" y="15813"/>
                  </a:lnTo>
                  <a:lnTo>
                    <a:pt x="2459" y="18479"/>
                  </a:lnTo>
                  <a:lnTo>
                    <a:pt x="1638" y="21249"/>
                  </a:lnTo>
                  <a:lnTo>
                    <a:pt x="1090" y="24088"/>
                  </a:lnTo>
                  <a:lnTo>
                    <a:pt x="726" y="26973"/>
                  </a:lnTo>
                  <a:lnTo>
                    <a:pt x="482" y="29887"/>
                  </a:lnTo>
                  <a:lnTo>
                    <a:pt x="320" y="32823"/>
                  </a:lnTo>
                  <a:lnTo>
                    <a:pt x="4" y="44302"/>
                  </a:lnTo>
                  <a:lnTo>
                    <a:pt x="0" y="44494"/>
                  </a:lnTo>
                  <a:lnTo>
                    <a:pt x="990" y="44545"/>
                  </a:lnTo>
                  <a:lnTo>
                    <a:pt x="4738" y="44603"/>
                  </a:lnTo>
                  <a:lnTo>
                    <a:pt x="12425" y="44634"/>
                  </a:lnTo>
                  <a:lnTo>
                    <a:pt x="14235" y="43647"/>
                  </a:lnTo>
                  <a:lnTo>
                    <a:pt x="15442" y="41996"/>
                  </a:lnTo>
                  <a:lnTo>
                    <a:pt x="16246" y="39904"/>
                  </a:lnTo>
                  <a:lnTo>
                    <a:pt x="17774" y="38508"/>
                  </a:lnTo>
                  <a:lnTo>
                    <a:pt x="19786" y="37578"/>
                  </a:lnTo>
                  <a:lnTo>
                    <a:pt x="22119" y="36959"/>
                  </a:lnTo>
                  <a:lnTo>
                    <a:pt x="24666" y="35553"/>
                  </a:lnTo>
                  <a:lnTo>
                    <a:pt x="27357" y="33624"/>
                  </a:lnTo>
                  <a:lnTo>
                    <a:pt x="30143" y="31345"/>
                  </a:lnTo>
                  <a:lnTo>
                    <a:pt x="32000" y="28834"/>
                  </a:lnTo>
                  <a:lnTo>
                    <a:pt x="33238" y="26168"/>
                  </a:lnTo>
                  <a:lnTo>
                    <a:pt x="35225" y="19500"/>
                  </a:lnTo>
                  <a:lnTo>
                    <a:pt x="35389" y="17961"/>
                  </a:lnTo>
                  <a:lnTo>
                    <a:pt x="35497" y="15943"/>
                  </a:lnTo>
                  <a:lnTo>
                    <a:pt x="35672" y="10315"/>
                  </a:lnTo>
                  <a:lnTo>
                    <a:pt x="34693" y="8860"/>
                  </a:lnTo>
                  <a:lnTo>
                    <a:pt x="33050" y="6899"/>
                  </a:lnTo>
                  <a:lnTo>
                    <a:pt x="28022" y="1362"/>
                  </a:lnTo>
                  <a:lnTo>
                    <a:pt x="26617" y="908"/>
                  </a:lnTo>
                  <a:lnTo>
                    <a:pt x="24689" y="605"/>
                  </a:lnTo>
                  <a:lnTo>
                    <a:pt x="19205" y="119"/>
                  </a:lnTo>
                  <a:lnTo>
                    <a:pt x="17763" y="1072"/>
                  </a:lnTo>
                  <a:lnTo>
                    <a:pt x="15809" y="2699"/>
                  </a:lnTo>
                  <a:lnTo>
                    <a:pt x="10285" y="7699"/>
                  </a:lnTo>
                  <a:lnTo>
                    <a:pt x="4588" y="13305"/>
                  </a:lnTo>
                  <a:lnTo>
                    <a:pt x="3057" y="15815"/>
                  </a:lnTo>
                  <a:lnTo>
                    <a:pt x="2037" y="18481"/>
                  </a:lnTo>
                  <a:lnTo>
                    <a:pt x="1357" y="21250"/>
                  </a:lnTo>
                  <a:lnTo>
                    <a:pt x="903" y="24088"/>
                  </a:lnTo>
                  <a:lnTo>
                    <a:pt x="600" y="26973"/>
                  </a:lnTo>
                  <a:lnTo>
                    <a:pt x="399" y="29888"/>
                  </a:lnTo>
                  <a:lnTo>
                    <a:pt x="265" y="32824"/>
                  </a:lnTo>
                  <a:lnTo>
                    <a:pt x="31" y="42895"/>
                  </a:lnTo>
                  <a:lnTo>
                    <a:pt x="1012" y="43479"/>
                  </a:lnTo>
                  <a:lnTo>
                    <a:pt x="2658" y="43869"/>
                  </a:lnTo>
                  <a:lnTo>
                    <a:pt x="4747" y="44129"/>
                  </a:lnTo>
                  <a:lnTo>
                    <a:pt x="7132" y="44302"/>
                  </a:lnTo>
                  <a:lnTo>
                    <a:pt x="9714" y="44417"/>
                  </a:lnTo>
                  <a:lnTo>
                    <a:pt x="16247" y="44603"/>
                  </a:lnTo>
                  <a:lnTo>
                    <a:pt x="30143" y="44644"/>
                  </a:lnTo>
                  <a:lnTo>
                    <a:pt x="32000" y="43653"/>
                  </a:lnTo>
                  <a:lnTo>
                    <a:pt x="33238" y="42000"/>
                  </a:lnTo>
                  <a:lnTo>
                    <a:pt x="34064" y="39906"/>
                  </a:lnTo>
                  <a:lnTo>
                    <a:pt x="35606" y="38511"/>
                  </a:lnTo>
                  <a:lnTo>
                    <a:pt x="37626" y="37580"/>
                  </a:lnTo>
                  <a:lnTo>
                    <a:pt x="39965" y="36959"/>
                  </a:lnTo>
                  <a:lnTo>
                    <a:pt x="41526" y="35554"/>
                  </a:lnTo>
                  <a:lnTo>
                    <a:pt x="42565" y="33624"/>
                  </a:lnTo>
                  <a:lnTo>
                    <a:pt x="43258" y="31346"/>
                  </a:lnTo>
                  <a:lnTo>
                    <a:pt x="43720" y="28834"/>
                  </a:lnTo>
                  <a:lnTo>
                    <a:pt x="44028" y="26168"/>
                  </a:lnTo>
                  <a:lnTo>
                    <a:pt x="44233" y="23398"/>
                  </a:lnTo>
                  <a:lnTo>
                    <a:pt x="43378" y="21552"/>
                  </a:lnTo>
                  <a:lnTo>
                    <a:pt x="41816" y="20321"/>
                  </a:lnTo>
                  <a:lnTo>
                    <a:pt x="39782" y="19500"/>
                  </a:lnTo>
                  <a:lnTo>
                    <a:pt x="38426" y="17961"/>
                  </a:lnTo>
                  <a:lnTo>
                    <a:pt x="37522" y="15943"/>
                  </a:lnTo>
                  <a:lnTo>
                    <a:pt x="36920" y="13605"/>
                  </a:lnTo>
                  <a:lnTo>
                    <a:pt x="35526" y="12046"/>
                  </a:lnTo>
                  <a:lnTo>
                    <a:pt x="33604" y="11007"/>
                  </a:lnTo>
                  <a:lnTo>
                    <a:pt x="28132" y="9339"/>
                  </a:lnTo>
                  <a:lnTo>
                    <a:pt x="26691" y="9203"/>
                  </a:lnTo>
                  <a:lnTo>
                    <a:pt x="24738" y="9112"/>
                  </a:lnTo>
                  <a:lnTo>
                    <a:pt x="19214" y="8965"/>
                  </a:lnTo>
                  <a:lnTo>
                    <a:pt x="17769" y="9945"/>
                  </a:lnTo>
                  <a:lnTo>
                    <a:pt x="15813" y="11591"/>
                  </a:lnTo>
                  <a:lnTo>
                    <a:pt x="13517" y="13681"/>
                  </a:lnTo>
                  <a:lnTo>
                    <a:pt x="11987" y="16065"/>
                  </a:lnTo>
                  <a:lnTo>
                    <a:pt x="10966" y="18647"/>
                  </a:lnTo>
                  <a:lnTo>
                    <a:pt x="9329" y="25181"/>
                  </a:lnTo>
                  <a:lnTo>
                    <a:pt x="9194" y="26709"/>
                  </a:lnTo>
                  <a:lnTo>
                    <a:pt x="9105" y="28720"/>
                  </a:lnTo>
                  <a:lnTo>
                    <a:pt x="8961" y="34336"/>
                  </a:lnTo>
                  <a:lnTo>
                    <a:pt x="9941" y="34797"/>
                  </a:lnTo>
                  <a:lnTo>
                    <a:pt x="11587" y="35104"/>
                  </a:lnTo>
                  <a:lnTo>
                    <a:pt x="16617" y="35597"/>
                  </a:lnTo>
                  <a:lnTo>
                    <a:pt x="18022" y="35637"/>
                  </a:lnTo>
                  <a:lnTo>
                    <a:pt x="31126" y="35715"/>
                  </a:lnTo>
                  <a:lnTo>
                    <a:pt x="32655" y="34724"/>
                  </a:lnTo>
                  <a:lnTo>
                    <a:pt x="33675" y="33071"/>
                  </a:lnTo>
                  <a:lnTo>
                    <a:pt x="34355" y="30977"/>
                  </a:lnTo>
                  <a:lnTo>
                    <a:pt x="34808" y="28589"/>
                  </a:lnTo>
                  <a:lnTo>
                    <a:pt x="35110" y="26004"/>
                  </a:lnTo>
                  <a:lnTo>
                    <a:pt x="35679" y="18335"/>
                  </a:lnTo>
                  <a:lnTo>
                    <a:pt x="35713" y="9309"/>
                  </a:lnTo>
                  <a:lnTo>
                    <a:pt x="34721" y="10175"/>
                  </a:lnTo>
                  <a:lnTo>
                    <a:pt x="27153" y="17501"/>
                  </a:lnTo>
                  <a:lnTo>
                    <a:pt x="27030" y="18612"/>
                  </a:lnTo>
                  <a:lnTo>
                    <a:pt x="26948" y="20346"/>
                  </a:lnTo>
                  <a:lnTo>
                    <a:pt x="26785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258"/>
            <p:cNvSpPr/>
            <p:nvPr/>
          </p:nvSpPr>
          <p:spPr>
            <a:xfrm>
              <a:off x="5759661" y="3170039"/>
              <a:ext cx="49678" cy="49691"/>
            </a:xfrm>
            <a:custGeom>
              <a:avLst/>
              <a:gdLst/>
              <a:ahLst/>
              <a:cxnLst/>
              <a:rect l="0" t="0" r="0" b="0"/>
              <a:pathLst>
                <a:path w="49678" h="49691">
                  <a:moveTo>
                    <a:pt x="26777" y="0"/>
                  </a:moveTo>
                  <a:lnTo>
                    <a:pt x="17956" y="0"/>
                  </a:lnTo>
                  <a:lnTo>
                    <a:pt x="23013" y="0"/>
                  </a:lnTo>
                  <a:lnTo>
                    <a:pt x="18723" y="0"/>
                  </a:lnTo>
                  <a:lnTo>
                    <a:pt x="18431" y="992"/>
                  </a:lnTo>
                  <a:lnTo>
                    <a:pt x="18236" y="2646"/>
                  </a:lnTo>
                  <a:lnTo>
                    <a:pt x="17924" y="7688"/>
                  </a:lnTo>
                  <a:lnTo>
                    <a:pt x="16906" y="9094"/>
                  </a:lnTo>
                  <a:lnTo>
                    <a:pt x="15235" y="11024"/>
                  </a:lnTo>
                  <a:lnTo>
                    <a:pt x="13129" y="13302"/>
                  </a:lnTo>
                  <a:lnTo>
                    <a:pt x="11725" y="15814"/>
                  </a:lnTo>
                  <a:lnTo>
                    <a:pt x="10789" y="18480"/>
                  </a:lnTo>
                  <a:lnTo>
                    <a:pt x="9287" y="25148"/>
                  </a:lnTo>
                  <a:lnTo>
                    <a:pt x="9163" y="26687"/>
                  </a:lnTo>
                  <a:lnTo>
                    <a:pt x="9081" y="28705"/>
                  </a:lnTo>
                  <a:lnTo>
                    <a:pt x="8990" y="33594"/>
                  </a:lnTo>
                  <a:lnTo>
                    <a:pt x="8919" y="44159"/>
                  </a:lnTo>
                  <a:lnTo>
                    <a:pt x="9911" y="44322"/>
                  </a:lnTo>
                  <a:lnTo>
                    <a:pt x="11564" y="44431"/>
                  </a:lnTo>
                  <a:lnTo>
                    <a:pt x="13658" y="44503"/>
                  </a:lnTo>
                  <a:lnTo>
                    <a:pt x="21346" y="44605"/>
                  </a:lnTo>
                  <a:lnTo>
                    <a:pt x="23156" y="43627"/>
                  </a:lnTo>
                  <a:lnTo>
                    <a:pt x="24363" y="41984"/>
                  </a:lnTo>
                  <a:lnTo>
                    <a:pt x="25167" y="39895"/>
                  </a:lnTo>
                  <a:lnTo>
                    <a:pt x="26695" y="37511"/>
                  </a:lnTo>
                  <a:lnTo>
                    <a:pt x="28707" y="34929"/>
                  </a:lnTo>
                  <a:lnTo>
                    <a:pt x="34323" y="28397"/>
                  </a:lnTo>
                  <a:lnTo>
                    <a:pt x="37737" y="24858"/>
                  </a:lnTo>
                  <a:lnTo>
                    <a:pt x="43273" y="19242"/>
                  </a:lnTo>
                  <a:lnTo>
                    <a:pt x="43727" y="17789"/>
                  </a:lnTo>
                  <a:lnTo>
                    <a:pt x="44030" y="15828"/>
                  </a:lnTo>
                  <a:lnTo>
                    <a:pt x="44516" y="10292"/>
                  </a:lnTo>
                  <a:lnTo>
                    <a:pt x="43563" y="8846"/>
                  </a:lnTo>
                  <a:lnTo>
                    <a:pt x="41937" y="6890"/>
                  </a:lnTo>
                  <a:lnTo>
                    <a:pt x="36936" y="1361"/>
                  </a:lnTo>
                  <a:lnTo>
                    <a:pt x="35534" y="907"/>
                  </a:lnTo>
                  <a:lnTo>
                    <a:pt x="33607" y="605"/>
                  </a:lnTo>
                  <a:lnTo>
                    <a:pt x="28126" y="120"/>
                  </a:lnTo>
                  <a:lnTo>
                    <a:pt x="26684" y="80"/>
                  </a:lnTo>
                  <a:lnTo>
                    <a:pt x="22436" y="35"/>
                  </a:lnTo>
                  <a:lnTo>
                    <a:pt x="20906" y="1016"/>
                  </a:lnTo>
                  <a:lnTo>
                    <a:pt x="19886" y="2662"/>
                  </a:lnTo>
                  <a:lnTo>
                    <a:pt x="19206" y="4751"/>
                  </a:lnTo>
                  <a:lnTo>
                    <a:pt x="17761" y="6144"/>
                  </a:lnTo>
                  <a:lnTo>
                    <a:pt x="15805" y="7072"/>
                  </a:lnTo>
                  <a:lnTo>
                    <a:pt x="13509" y="7692"/>
                  </a:lnTo>
                  <a:lnTo>
                    <a:pt x="11978" y="9097"/>
                  </a:lnTo>
                  <a:lnTo>
                    <a:pt x="10958" y="11025"/>
                  </a:lnTo>
                  <a:lnTo>
                    <a:pt x="10278" y="13303"/>
                  </a:lnTo>
                  <a:lnTo>
                    <a:pt x="9824" y="15814"/>
                  </a:lnTo>
                  <a:lnTo>
                    <a:pt x="9521" y="18480"/>
                  </a:lnTo>
                  <a:lnTo>
                    <a:pt x="9320" y="21250"/>
                  </a:lnTo>
                  <a:lnTo>
                    <a:pt x="8194" y="24088"/>
                  </a:lnTo>
                  <a:lnTo>
                    <a:pt x="6450" y="26973"/>
                  </a:lnTo>
                  <a:lnTo>
                    <a:pt x="4296" y="29888"/>
                  </a:lnTo>
                  <a:lnTo>
                    <a:pt x="3852" y="32824"/>
                  </a:lnTo>
                  <a:lnTo>
                    <a:pt x="4548" y="35773"/>
                  </a:lnTo>
                  <a:lnTo>
                    <a:pt x="8661" y="44129"/>
                  </a:lnTo>
                  <a:lnTo>
                    <a:pt x="9739" y="45294"/>
                  </a:lnTo>
                  <a:lnTo>
                    <a:pt x="13582" y="49235"/>
                  </a:lnTo>
                  <a:lnTo>
                    <a:pt x="15003" y="49690"/>
                  </a:lnTo>
                  <a:lnTo>
                    <a:pt x="15951" y="49002"/>
                  </a:lnTo>
                  <a:lnTo>
                    <a:pt x="16583" y="47551"/>
                  </a:lnTo>
                  <a:lnTo>
                    <a:pt x="17997" y="46583"/>
                  </a:lnTo>
                  <a:lnTo>
                    <a:pt x="19931" y="45938"/>
                  </a:lnTo>
                  <a:lnTo>
                    <a:pt x="25424" y="44903"/>
                  </a:lnTo>
                  <a:lnTo>
                    <a:pt x="26866" y="43826"/>
                  </a:lnTo>
                  <a:lnTo>
                    <a:pt x="28821" y="42116"/>
                  </a:lnTo>
                  <a:lnTo>
                    <a:pt x="34346" y="36982"/>
                  </a:lnTo>
                  <a:lnTo>
                    <a:pt x="34799" y="35569"/>
                  </a:lnTo>
                  <a:lnTo>
                    <a:pt x="35102" y="33634"/>
                  </a:lnTo>
                  <a:lnTo>
                    <a:pt x="35302" y="31353"/>
                  </a:lnTo>
                  <a:lnTo>
                    <a:pt x="36429" y="29831"/>
                  </a:lnTo>
                  <a:lnTo>
                    <a:pt x="38173" y="28817"/>
                  </a:lnTo>
                  <a:lnTo>
                    <a:pt x="40327" y="28141"/>
                  </a:lnTo>
                  <a:lnTo>
                    <a:pt x="41764" y="26698"/>
                  </a:lnTo>
                  <a:lnTo>
                    <a:pt x="42720" y="24744"/>
                  </a:lnTo>
                  <a:lnTo>
                    <a:pt x="43358" y="22449"/>
                  </a:lnTo>
                  <a:lnTo>
                    <a:pt x="42793" y="20919"/>
                  </a:lnTo>
                  <a:lnTo>
                    <a:pt x="41422" y="19899"/>
                  </a:lnTo>
                  <a:lnTo>
                    <a:pt x="36835" y="18263"/>
                  </a:lnTo>
                  <a:lnTo>
                    <a:pt x="35467" y="17136"/>
                  </a:lnTo>
                  <a:lnTo>
                    <a:pt x="33563" y="15393"/>
                  </a:lnTo>
                  <a:lnTo>
                    <a:pt x="28116" y="10206"/>
                  </a:lnTo>
                  <a:lnTo>
                    <a:pt x="26678" y="9781"/>
                  </a:lnTo>
                  <a:lnTo>
                    <a:pt x="24726" y="9497"/>
                  </a:lnTo>
                  <a:lnTo>
                    <a:pt x="22433" y="9308"/>
                  </a:lnTo>
                  <a:lnTo>
                    <a:pt x="19912" y="10174"/>
                  </a:lnTo>
                  <a:lnTo>
                    <a:pt x="17239" y="11744"/>
                  </a:lnTo>
                  <a:lnTo>
                    <a:pt x="14465" y="13782"/>
                  </a:lnTo>
                  <a:lnTo>
                    <a:pt x="11623" y="15141"/>
                  </a:lnTo>
                  <a:lnTo>
                    <a:pt x="8737" y="16047"/>
                  </a:lnTo>
                  <a:lnTo>
                    <a:pt x="1716" y="17501"/>
                  </a:lnTo>
                  <a:lnTo>
                    <a:pt x="1139" y="18613"/>
                  </a:lnTo>
                  <a:lnTo>
                    <a:pt x="755" y="20346"/>
                  </a:lnTo>
                  <a:lnTo>
                    <a:pt x="499" y="22494"/>
                  </a:lnTo>
                  <a:lnTo>
                    <a:pt x="328" y="24917"/>
                  </a:lnTo>
                  <a:lnTo>
                    <a:pt x="215" y="27526"/>
                  </a:lnTo>
                  <a:lnTo>
                    <a:pt x="89" y="33070"/>
                  </a:lnTo>
                  <a:lnTo>
                    <a:pt x="0" y="42927"/>
                  </a:lnTo>
                  <a:lnTo>
                    <a:pt x="989" y="43501"/>
                  </a:lnTo>
                  <a:lnTo>
                    <a:pt x="2639" y="43884"/>
                  </a:lnTo>
                  <a:lnTo>
                    <a:pt x="4732" y="44139"/>
                  </a:lnTo>
                  <a:lnTo>
                    <a:pt x="7119" y="44309"/>
                  </a:lnTo>
                  <a:lnTo>
                    <a:pt x="9703" y="44422"/>
                  </a:lnTo>
                  <a:lnTo>
                    <a:pt x="15219" y="44548"/>
                  </a:lnTo>
                  <a:lnTo>
                    <a:pt x="38696" y="44644"/>
                  </a:lnTo>
                  <a:lnTo>
                    <a:pt x="40676" y="43654"/>
                  </a:lnTo>
                  <a:lnTo>
                    <a:pt x="41996" y="42000"/>
                  </a:lnTo>
                  <a:lnTo>
                    <a:pt x="42876" y="39907"/>
                  </a:lnTo>
                  <a:lnTo>
                    <a:pt x="43462" y="37519"/>
                  </a:lnTo>
                  <a:lnTo>
                    <a:pt x="43853" y="34934"/>
                  </a:lnTo>
                  <a:lnTo>
                    <a:pt x="44114" y="32219"/>
                  </a:lnTo>
                  <a:lnTo>
                    <a:pt x="45280" y="30409"/>
                  </a:lnTo>
                  <a:lnTo>
                    <a:pt x="47050" y="29202"/>
                  </a:lnTo>
                  <a:lnTo>
                    <a:pt x="49222" y="28398"/>
                  </a:lnTo>
                  <a:lnTo>
                    <a:pt x="49677" y="26869"/>
                  </a:lnTo>
                  <a:lnTo>
                    <a:pt x="48989" y="24858"/>
                  </a:lnTo>
                  <a:lnTo>
                    <a:pt x="45496" y="19242"/>
                  </a:lnTo>
                  <a:lnTo>
                    <a:pt x="45209" y="17789"/>
                  </a:lnTo>
                  <a:lnTo>
                    <a:pt x="45018" y="15828"/>
                  </a:lnTo>
                  <a:lnTo>
                    <a:pt x="44891" y="13529"/>
                  </a:lnTo>
                  <a:lnTo>
                    <a:pt x="43813" y="11996"/>
                  </a:lnTo>
                  <a:lnTo>
                    <a:pt x="42103" y="10974"/>
                  </a:lnTo>
                  <a:lnTo>
                    <a:pt x="36969" y="9333"/>
                  </a:lnTo>
                  <a:lnTo>
                    <a:pt x="35556" y="9199"/>
                  </a:lnTo>
                  <a:lnTo>
                    <a:pt x="33622" y="9109"/>
                  </a:lnTo>
                  <a:lnTo>
                    <a:pt x="28826" y="9009"/>
                  </a:lnTo>
                  <a:lnTo>
                    <a:pt x="19489" y="8940"/>
                  </a:lnTo>
                  <a:lnTo>
                    <a:pt x="17949" y="9929"/>
                  </a:lnTo>
                  <a:lnTo>
                    <a:pt x="15930" y="11580"/>
                  </a:lnTo>
                  <a:lnTo>
                    <a:pt x="10302" y="16619"/>
                  </a:lnTo>
                  <a:lnTo>
                    <a:pt x="4587" y="22233"/>
                  </a:lnTo>
                  <a:lnTo>
                    <a:pt x="3054" y="24743"/>
                  </a:lnTo>
                  <a:lnTo>
                    <a:pt x="2031" y="27409"/>
                  </a:lnTo>
                  <a:lnTo>
                    <a:pt x="1350" y="30180"/>
                  </a:lnTo>
                  <a:lnTo>
                    <a:pt x="1888" y="33018"/>
                  </a:lnTo>
                  <a:lnTo>
                    <a:pt x="3239" y="35903"/>
                  </a:lnTo>
                  <a:lnTo>
                    <a:pt x="7795" y="42921"/>
                  </a:lnTo>
                  <a:lnTo>
                    <a:pt x="9161" y="43497"/>
                  </a:lnTo>
                  <a:lnTo>
                    <a:pt x="11064" y="43881"/>
                  </a:lnTo>
                  <a:lnTo>
                    <a:pt x="16507" y="44497"/>
                  </a:lnTo>
                  <a:lnTo>
                    <a:pt x="17946" y="44547"/>
                  </a:lnTo>
                  <a:lnTo>
                    <a:pt x="27384" y="44629"/>
                  </a:lnTo>
                  <a:lnTo>
                    <a:pt x="44636" y="446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259"/>
            <p:cNvSpPr/>
            <p:nvPr/>
          </p:nvSpPr>
          <p:spPr>
            <a:xfrm>
              <a:off x="5866805" y="3125401"/>
              <a:ext cx="49691" cy="44628"/>
            </a:xfrm>
            <a:custGeom>
              <a:avLst/>
              <a:gdLst/>
              <a:ahLst/>
              <a:cxnLst/>
              <a:rect l="0" t="0" r="0" b="0"/>
              <a:pathLst>
                <a:path w="49691" h="44628">
                  <a:moveTo>
                    <a:pt x="35718" y="8920"/>
                  </a:moveTo>
                  <a:lnTo>
                    <a:pt x="5542" y="8920"/>
                  </a:lnTo>
                  <a:lnTo>
                    <a:pt x="3694" y="9912"/>
                  </a:lnTo>
                  <a:lnTo>
                    <a:pt x="2462" y="11565"/>
                  </a:lnTo>
                  <a:lnTo>
                    <a:pt x="485" y="16608"/>
                  </a:lnTo>
                  <a:lnTo>
                    <a:pt x="324" y="18014"/>
                  </a:lnTo>
                  <a:lnTo>
                    <a:pt x="215" y="19943"/>
                  </a:lnTo>
                  <a:lnTo>
                    <a:pt x="95" y="24733"/>
                  </a:lnTo>
                  <a:lnTo>
                    <a:pt x="0" y="40305"/>
                  </a:lnTo>
                  <a:lnTo>
                    <a:pt x="993" y="41749"/>
                  </a:lnTo>
                  <a:lnTo>
                    <a:pt x="2646" y="42712"/>
                  </a:lnTo>
                  <a:lnTo>
                    <a:pt x="4740" y="43354"/>
                  </a:lnTo>
                  <a:lnTo>
                    <a:pt x="7129" y="43782"/>
                  </a:lnTo>
                  <a:lnTo>
                    <a:pt x="9713" y="44067"/>
                  </a:lnTo>
                  <a:lnTo>
                    <a:pt x="16250" y="44525"/>
                  </a:lnTo>
                  <a:lnTo>
                    <a:pt x="17778" y="43571"/>
                  </a:lnTo>
                  <a:lnTo>
                    <a:pt x="19790" y="41942"/>
                  </a:lnTo>
                  <a:lnTo>
                    <a:pt x="25406" y="36940"/>
                  </a:lnTo>
                  <a:lnTo>
                    <a:pt x="34355" y="28128"/>
                  </a:lnTo>
                  <a:lnTo>
                    <a:pt x="34810" y="26686"/>
                  </a:lnTo>
                  <a:lnTo>
                    <a:pt x="35113" y="24732"/>
                  </a:lnTo>
                  <a:lnTo>
                    <a:pt x="35314" y="22438"/>
                  </a:lnTo>
                  <a:lnTo>
                    <a:pt x="35449" y="19917"/>
                  </a:lnTo>
                  <a:lnTo>
                    <a:pt x="35683" y="10564"/>
                  </a:lnTo>
                  <a:lnTo>
                    <a:pt x="35707" y="4666"/>
                  </a:lnTo>
                  <a:lnTo>
                    <a:pt x="34719" y="3107"/>
                  </a:lnTo>
                  <a:lnTo>
                    <a:pt x="33068" y="2069"/>
                  </a:lnTo>
                  <a:lnTo>
                    <a:pt x="30975" y="1375"/>
                  </a:lnTo>
                  <a:lnTo>
                    <a:pt x="28587" y="914"/>
                  </a:lnTo>
                  <a:lnTo>
                    <a:pt x="26003" y="606"/>
                  </a:lnTo>
                  <a:lnTo>
                    <a:pt x="19468" y="112"/>
                  </a:lnTo>
                  <a:lnTo>
                    <a:pt x="15929" y="44"/>
                  </a:lnTo>
                  <a:lnTo>
                    <a:pt x="13595" y="26"/>
                  </a:lnTo>
                  <a:lnTo>
                    <a:pt x="11047" y="1006"/>
                  </a:lnTo>
                  <a:lnTo>
                    <a:pt x="8357" y="2651"/>
                  </a:lnTo>
                  <a:lnTo>
                    <a:pt x="1650" y="7681"/>
                  </a:lnTo>
                  <a:lnTo>
                    <a:pt x="1100" y="9086"/>
                  </a:lnTo>
                  <a:lnTo>
                    <a:pt x="733" y="11015"/>
                  </a:lnTo>
                  <a:lnTo>
                    <a:pt x="488" y="13293"/>
                  </a:lnTo>
                  <a:lnTo>
                    <a:pt x="326" y="15804"/>
                  </a:lnTo>
                  <a:lnTo>
                    <a:pt x="217" y="18470"/>
                  </a:lnTo>
                  <a:lnTo>
                    <a:pt x="96" y="24078"/>
                  </a:lnTo>
                  <a:lnTo>
                    <a:pt x="12" y="33981"/>
                  </a:lnTo>
                  <a:lnTo>
                    <a:pt x="1000" y="35549"/>
                  </a:lnTo>
                  <a:lnTo>
                    <a:pt x="2651" y="37586"/>
                  </a:lnTo>
                  <a:lnTo>
                    <a:pt x="7688" y="43245"/>
                  </a:lnTo>
                  <a:lnTo>
                    <a:pt x="9094" y="43710"/>
                  </a:lnTo>
                  <a:lnTo>
                    <a:pt x="11024" y="44019"/>
                  </a:lnTo>
                  <a:lnTo>
                    <a:pt x="13302" y="44225"/>
                  </a:lnTo>
                  <a:lnTo>
                    <a:pt x="15813" y="44363"/>
                  </a:lnTo>
                  <a:lnTo>
                    <a:pt x="21249" y="44515"/>
                  </a:lnTo>
                  <a:lnTo>
                    <a:pt x="29888" y="44602"/>
                  </a:lnTo>
                  <a:lnTo>
                    <a:pt x="32824" y="43622"/>
                  </a:lnTo>
                  <a:lnTo>
                    <a:pt x="35773" y="41976"/>
                  </a:lnTo>
                  <a:lnTo>
                    <a:pt x="42894" y="36946"/>
                  </a:lnTo>
                  <a:lnTo>
                    <a:pt x="43480" y="35541"/>
                  </a:lnTo>
                  <a:lnTo>
                    <a:pt x="43869" y="33613"/>
                  </a:lnTo>
                  <a:lnTo>
                    <a:pt x="44128" y="31335"/>
                  </a:lnTo>
                  <a:lnTo>
                    <a:pt x="45294" y="28824"/>
                  </a:lnTo>
                  <a:lnTo>
                    <a:pt x="47063" y="26158"/>
                  </a:lnTo>
                  <a:lnTo>
                    <a:pt x="49234" y="23389"/>
                  </a:lnTo>
                  <a:lnTo>
                    <a:pt x="49690" y="20550"/>
                  </a:lnTo>
                  <a:lnTo>
                    <a:pt x="49002" y="17665"/>
                  </a:lnTo>
                  <a:lnTo>
                    <a:pt x="45508" y="10647"/>
                  </a:lnTo>
                  <a:lnTo>
                    <a:pt x="44230" y="9079"/>
                  </a:lnTo>
                  <a:lnTo>
                    <a:pt x="42384" y="7041"/>
                  </a:lnTo>
                  <a:lnTo>
                    <a:pt x="37035" y="1383"/>
                  </a:lnTo>
                  <a:lnTo>
                    <a:pt x="35604" y="918"/>
                  </a:lnTo>
                  <a:lnTo>
                    <a:pt x="33658" y="609"/>
                  </a:lnTo>
                  <a:lnTo>
                    <a:pt x="28145" y="112"/>
                  </a:lnTo>
                  <a:lnTo>
                    <a:pt x="26701" y="71"/>
                  </a:lnTo>
                  <a:lnTo>
                    <a:pt x="19219" y="0"/>
                  </a:lnTo>
                  <a:lnTo>
                    <a:pt x="17774" y="989"/>
                  </a:lnTo>
                  <a:lnTo>
                    <a:pt x="15818" y="2641"/>
                  </a:lnTo>
                  <a:lnTo>
                    <a:pt x="13522" y="4734"/>
                  </a:lnTo>
                  <a:lnTo>
                    <a:pt x="11990" y="7121"/>
                  </a:lnTo>
                  <a:lnTo>
                    <a:pt x="10970" y="9705"/>
                  </a:lnTo>
                  <a:lnTo>
                    <a:pt x="10290" y="12420"/>
                  </a:lnTo>
                  <a:lnTo>
                    <a:pt x="9836" y="15221"/>
                  </a:lnTo>
                  <a:lnTo>
                    <a:pt x="9534" y="18082"/>
                  </a:lnTo>
                  <a:lnTo>
                    <a:pt x="9332" y="20981"/>
                  </a:lnTo>
                  <a:lnTo>
                    <a:pt x="9198" y="23906"/>
                  </a:lnTo>
                  <a:lnTo>
                    <a:pt x="8965" y="33958"/>
                  </a:lnTo>
                  <a:lnTo>
                    <a:pt x="9945" y="35533"/>
                  </a:lnTo>
                  <a:lnTo>
                    <a:pt x="11591" y="37576"/>
                  </a:lnTo>
                  <a:lnTo>
                    <a:pt x="16621" y="43243"/>
                  </a:lnTo>
                  <a:lnTo>
                    <a:pt x="18025" y="43708"/>
                  </a:lnTo>
                  <a:lnTo>
                    <a:pt x="19954" y="44018"/>
                  </a:lnTo>
                  <a:lnTo>
                    <a:pt x="25439" y="44515"/>
                  </a:lnTo>
                  <a:lnTo>
                    <a:pt x="26881" y="44556"/>
                  </a:lnTo>
                  <a:lnTo>
                    <a:pt x="34358" y="44627"/>
                  </a:lnTo>
                  <a:lnTo>
                    <a:pt x="35804" y="43638"/>
                  </a:lnTo>
                  <a:lnTo>
                    <a:pt x="37760" y="41987"/>
                  </a:lnTo>
                  <a:lnTo>
                    <a:pt x="43287" y="36949"/>
                  </a:lnTo>
                  <a:lnTo>
                    <a:pt x="43741" y="35543"/>
                  </a:lnTo>
                  <a:lnTo>
                    <a:pt x="44044" y="33614"/>
                  </a:lnTo>
                  <a:lnTo>
                    <a:pt x="44528" y="28129"/>
                  </a:lnTo>
                  <a:lnTo>
                    <a:pt x="44568" y="26686"/>
                  </a:lnTo>
                  <a:lnTo>
                    <a:pt x="44612" y="22438"/>
                  </a:lnTo>
                  <a:lnTo>
                    <a:pt x="43632" y="20909"/>
                  </a:lnTo>
                  <a:lnTo>
                    <a:pt x="41986" y="19889"/>
                  </a:lnTo>
                  <a:lnTo>
                    <a:pt x="36956" y="18252"/>
                  </a:lnTo>
                  <a:lnTo>
                    <a:pt x="35551" y="18118"/>
                  </a:lnTo>
                  <a:lnTo>
                    <a:pt x="33622" y="18028"/>
                  </a:lnTo>
                  <a:lnTo>
                    <a:pt x="31344" y="17969"/>
                  </a:lnTo>
                  <a:lnTo>
                    <a:pt x="29826" y="16936"/>
                  </a:lnTo>
                  <a:lnTo>
                    <a:pt x="28814" y="15256"/>
                  </a:lnTo>
                  <a:lnTo>
                    <a:pt x="28139" y="13144"/>
                  </a:lnTo>
                  <a:lnTo>
                    <a:pt x="26697" y="12728"/>
                  </a:lnTo>
                  <a:lnTo>
                    <a:pt x="24743" y="13443"/>
                  </a:lnTo>
                  <a:lnTo>
                    <a:pt x="18262" y="17591"/>
                  </a:lnTo>
                  <a:lnTo>
                    <a:pt x="18128" y="18669"/>
                  </a:lnTo>
                  <a:lnTo>
                    <a:pt x="18038" y="20380"/>
                  </a:lnTo>
                  <a:lnTo>
                    <a:pt x="17938" y="24927"/>
                  </a:lnTo>
                  <a:lnTo>
                    <a:pt x="17860" y="35567"/>
                  </a:lnTo>
                  <a:lnTo>
                    <a:pt x="18852" y="35614"/>
                  </a:lnTo>
                  <a:lnTo>
                    <a:pt x="25547" y="35696"/>
                  </a:lnTo>
                  <a:lnTo>
                    <a:pt x="35318" y="35708"/>
                  </a:lnTo>
                  <a:lnTo>
                    <a:pt x="35452" y="34716"/>
                  </a:lnTo>
                  <a:lnTo>
                    <a:pt x="35541" y="33062"/>
                  </a:lnTo>
                  <a:lnTo>
                    <a:pt x="35708" y="27146"/>
                  </a:lnTo>
                  <a:lnTo>
                    <a:pt x="34719" y="27024"/>
                  </a:lnTo>
                  <a:lnTo>
                    <a:pt x="33068" y="26942"/>
                  </a:lnTo>
                  <a:lnTo>
                    <a:pt x="30975" y="26888"/>
                  </a:lnTo>
                  <a:lnTo>
                    <a:pt x="29579" y="25859"/>
                  </a:lnTo>
                  <a:lnTo>
                    <a:pt x="28649" y="24181"/>
                  </a:lnTo>
                  <a:lnTo>
                    <a:pt x="26789" y="178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260"/>
            <p:cNvSpPr/>
            <p:nvPr/>
          </p:nvSpPr>
          <p:spPr>
            <a:xfrm>
              <a:off x="6368230" y="2196704"/>
              <a:ext cx="52093" cy="53574"/>
            </a:xfrm>
            <a:custGeom>
              <a:avLst/>
              <a:gdLst/>
              <a:ahLst/>
              <a:cxnLst/>
              <a:rect l="0" t="0" r="0" b="0"/>
              <a:pathLst>
                <a:path w="52093" h="53574">
                  <a:moveTo>
                    <a:pt x="16497" y="8929"/>
                  </a:moveTo>
                  <a:lnTo>
                    <a:pt x="16497" y="0"/>
                  </a:lnTo>
                  <a:lnTo>
                    <a:pt x="16497" y="4740"/>
                  </a:lnTo>
                  <a:lnTo>
                    <a:pt x="15505" y="7128"/>
                  </a:lnTo>
                  <a:lnTo>
                    <a:pt x="13851" y="9713"/>
                  </a:lnTo>
                  <a:lnTo>
                    <a:pt x="8808" y="16250"/>
                  </a:lnTo>
                  <a:lnTo>
                    <a:pt x="8394" y="17778"/>
                  </a:lnTo>
                  <a:lnTo>
                    <a:pt x="8118" y="19789"/>
                  </a:lnTo>
                  <a:lnTo>
                    <a:pt x="7935" y="22122"/>
                  </a:lnTo>
                  <a:lnTo>
                    <a:pt x="7813" y="24670"/>
                  </a:lnTo>
                  <a:lnTo>
                    <a:pt x="7676" y="30146"/>
                  </a:lnTo>
                  <a:lnTo>
                    <a:pt x="7577" y="42917"/>
                  </a:lnTo>
                  <a:lnTo>
                    <a:pt x="8565" y="44486"/>
                  </a:lnTo>
                  <a:lnTo>
                    <a:pt x="10217" y="46524"/>
                  </a:lnTo>
                  <a:lnTo>
                    <a:pt x="12310" y="48875"/>
                  </a:lnTo>
                  <a:lnTo>
                    <a:pt x="14698" y="49451"/>
                  </a:lnTo>
                  <a:lnTo>
                    <a:pt x="17282" y="48841"/>
                  </a:lnTo>
                  <a:lnTo>
                    <a:pt x="19997" y="47444"/>
                  </a:lnTo>
                  <a:lnTo>
                    <a:pt x="22799" y="46512"/>
                  </a:lnTo>
                  <a:lnTo>
                    <a:pt x="25659" y="45890"/>
                  </a:lnTo>
                  <a:lnTo>
                    <a:pt x="28558" y="45476"/>
                  </a:lnTo>
                  <a:lnTo>
                    <a:pt x="31482" y="45200"/>
                  </a:lnTo>
                  <a:lnTo>
                    <a:pt x="34425" y="45016"/>
                  </a:lnTo>
                  <a:lnTo>
                    <a:pt x="37378" y="44893"/>
                  </a:lnTo>
                  <a:lnTo>
                    <a:pt x="39347" y="43819"/>
                  </a:lnTo>
                  <a:lnTo>
                    <a:pt x="40661" y="42111"/>
                  </a:lnTo>
                  <a:lnTo>
                    <a:pt x="41535" y="39980"/>
                  </a:lnTo>
                  <a:lnTo>
                    <a:pt x="43111" y="38559"/>
                  </a:lnTo>
                  <a:lnTo>
                    <a:pt x="45154" y="37612"/>
                  </a:lnTo>
                  <a:lnTo>
                    <a:pt x="47507" y="36981"/>
                  </a:lnTo>
                  <a:lnTo>
                    <a:pt x="49077" y="35568"/>
                  </a:lnTo>
                  <a:lnTo>
                    <a:pt x="50123" y="33633"/>
                  </a:lnTo>
                  <a:lnTo>
                    <a:pt x="51802" y="28141"/>
                  </a:lnTo>
                  <a:lnTo>
                    <a:pt x="51940" y="26697"/>
                  </a:lnTo>
                  <a:lnTo>
                    <a:pt x="52032" y="24743"/>
                  </a:lnTo>
                  <a:lnTo>
                    <a:pt x="52092" y="22448"/>
                  </a:lnTo>
                  <a:lnTo>
                    <a:pt x="51141" y="19926"/>
                  </a:lnTo>
                  <a:lnTo>
                    <a:pt x="49515" y="17253"/>
                  </a:lnTo>
                  <a:lnTo>
                    <a:pt x="47439" y="14478"/>
                  </a:lnTo>
                  <a:lnTo>
                    <a:pt x="45062" y="12628"/>
                  </a:lnTo>
                  <a:lnTo>
                    <a:pt x="42486" y="11395"/>
                  </a:lnTo>
                  <a:lnTo>
                    <a:pt x="39775" y="10573"/>
                  </a:lnTo>
                  <a:lnTo>
                    <a:pt x="37969" y="9033"/>
                  </a:lnTo>
                  <a:lnTo>
                    <a:pt x="36765" y="7014"/>
                  </a:lnTo>
                  <a:lnTo>
                    <a:pt x="35961" y="4676"/>
                  </a:lnTo>
                  <a:lnTo>
                    <a:pt x="34435" y="3117"/>
                  </a:lnTo>
                  <a:lnTo>
                    <a:pt x="32424" y="2077"/>
                  </a:lnTo>
                  <a:lnTo>
                    <a:pt x="30091" y="1385"/>
                  </a:lnTo>
                  <a:lnTo>
                    <a:pt x="27544" y="1915"/>
                  </a:lnTo>
                  <a:lnTo>
                    <a:pt x="24853" y="3261"/>
                  </a:lnTo>
                  <a:lnTo>
                    <a:pt x="18147" y="7809"/>
                  </a:lnTo>
                  <a:lnTo>
                    <a:pt x="16605" y="9175"/>
                  </a:lnTo>
                  <a:lnTo>
                    <a:pt x="12245" y="13338"/>
                  </a:lnTo>
                  <a:lnTo>
                    <a:pt x="10686" y="15837"/>
                  </a:lnTo>
                  <a:lnTo>
                    <a:pt x="9646" y="18495"/>
                  </a:lnTo>
                  <a:lnTo>
                    <a:pt x="8953" y="21260"/>
                  </a:lnTo>
                  <a:lnTo>
                    <a:pt x="8491" y="24095"/>
                  </a:lnTo>
                  <a:lnTo>
                    <a:pt x="8183" y="26977"/>
                  </a:lnTo>
                  <a:lnTo>
                    <a:pt x="7978" y="29891"/>
                  </a:lnTo>
                  <a:lnTo>
                    <a:pt x="7841" y="32825"/>
                  </a:lnTo>
                  <a:lnTo>
                    <a:pt x="7688" y="38732"/>
                  </a:lnTo>
                  <a:lnTo>
                    <a:pt x="7603" y="47635"/>
                  </a:lnTo>
                  <a:lnTo>
                    <a:pt x="8583" y="49616"/>
                  </a:lnTo>
                  <a:lnTo>
                    <a:pt x="10229" y="50936"/>
                  </a:lnTo>
                  <a:lnTo>
                    <a:pt x="15259" y="53056"/>
                  </a:lnTo>
                  <a:lnTo>
                    <a:pt x="16663" y="53229"/>
                  </a:lnTo>
                  <a:lnTo>
                    <a:pt x="18592" y="53345"/>
                  </a:lnTo>
                  <a:lnTo>
                    <a:pt x="24076" y="53531"/>
                  </a:lnTo>
                  <a:lnTo>
                    <a:pt x="37737" y="53573"/>
                  </a:lnTo>
                  <a:lnTo>
                    <a:pt x="39586" y="52582"/>
                  </a:lnTo>
                  <a:lnTo>
                    <a:pt x="40819" y="50930"/>
                  </a:lnTo>
                  <a:lnTo>
                    <a:pt x="41641" y="48836"/>
                  </a:lnTo>
                  <a:lnTo>
                    <a:pt x="42190" y="46447"/>
                  </a:lnTo>
                  <a:lnTo>
                    <a:pt x="42555" y="43863"/>
                  </a:lnTo>
                  <a:lnTo>
                    <a:pt x="42798" y="41148"/>
                  </a:lnTo>
                  <a:lnTo>
                    <a:pt x="42960" y="38346"/>
                  </a:lnTo>
                  <a:lnTo>
                    <a:pt x="43243" y="28506"/>
                  </a:lnTo>
                  <a:lnTo>
                    <a:pt x="43282" y="14510"/>
                  </a:lnTo>
                  <a:lnTo>
                    <a:pt x="42291" y="12650"/>
                  </a:lnTo>
                  <a:lnTo>
                    <a:pt x="40638" y="11409"/>
                  </a:lnTo>
                  <a:lnTo>
                    <a:pt x="35597" y="9419"/>
                  </a:lnTo>
                  <a:lnTo>
                    <a:pt x="34191" y="9256"/>
                  </a:lnTo>
                  <a:lnTo>
                    <a:pt x="32261" y="9147"/>
                  </a:lnTo>
                  <a:lnTo>
                    <a:pt x="27472" y="9026"/>
                  </a:lnTo>
                  <a:lnTo>
                    <a:pt x="12243" y="8932"/>
                  </a:lnTo>
                  <a:lnTo>
                    <a:pt x="10684" y="9924"/>
                  </a:lnTo>
                  <a:lnTo>
                    <a:pt x="9645" y="11576"/>
                  </a:lnTo>
                  <a:lnTo>
                    <a:pt x="8952" y="13670"/>
                  </a:lnTo>
                  <a:lnTo>
                    <a:pt x="7499" y="16059"/>
                  </a:lnTo>
                  <a:lnTo>
                    <a:pt x="5537" y="18643"/>
                  </a:lnTo>
                  <a:lnTo>
                    <a:pt x="0" y="25179"/>
                  </a:lnTo>
                  <a:lnTo>
                    <a:pt x="539" y="26708"/>
                  </a:lnTo>
                  <a:lnTo>
                    <a:pt x="1889" y="28719"/>
                  </a:lnTo>
                  <a:lnTo>
                    <a:pt x="6446" y="34336"/>
                  </a:lnTo>
                  <a:lnTo>
                    <a:pt x="7811" y="34796"/>
                  </a:lnTo>
                  <a:lnTo>
                    <a:pt x="9714" y="35103"/>
                  </a:lnTo>
                  <a:lnTo>
                    <a:pt x="11975" y="35308"/>
                  </a:lnTo>
                  <a:lnTo>
                    <a:pt x="14475" y="35445"/>
                  </a:lnTo>
                  <a:lnTo>
                    <a:pt x="19897" y="35597"/>
                  </a:lnTo>
                  <a:lnTo>
                    <a:pt x="28529" y="35682"/>
                  </a:lnTo>
                  <a:lnTo>
                    <a:pt x="31463" y="34702"/>
                  </a:lnTo>
                  <a:lnTo>
                    <a:pt x="34412" y="33056"/>
                  </a:lnTo>
                  <a:lnTo>
                    <a:pt x="41533" y="28026"/>
                  </a:lnTo>
                  <a:lnTo>
                    <a:pt x="43109" y="26622"/>
                  </a:lnTo>
                  <a:lnTo>
                    <a:pt x="50820" y="19208"/>
                  </a:lnTo>
                  <a:lnTo>
                    <a:pt x="51285" y="17766"/>
                  </a:lnTo>
                  <a:lnTo>
                    <a:pt x="51595" y="15813"/>
                  </a:lnTo>
                  <a:lnTo>
                    <a:pt x="51802" y="13518"/>
                  </a:lnTo>
                  <a:lnTo>
                    <a:pt x="51940" y="10996"/>
                  </a:lnTo>
                  <a:lnTo>
                    <a:pt x="52092" y="5548"/>
                  </a:lnTo>
                  <a:lnTo>
                    <a:pt x="51141" y="3699"/>
                  </a:lnTo>
                  <a:lnTo>
                    <a:pt x="49515" y="2465"/>
                  </a:lnTo>
                  <a:lnTo>
                    <a:pt x="47439" y="1643"/>
                  </a:lnTo>
                  <a:lnTo>
                    <a:pt x="45062" y="1095"/>
                  </a:lnTo>
                  <a:lnTo>
                    <a:pt x="42486" y="730"/>
                  </a:lnTo>
                  <a:lnTo>
                    <a:pt x="39775" y="486"/>
                  </a:lnTo>
                  <a:lnTo>
                    <a:pt x="36977" y="324"/>
                  </a:lnTo>
                  <a:lnTo>
                    <a:pt x="27143" y="42"/>
                  </a:lnTo>
                  <a:lnTo>
                    <a:pt x="21194" y="12"/>
                  </a:lnTo>
                  <a:lnTo>
                    <a:pt x="18636" y="1000"/>
                  </a:lnTo>
                  <a:lnTo>
                    <a:pt x="15939" y="2651"/>
                  </a:lnTo>
                  <a:lnTo>
                    <a:pt x="13149" y="4743"/>
                  </a:lnTo>
                  <a:lnTo>
                    <a:pt x="11288" y="7131"/>
                  </a:lnTo>
                  <a:lnTo>
                    <a:pt x="10047" y="9714"/>
                  </a:lnTo>
                  <a:lnTo>
                    <a:pt x="9221" y="12429"/>
                  </a:lnTo>
                  <a:lnTo>
                    <a:pt x="7677" y="14239"/>
                  </a:lnTo>
                  <a:lnTo>
                    <a:pt x="5656" y="15445"/>
                  </a:lnTo>
                  <a:lnTo>
                    <a:pt x="3316" y="16250"/>
                  </a:lnTo>
                  <a:lnTo>
                    <a:pt x="2749" y="17778"/>
                  </a:lnTo>
                  <a:lnTo>
                    <a:pt x="3362" y="19789"/>
                  </a:lnTo>
                  <a:lnTo>
                    <a:pt x="6737" y="25406"/>
                  </a:lnTo>
                  <a:lnTo>
                    <a:pt x="7013" y="26859"/>
                  </a:lnTo>
                  <a:lnTo>
                    <a:pt x="7198" y="28819"/>
                  </a:lnTo>
                  <a:lnTo>
                    <a:pt x="7567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261"/>
            <p:cNvSpPr/>
            <p:nvPr/>
          </p:nvSpPr>
          <p:spPr>
            <a:xfrm>
              <a:off x="6527636" y="2196704"/>
              <a:ext cx="76201" cy="44635"/>
            </a:xfrm>
            <a:custGeom>
              <a:avLst/>
              <a:gdLst/>
              <a:ahLst/>
              <a:cxnLst/>
              <a:rect l="0" t="0" r="0" b="0"/>
              <a:pathLst>
                <a:path w="76201" h="44635">
                  <a:moveTo>
                    <a:pt x="35684" y="8929"/>
                  </a:moveTo>
                  <a:lnTo>
                    <a:pt x="26786" y="31"/>
                  </a:lnTo>
                  <a:lnTo>
                    <a:pt x="26765" y="9"/>
                  </a:lnTo>
                  <a:lnTo>
                    <a:pt x="19067" y="0"/>
                  </a:lnTo>
                  <a:lnTo>
                    <a:pt x="17661" y="992"/>
                  </a:lnTo>
                  <a:lnTo>
                    <a:pt x="15731" y="2645"/>
                  </a:lnTo>
                  <a:lnTo>
                    <a:pt x="10246" y="7688"/>
                  </a:lnTo>
                  <a:lnTo>
                    <a:pt x="4554" y="13301"/>
                  </a:lnTo>
                  <a:lnTo>
                    <a:pt x="3024" y="15813"/>
                  </a:lnTo>
                  <a:lnTo>
                    <a:pt x="2005" y="18479"/>
                  </a:lnTo>
                  <a:lnTo>
                    <a:pt x="1325" y="21249"/>
                  </a:lnTo>
                  <a:lnTo>
                    <a:pt x="872" y="24088"/>
                  </a:lnTo>
                  <a:lnTo>
                    <a:pt x="569" y="26972"/>
                  </a:lnTo>
                  <a:lnTo>
                    <a:pt x="368" y="29887"/>
                  </a:lnTo>
                  <a:lnTo>
                    <a:pt x="234" y="32823"/>
                  </a:lnTo>
                  <a:lnTo>
                    <a:pt x="0" y="42895"/>
                  </a:lnTo>
                  <a:lnTo>
                    <a:pt x="982" y="43479"/>
                  </a:lnTo>
                  <a:lnTo>
                    <a:pt x="2627" y="43868"/>
                  </a:lnTo>
                  <a:lnTo>
                    <a:pt x="4716" y="44128"/>
                  </a:lnTo>
                  <a:lnTo>
                    <a:pt x="7102" y="44301"/>
                  </a:lnTo>
                  <a:lnTo>
                    <a:pt x="9684" y="44417"/>
                  </a:lnTo>
                  <a:lnTo>
                    <a:pt x="12397" y="44494"/>
                  </a:lnTo>
                  <a:lnTo>
                    <a:pt x="37466" y="44634"/>
                  </a:lnTo>
                  <a:lnTo>
                    <a:pt x="40841" y="43646"/>
                  </a:lnTo>
                  <a:lnTo>
                    <a:pt x="44083" y="41996"/>
                  </a:lnTo>
                  <a:lnTo>
                    <a:pt x="47236" y="39903"/>
                  </a:lnTo>
                  <a:lnTo>
                    <a:pt x="50331" y="38508"/>
                  </a:lnTo>
                  <a:lnTo>
                    <a:pt x="53386" y="37578"/>
                  </a:lnTo>
                  <a:lnTo>
                    <a:pt x="56416" y="36958"/>
                  </a:lnTo>
                  <a:lnTo>
                    <a:pt x="58434" y="35553"/>
                  </a:lnTo>
                  <a:lnTo>
                    <a:pt x="59781" y="33623"/>
                  </a:lnTo>
                  <a:lnTo>
                    <a:pt x="61941" y="28138"/>
                  </a:lnTo>
                  <a:lnTo>
                    <a:pt x="63111" y="26696"/>
                  </a:lnTo>
                  <a:lnTo>
                    <a:pt x="64882" y="24743"/>
                  </a:lnTo>
                  <a:lnTo>
                    <a:pt x="67056" y="22448"/>
                  </a:lnTo>
                  <a:lnTo>
                    <a:pt x="67513" y="19926"/>
                  </a:lnTo>
                  <a:lnTo>
                    <a:pt x="66826" y="17253"/>
                  </a:lnTo>
                  <a:lnTo>
                    <a:pt x="63333" y="10573"/>
                  </a:lnTo>
                  <a:lnTo>
                    <a:pt x="63047" y="9033"/>
                  </a:lnTo>
                  <a:lnTo>
                    <a:pt x="62856" y="7014"/>
                  </a:lnTo>
                  <a:lnTo>
                    <a:pt x="62728" y="4676"/>
                  </a:lnTo>
                  <a:lnTo>
                    <a:pt x="61650" y="3117"/>
                  </a:lnTo>
                  <a:lnTo>
                    <a:pt x="59940" y="2077"/>
                  </a:lnTo>
                  <a:lnTo>
                    <a:pt x="57808" y="1385"/>
                  </a:lnTo>
                  <a:lnTo>
                    <a:pt x="55394" y="923"/>
                  </a:lnTo>
                  <a:lnTo>
                    <a:pt x="52793" y="615"/>
                  </a:lnTo>
                  <a:lnTo>
                    <a:pt x="50067" y="410"/>
                  </a:lnTo>
                  <a:lnTo>
                    <a:pt x="47257" y="273"/>
                  </a:lnTo>
                  <a:lnTo>
                    <a:pt x="41489" y="121"/>
                  </a:lnTo>
                  <a:lnTo>
                    <a:pt x="32664" y="35"/>
                  </a:lnTo>
                  <a:lnTo>
                    <a:pt x="30694" y="1015"/>
                  </a:lnTo>
                  <a:lnTo>
                    <a:pt x="29381" y="2661"/>
                  </a:lnTo>
                  <a:lnTo>
                    <a:pt x="28505" y="4750"/>
                  </a:lnTo>
                  <a:lnTo>
                    <a:pt x="26929" y="6143"/>
                  </a:lnTo>
                  <a:lnTo>
                    <a:pt x="24887" y="7072"/>
                  </a:lnTo>
                  <a:lnTo>
                    <a:pt x="22533" y="7691"/>
                  </a:lnTo>
                  <a:lnTo>
                    <a:pt x="20964" y="9096"/>
                  </a:lnTo>
                  <a:lnTo>
                    <a:pt x="19917" y="11025"/>
                  </a:lnTo>
                  <a:lnTo>
                    <a:pt x="19219" y="13302"/>
                  </a:lnTo>
                  <a:lnTo>
                    <a:pt x="18754" y="15813"/>
                  </a:lnTo>
                  <a:lnTo>
                    <a:pt x="18445" y="18479"/>
                  </a:lnTo>
                  <a:lnTo>
                    <a:pt x="18238" y="21249"/>
                  </a:lnTo>
                  <a:lnTo>
                    <a:pt x="18100" y="24088"/>
                  </a:lnTo>
                  <a:lnTo>
                    <a:pt x="17947" y="29887"/>
                  </a:lnTo>
                  <a:lnTo>
                    <a:pt x="17861" y="38731"/>
                  </a:lnTo>
                  <a:lnTo>
                    <a:pt x="18841" y="40703"/>
                  </a:lnTo>
                  <a:lnTo>
                    <a:pt x="20487" y="42018"/>
                  </a:lnTo>
                  <a:lnTo>
                    <a:pt x="25517" y="44128"/>
                  </a:lnTo>
                  <a:lnTo>
                    <a:pt x="26921" y="44301"/>
                  </a:lnTo>
                  <a:lnTo>
                    <a:pt x="28850" y="44417"/>
                  </a:lnTo>
                  <a:lnTo>
                    <a:pt x="33639" y="44545"/>
                  </a:lnTo>
                  <a:lnTo>
                    <a:pt x="47713" y="44634"/>
                  </a:lnTo>
                  <a:lnTo>
                    <a:pt x="50649" y="43646"/>
                  </a:lnTo>
                  <a:lnTo>
                    <a:pt x="53598" y="41996"/>
                  </a:lnTo>
                  <a:lnTo>
                    <a:pt x="56557" y="39903"/>
                  </a:lnTo>
                  <a:lnTo>
                    <a:pt x="59521" y="38508"/>
                  </a:lnTo>
                  <a:lnTo>
                    <a:pt x="62489" y="37578"/>
                  </a:lnTo>
                  <a:lnTo>
                    <a:pt x="65461" y="36958"/>
                  </a:lnTo>
                  <a:lnTo>
                    <a:pt x="67441" y="35553"/>
                  </a:lnTo>
                  <a:lnTo>
                    <a:pt x="68762" y="33623"/>
                  </a:lnTo>
                  <a:lnTo>
                    <a:pt x="69642" y="31345"/>
                  </a:lnTo>
                  <a:lnTo>
                    <a:pt x="71222" y="29826"/>
                  </a:lnTo>
                  <a:lnTo>
                    <a:pt x="73266" y="28813"/>
                  </a:lnTo>
                  <a:lnTo>
                    <a:pt x="75621" y="28138"/>
                  </a:lnTo>
                  <a:lnTo>
                    <a:pt x="76200" y="26696"/>
                  </a:lnTo>
                  <a:lnTo>
                    <a:pt x="75594" y="24743"/>
                  </a:lnTo>
                  <a:lnTo>
                    <a:pt x="74196" y="22448"/>
                  </a:lnTo>
                  <a:lnTo>
                    <a:pt x="73265" y="19926"/>
                  </a:lnTo>
                  <a:lnTo>
                    <a:pt x="72644" y="17253"/>
                  </a:lnTo>
                  <a:lnTo>
                    <a:pt x="72231" y="14478"/>
                  </a:lnTo>
                  <a:lnTo>
                    <a:pt x="70963" y="11636"/>
                  </a:lnTo>
                  <a:lnTo>
                    <a:pt x="69125" y="8749"/>
                  </a:lnTo>
                  <a:lnTo>
                    <a:pt x="63787" y="1728"/>
                  </a:lnTo>
                  <a:lnTo>
                    <a:pt x="62357" y="1152"/>
                  </a:lnTo>
                  <a:lnTo>
                    <a:pt x="60411" y="767"/>
                  </a:lnTo>
                  <a:lnTo>
                    <a:pt x="58122" y="511"/>
                  </a:lnTo>
                  <a:lnTo>
                    <a:pt x="55603" y="341"/>
                  </a:lnTo>
                  <a:lnTo>
                    <a:pt x="52933" y="227"/>
                  </a:lnTo>
                  <a:lnTo>
                    <a:pt x="47318" y="100"/>
                  </a:lnTo>
                  <a:lnTo>
                    <a:pt x="32672" y="12"/>
                  </a:lnTo>
                  <a:lnTo>
                    <a:pt x="30699" y="1000"/>
                  </a:lnTo>
                  <a:lnTo>
                    <a:pt x="29384" y="2651"/>
                  </a:lnTo>
                  <a:lnTo>
                    <a:pt x="28507" y="4744"/>
                  </a:lnTo>
                  <a:lnTo>
                    <a:pt x="26931" y="7131"/>
                  </a:lnTo>
                  <a:lnTo>
                    <a:pt x="24888" y="9715"/>
                  </a:lnTo>
                  <a:lnTo>
                    <a:pt x="22533" y="12429"/>
                  </a:lnTo>
                  <a:lnTo>
                    <a:pt x="20964" y="15231"/>
                  </a:lnTo>
                  <a:lnTo>
                    <a:pt x="19918" y="18091"/>
                  </a:lnTo>
                  <a:lnTo>
                    <a:pt x="17947" y="26279"/>
                  </a:lnTo>
                  <a:lnTo>
                    <a:pt x="18899" y="27441"/>
                  </a:lnTo>
                  <a:lnTo>
                    <a:pt x="20525" y="29208"/>
                  </a:lnTo>
                  <a:lnTo>
                    <a:pt x="25524" y="34432"/>
                  </a:lnTo>
                  <a:lnTo>
                    <a:pt x="26926" y="33868"/>
                  </a:lnTo>
                  <a:lnTo>
                    <a:pt x="28854" y="32501"/>
                  </a:lnTo>
                  <a:lnTo>
                    <a:pt x="31130" y="30596"/>
                  </a:lnTo>
                  <a:lnTo>
                    <a:pt x="33640" y="29327"/>
                  </a:lnTo>
                  <a:lnTo>
                    <a:pt x="36306" y="28481"/>
                  </a:lnTo>
                  <a:lnTo>
                    <a:pt x="39075" y="27917"/>
                  </a:lnTo>
                  <a:lnTo>
                    <a:pt x="41913" y="27541"/>
                  </a:lnTo>
                  <a:lnTo>
                    <a:pt x="44798" y="27290"/>
                  </a:lnTo>
                  <a:lnTo>
                    <a:pt x="47713" y="27122"/>
                  </a:lnTo>
                  <a:lnTo>
                    <a:pt x="49656" y="26019"/>
                  </a:lnTo>
                  <a:lnTo>
                    <a:pt x="50952" y="24291"/>
                  </a:lnTo>
                  <a:lnTo>
                    <a:pt x="51816" y="22147"/>
                  </a:lnTo>
                  <a:lnTo>
                    <a:pt x="53383" y="20717"/>
                  </a:lnTo>
                  <a:lnTo>
                    <a:pt x="55421" y="19765"/>
                  </a:lnTo>
                  <a:lnTo>
                    <a:pt x="57771" y="19129"/>
                  </a:lnTo>
                  <a:lnTo>
                    <a:pt x="59339" y="17714"/>
                  </a:lnTo>
                  <a:lnTo>
                    <a:pt x="60384" y="15778"/>
                  </a:lnTo>
                  <a:lnTo>
                    <a:pt x="62351" y="9330"/>
                  </a:lnTo>
                  <a:lnTo>
                    <a:pt x="61399" y="9196"/>
                  </a:lnTo>
                  <a:lnTo>
                    <a:pt x="59773" y="9107"/>
                  </a:lnTo>
                  <a:lnTo>
                    <a:pt x="53652" y="8932"/>
                  </a:lnTo>
                  <a:lnTo>
                    <a:pt x="53615" y="9923"/>
                  </a:lnTo>
                  <a:lnTo>
                    <a:pt x="53544" y="178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262"/>
            <p:cNvSpPr/>
            <p:nvPr/>
          </p:nvSpPr>
          <p:spPr>
            <a:xfrm>
              <a:off x="6691538" y="2536031"/>
              <a:ext cx="479002" cy="321470"/>
            </a:xfrm>
            <a:custGeom>
              <a:avLst/>
              <a:gdLst/>
              <a:ahLst/>
              <a:cxnLst/>
              <a:rect l="0" t="0" r="0" b="0"/>
              <a:pathLst>
                <a:path w="479002" h="321470">
                  <a:moveTo>
                    <a:pt x="5728" y="0"/>
                  </a:moveTo>
                  <a:lnTo>
                    <a:pt x="583" y="0"/>
                  </a:lnTo>
                  <a:lnTo>
                    <a:pt x="2780" y="0"/>
                  </a:lnTo>
                  <a:lnTo>
                    <a:pt x="0" y="0"/>
                  </a:lnTo>
                  <a:lnTo>
                    <a:pt x="10385" y="0"/>
                  </a:lnTo>
                  <a:lnTo>
                    <a:pt x="11809" y="992"/>
                  </a:lnTo>
                  <a:lnTo>
                    <a:pt x="12758" y="2646"/>
                  </a:lnTo>
                  <a:lnTo>
                    <a:pt x="13391" y="4741"/>
                  </a:lnTo>
                  <a:lnTo>
                    <a:pt x="14805" y="6137"/>
                  </a:lnTo>
                  <a:lnTo>
                    <a:pt x="16740" y="7068"/>
                  </a:lnTo>
                  <a:lnTo>
                    <a:pt x="21536" y="8102"/>
                  </a:lnTo>
                  <a:lnTo>
                    <a:pt x="26975" y="8562"/>
                  </a:lnTo>
                  <a:lnTo>
                    <a:pt x="29815" y="9677"/>
                  </a:lnTo>
                  <a:lnTo>
                    <a:pt x="35615" y="13561"/>
                  </a:lnTo>
                  <a:lnTo>
                    <a:pt x="44459" y="21326"/>
                  </a:lnTo>
                  <a:lnTo>
                    <a:pt x="58103" y="29911"/>
                  </a:lnTo>
                  <a:lnTo>
                    <a:pt x="69974" y="38739"/>
                  </a:lnTo>
                  <a:lnTo>
                    <a:pt x="79774" y="47638"/>
                  </a:lnTo>
                  <a:lnTo>
                    <a:pt x="93704" y="56558"/>
                  </a:lnTo>
                  <a:lnTo>
                    <a:pt x="110051" y="68462"/>
                  </a:lnTo>
                  <a:lnTo>
                    <a:pt x="120224" y="74415"/>
                  </a:lnTo>
                  <a:lnTo>
                    <a:pt x="128713" y="83013"/>
                  </a:lnTo>
                  <a:lnTo>
                    <a:pt x="132366" y="88084"/>
                  </a:lnTo>
                  <a:lnTo>
                    <a:pt x="141717" y="96365"/>
                  </a:lnTo>
                  <a:lnTo>
                    <a:pt x="146989" y="99962"/>
                  </a:lnTo>
                  <a:lnTo>
                    <a:pt x="155492" y="109250"/>
                  </a:lnTo>
                  <a:lnTo>
                    <a:pt x="159148" y="114505"/>
                  </a:lnTo>
                  <a:lnTo>
                    <a:pt x="168504" y="122990"/>
                  </a:lnTo>
                  <a:lnTo>
                    <a:pt x="179275" y="131061"/>
                  </a:lnTo>
                  <a:lnTo>
                    <a:pt x="184926" y="135991"/>
                  </a:lnTo>
                  <a:lnTo>
                    <a:pt x="196497" y="145769"/>
                  </a:lnTo>
                  <a:lnTo>
                    <a:pt x="208253" y="153422"/>
                  </a:lnTo>
                  <a:lnTo>
                    <a:pt x="220094" y="162776"/>
                  </a:lnTo>
                  <a:lnTo>
                    <a:pt x="226029" y="168049"/>
                  </a:lnTo>
                  <a:lnTo>
                    <a:pt x="240561" y="176553"/>
                  </a:lnTo>
                  <a:lnTo>
                    <a:pt x="255950" y="183640"/>
                  </a:lnTo>
                  <a:lnTo>
                    <a:pt x="269404" y="190097"/>
                  </a:lnTo>
                  <a:lnTo>
                    <a:pt x="281997" y="198920"/>
                  </a:lnTo>
                  <a:lnTo>
                    <a:pt x="295202" y="208464"/>
                  </a:lnTo>
                  <a:lnTo>
                    <a:pt x="302890" y="212398"/>
                  </a:lnTo>
                  <a:lnTo>
                    <a:pt x="310992" y="216013"/>
                  </a:lnTo>
                  <a:lnTo>
                    <a:pt x="325286" y="225321"/>
                  </a:lnTo>
                  <a:lnTo>
                    <a:pt x="338254" y="235080"/>
                  </a:lnTo>
                  <a:lnTo>
                    <a:pt x="350631" y="242725"/>
                  </a:lnTo>
                  <a:lnTo>
                    <a:pt x="362747" y="252076"/>
                  </a:lnTo>
                  <a:lnTo>
                    <a:pt x="374747" y="261854"/>
                  </a:lnTo>
                  <a:lnTo>
                    <a:pt x="386694" y="269507"/>
                  </a:lnTo>
                  <a:lnTo>
                    <a:pt x="398618" y="276216"/>
                  </a:lnTo>
                  <a:lnTo>
                    <a:pt x="410533" y="282505"/>
                  </a:lnTo>
                  <a:lnTo>
                    <a:pt x="422443" y="288607"/>
                  </a:lnTo>
                  <a:lnTo>
                    <a:pt x="435564" y="297621"/>
                  </a:lnTo>
                  <a:lnTo>
                    <a:pt x="445736" y="306576"/>
                  </a:lnTo>
                  <a:lnTo>
                    <a:pt x="449880" y="308564"/>
                  </a:lnTo>
                  <a:lnTo>
                    <a:pt x="459774" y="310772"/>
                  </a:lnTo>
                  <a:lnTo>
                    <a:pt x="463207" y="312353"/>
                  </a:lnTo>
                  <a:lnTo>
                    <a:pt x="465495" y="314400"/>
                  </a:lnTo>
                  <a:lnTo>
                    <a:pt x="467020" y="316756"/>
                  </a:lnTo>
                  <a:lnTo>
                    <a:pt x="469030" y="318327"/>
                  </a:lnTo>
                  <a:lnTo>
                    <a:pt x="471361" y="319375"/>
                  </a:lnTo>
                  <a:lnTo>
                    <a:pt x="479001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263"/>
            <p:cNvSpPr/>
            <p:nvPr/>
          </p:nvSpPr>
          <p:spPr>
            <a:xfrm>
              <a:off x="7260359" y="2812862"/>
              <a:ext cx="329859" cy="326247"/>
            </a:xfrm>
            <a:custGeom>
              <a:avLst/>
              <a:gdLst/>
              <a:ahLst/>
              <a:cxnLst/>
              <a:rect l="0" t="0" r="0" b="0"/>
              <a:pathLst>
                <a:path w="329859" h="326247">
                  <a:moveTo>
                    <a:pt x="142352" y="17849"/>
                  </a:moveTo>
                  <a:lnTo>
                    <a:pt x="142352" y="10160"/>
                  </a:lnTo>
                  <a:lnTo>
                    <a:pt x="134663" y="1340"/>
                  </a:lnTo>
                  <a:lnTo>
                    <a:pt x="133258" y="890"/>
                  </a:lnTo>
                  <a:lnTo>
                    <a:pt x="123872" y="167"/>
                  </a:lnTo>
                  <a:lnTo>
                    <a:pt x="115378" y="42"/>
                  </a:lnTo>
                  <a:lnTo>
                    <a:pt x="103620" y="0"/>
                  </a:lnTo>
                  <a:lnTo>
                    <a:pt x="95042" y="2640"/>
                  </a:lnTo>
                  <a:lnTo>
                    <a:pt x="85606" y="7121"/>
                  </a:lnTo>
                  <a:lnTo>
                    <a:pt x="78105" y="12420"/>
                  </a:lnTo>
                  <a:lnTo>
                    <a:pt x="68305" y="20981"/>
                  </a:lnTo>
                  <a:lnTo>
                    <a:pt x="59501" y="26848"/>
                  </a:lnTo>
                  <a:lnTo>
                    <a:pt x="49967" y="32763"/>
                  </a:lnTo>
                  <a:lnTo>
                    <a:pt x="42422" y="38698"/>
                  </a:lnTo>
                  <a:lnTo>
                    <a:pt x="35761" y="47290"/>
                  </a:lnTo>
                  <a:lnTo>
                    <a:pt x="32597" y="52359"/>
                  </a:lnTo>
                  <a:lnTo>
                    <a:pt x="29494" y="57723"/>
                  </a:lnTo>
                  <a:lnTo>
                    <a:pt x="23401" y="68974"/>
                  </a:lnTo>
                  <a:lnTo>
                    <a:pt x="8422" y="98285"/>
                  </a:lnTo>
                  <a:lnTo>
                    <a:pt x="5440" y="104215"/>
                  </a:lnTo>
                  <a:lnTo>
                    <a:pt x="3453" y="110153"/>
                  </a:lnTo>
                  <a:lnTo>
                    <a:pt x="2127" y="116096"/>
                  </a:lnTo>
                  <a:lnTo>
                    <a:pt x="1243" y="122042"/>
                  </a:lnTo>
                  <a:lnTo>
                    <a:pt x="655" y="127991"/>
                  </a:lnTo>
                  <a:lnTo>
                    <a:pt x="262" y="133941"/>
                  </a:lnTo>
                  <a:lnTo>
                    <a:pt x="0" y="139892"/>
                  </a:lnTo>
                  <a:lnTo>
                    <a:pt x="818" y="145844"/>
                  </a:lnTo>
                  <a:lnTo>
                    <a:pt x="2356" y="151796"/>
                  </a:lnTo>
                  <a:lnTo>
                    <a:pt x="4373" y="157749"/>
                  </a:lnTo>
                  <a:lnTo>
                    <a:pt x="5717" y="163701"/>
                  </a:lnTo>
                  <a:lnTo>
                    <a:pt x="6613" y="169654"/>
                  </a:lnTo>
                  <a:lnTo>
                    <a:pt x="7211" y="175607"/>
                  </a:lnTo>
                  <a:lnTo>
                    <a:pt x="8601" y="182552"/>
                  </a:lnTo>
                  <a:lnTo>
                    <a:pt x="10521" y="190159"/>
                  </a:lnTo>
                  <a:lnTo>
                    <a:pt x="12792" y="198207"/>
                  </a:lnTo>
                  <a:lnTo>
                    <a:pt x="15299" y="205556"/>
                  </a:lnTo>
                  <a:lnTo>
                    <a:pt x="17963" y="212440"/>
                  </a:lnTo>
                  <a:lnTo>
                    <a:pt x="20731" y="219014"/>
                  </a:lnTo>
                  <a:lnTo>
                    <a:pt x="24560" y="225381"/>
                  </a:lnTo>
                  <a:lnTo>
                    <a:pt x="29098" y="231610"/>
                  </a:lnTo>
                  <a:lnTo>
                    <a:pt x="34107" y="237747"/>
                  </a:lnTo>
                  <a:lnTo>
                    <a:pt x="42318" y="247212"/>
                  </a:lnTo>
                  <a:lnTo>
                    <a:pt x="49275" y="255717"/>
                  </a:lnTo>
                  <a:lnTo>
                    <a:pt x="52519" y="260764"/>
                  </a:lnTo>
                  <a:lnTo>
                    <a:pt x="55675" y="266113"/>
                  </a:lnTo>
                  <a:lnTo>
                    <a:pt x="59762" y="271663"/>
                  </a:lnTo>
                  <a:lnTo>
                    <a:pt x="64472" y="277347"/>
                  </a:lnTo>
                  <a:lnTo>
                    <a:pt x="69596" y="283121"/>
                  </a:lnTo>
                  <a:lnTo>
                    <a:pt x="74996" y="287962"/>
                  </a:lnTo>
                  <a:lnTo>
                    <a:pt x="80581" y="292183"/>
                  </a:lnTo>
                  <a:lnTo>
                    <a:pt x="86288" y="295988"/>
                  </a:lnTo>
                  <a:lnTo>
                    <a:pt x="92077" y="299517"/>
                  </a:lnTo>
                  <a:lnTo>
                    <a:pt x="97921" y="302862"/>
                  </a:lnTo>
                  <a:lnTo>
                    <a:pt x="103802" y="306084"/>
                  </a:lnTo>
                  <a:lnTo>
                    <a:pt x="110699" y="309225"/>
                  </a:lnTo>
                  <a:lnTo>
                    <a:pt x="118273" y="312310"/>
                  </a:lnTo>
                  <a:lnTo>
                    <a:pt x="126299" y="315359"/>
                  </a:lnTo>
                  <a:lnTo>
                    <a:pt x="133635" y="317392"/>
                  </a:lnTo>
                  <a:lnTo>
                    <a:pt x="140509" y="318747"/>
                  </a:lnTo>
                  <a:lnTo>
                    <a:pt x="147076" y="319651"/>
                  </a:lnTo>
                  <a:lnTo>
                    <a:pt x="153439" y="321246"/>
                  </a:lnTo>
                  <a:lnTo>
                    <a:pt x="159665" y="323301"/>
                  </a:lnTo>
                  <a:lnTo>
                    <a:pt x="165800" y="325663"/>
                  </a:lnTo>
                  <a:lnTo>
                    <a:pt x="172867" y="326246"/>
                  </a:lnTo>
                  <a:lnTo>
                    <a:pt x="180554" y="325643"/>
                  </a:lnTo>
                  <a:lnTo>
                    <a:pt x="188656" y="324248"/>
                  </a:lnTo>
                  <a:lnTo>
                    <a:pt x="196042" y="323318"/>
                  </a:lnTo>
                  <a:lnTo>
                    <a:pt x="202950" y="322698"/>
                  </a:lnTo>
                  <a:lnTo>
                    <a:pt x="209540" y="322285"/>
                  </a:lnTo>
                  <a:lnTo>
                    <a:pt x="222153" y="321826"/>
                  </a:lnTo>
                  <a:lnTo>
                    <a:pt x="228295" y="321703"/>
                  </a:lnTo>
                  <a:lnTo>
                    <a:pt x="234374" y="320629"/>
                  </a:lnTo>
                  <a:lnTo>
                    <a:pt x="240410" y="318921"/>
                  </a:lnTo>
                  <a:lnTo>
                    <a:pt x="246420" y="316791"/>
                  </a:lnTo>
                  <a:lnTo>
                    <a:pt x="252410" y="313385"/>
                  </a:lnTo>
                  <a:lnTo>
                    <a:pt x="258387" y="309131"/>
                  </a:lnTo>
                  <a:lnTo>
                    <a:pt x="264358" y="304311"/>
                  </a:lnTo>
                  <a:lnTo>
                    <a:pt x="270322" y="300104"/>
                  </a:lnTo>
                  <a:lnTo>
                    <a:pt x="276282" y="296308"/>
                  </a:lnTo>
                  <a:lnTo>
                    <a:pt x="282240" y="292785"/>
                  </a:lnTo>
                  <a:lnTo>
                    <a:pt x="291506" y="286225"/>
                  </a:lnTo>
                  <a:lnTo>
                    <a:pt x="299924" y="279010"/>
                  </a:lnTo>
                  <a:lnTo>
                    <a:pt x="310279" y="269189"/>
                  </a:lnTo>
                  <a:lnTo>
                    <a:pt x="314827" y="263791"/>
                  </a:lnTo>
                  <a:lnTo>
                    <a:pt x="318850" y="258209"/>
                  </a:lnTo>
                  <a:lnTo>
                    <a:pt x="322525" y="252503"/>
                  </a:lnTo>
                  <a:lnTo>
                    <a:pt x="324976" y="246714"/>
                  </a:lnTo>
                  <a:lnTo>
                    <a:pt x="326608" y="240871"/>
                  </a:lnTo>
                  <a:lnTo>
                    <a:pt x="327697" y="234991"/>
                  </a:lnTo>
                  <a:lnTo>
                    <a:pt x="328424" y="229087"/>
                  </a:lnTo>
                  <a:lnTo>
                    <a:pt x="328907" y="223166"/>
                  </a:lnTo>
                  <a:lnTo>
                    <a:pt x="329230" y="217235"/>
                  </a:lnTo>
                  <a:lnTo>
                    <a:pt x="329589" y="202707"/>
                  </a:lnTo>
                  <a:lnTo>
                    <a:pt x="329858" y="155137"/>
                  </a:lnTo>
                  <a:lnTo>
                    <a:pt x="328872" y="149062"/>
                  </a:lnTo>
                  <a:lnTo>
                    <a:pt x="327222" y="143028"/>
                  </a:lnTo>
                  <a:lnTo>
                    <a:pt x="325130" y="137020"/>
                  </a:lnTo>
                  <a:lnTo>
                    <a:pt x="321750" y="131031"/>
                  </a:lnTo>
                  <a:lnTo>
                    <a:pt x="317513" y="125053"/>
                  </a:lnTo>
                  <a:lnTo>
                    <a:pt x="312704" y="119084"/>
                  </a:lnTo>
                  <a:lnTo>
                    <a:pt x="308506" y="113120"/>
                  </a:lnTo>
                  <a:lnTo>
                    <a:pt x="304715" y="107160"/>
                  </a:lnTo>
                  <a:lnTo>
                    <a:pt x="301196" y="101202"/>
                  </a:lnTo>
                  <a:lnTo>
                    <a:pt x="291993" y="91936"/>
                  </a:lnTo>
                  <a:lnTo>
                    <a:pt x="282281" y="84511"/>
                  </a:lnTo>
                  <a:lnTo>
                    <a:pt x="274657" y="77904"/>
                  </a:lnTo>
                  <a:lnTo>
                    <a:pt x="265316" y="69014"/>
                  </a:lnTo>
                  <a:lnTo>
                    <a:pt x="260047" y="63865"/>
                  </a:lnTo>
                  <a:lnTo>
                    <a:pt x="254550" y="59441"/>
                  </a:lnTo>
                  <a:lnTo>
                    <a:pt x="248900" y="55499"/>
                  </a:lnTo>
                  <a:lnTo>
                    <a:pt x="243150" y="51878"/>
                  </a:lnTo>
                  <a:lnTo>
                    <a:pt x="234115" y="47856"/>
                  </a:lnTo>
                  <a:lnTo>
                    <a:pt x="225799" y="45076"/>
                  </a:lnTo>
                  <a:lnTo>
                    <a:pt x="220804" y="42945"/>
                  </a:lnTo>
                  <a:lnTo>
                    <a:pt x="215489" y="40533"/>
                  </a:lnTo>
                  <a:lnTo>
                    <a:pt x="209961" y="38925"/>
                  </a:lnTo>
                  <a:lnTo>
                    <a:pt x="204292" y="37853"/>
                  </a:lnTo>
                  <a:lnTo>
                    <a:pt x="198528" y="37138"/>
                  </a:lnTo>
                  <a:lnTo>
                    <a:pt x="189478" y="36344"/>
                  </a:lnTo>
                  <a:lnTo>
                    <a:pt x="181156" y="35991"/>
                  </a:lnTo>
                  <a:lnTo>
                    <a:pt x="158621" y="35745"/>
                  </a:lnTo>
                  <a:lnTo>
                    <a:pt x="148716" y="35719"/>
                  </a:lnTo>
                  <a:lnTo>
                    <a:pt x="146594" y="36708"/>
                  </a:lnTo>
                  <a:lnTo>
                    <a:pt x="145180" y="38359"/>
                  </a:lnTo>
                  <a:lnTo>
                    <a:pt x="144237" y="40452"/>
                  </a:lnTo>
                  <a:lnTo>
                    <a:pt x="142616" y="41847"/>
                  </a:lnTo>
                  <a:lnTo>
                    <a:pt x="140544" y="42777"/>
                  </a:lnTo>
                  <a:lnTo>
                    <a:pt x="133422" y="446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264"/>
            <p:cNvSpPr/>
            <p:nvPr/>
          </p:nvSpPr>
          <p:spPr>
            <a:xfrm>
              <a:off x="7500948" y="2723555"/>
              <a:ext cx="62461" cy="53166"/>
            </a:xfrm>
            <a:custGeom>
              <a:avLst/>
              <a:gdLst/>
              <a:ahLst/>
              <a:cxnLst/>
              <a:rect l="0" t="0" r="0" b="0"/>
              <a:pathLst>
                <a:path w="62461" h="53166">
                  <a:moveTo>
                    <a:pt x="26779" y="0"/>
                  </a:moveTo>
                  <a:lnTo>
                    <a:pt x="18217" y="0"/>
                  </a:lnTo>
                  <a:lnTo>
                    <a:pt x="17102" y="992"/>
                  </a:lnTo>
                  <a:lnTo>
                    <a:pt x="10193" y="7688"/>
                  </a:lnTo>
                  <a:lnTo>
                    <a:pt x="4557" y="13302"/>
                  </a:lnTo>
                  <a:lnTo>
                    <a:pt x="3034" y="15813"/>
                  </a:lnTo>
                  <a:lnTo>
                    <a:pt x="2019" y="18479"/>
                  </a:lnTo>
                  <a:lnTo>
                    <a:pt x="1342" y="21249"/>
                  </a:lnTo>
                  <a:lnTo>
                    <a:pt x="891" y="24088"/>
                  </a:lnTo>
                  <a:lnTo>
                    <a:pt x="591" y="26973"/>
                  </a:lnTo>
                  <a:lnTo>
                    <a:pt x="390" y="29888"/>
                  </a:lnTo>
                  <a:lnTo>
                    <a:pt x="256" y="32823"/>
                  </a:lnTo>
                  <a:lnTo>
                    <a:pt x="24" y="42895"/>
                  </a:lnTo>
                  <a:lnTo>
                    <a:pt x="0" y="48869"/>
                  </a:lnTo>
                  <a:lnTo>
                    <a:pt x="989" y="49446"/>
                  </a:lnTo>
                  <a:lnTo>
                    <a:pt x="2640" y="48839"/>
                  </a:lnTo>
                  <a:lnTo>
                    <a:pt x="4733" y="47442"/>
                  </a:lnTo>
                  <a:lnTo>
                    <a:pt x="7121" y="46511"/>
                  </a:lnTo>
                  <a:lnTo>
                    <a:pt x="9704" y="45890"/>
                  </a:lnTo>
                  <a:lnTo>
                    <a:pt x="12419" y="45476"/>
                  </a:lnTo>
                  <a:lnTo>
                    <a:pt x="16214" y="45200"/>
                  </a:lnTo>
                  <a:lnTo>
                    <a:pt x="20728" y="45016"/>
                  </a:lnTo>
                  <a:lnTo>
                    <a:pt x="25721" y="44893"/>
                  </a:lnTo>
                  <a:lnTo>
                    <a:pt x="30043" y="43819"/>
                  </a:lnTo>
                  <a:lnTo>
                    <a:pt x="33915" y="42111"/>
                  </a:lnTo>
                  <a:lnTo>
                    <a:pt x="42520" y="36981"/>
                  </a:lnTo>
                  <a:lnTo>
                    <a:pt x="44219" y="35568"/>
                  </a:lnTo>
                  <a:lnTo>
                    <a:pt x="46342" y="33634"/>
                  </a:lnTo>
                  <a:lnTo>
                    <a:pt x="52141" y="28141"/>
                  </a:lnTo>
                  <a:lnTo>
                    <a:pt x="52617" y="26698"/>
                  </a:lnTo>
                  <a:lnTo>
                    <a:pt x="52933" y="24744"/>
                  </a:lnTo>
                  <a:lnTo>
                    <a:pt x="53145" y="22449"/>
                  </a:lnTo>
                  <a:lnTo>
                    <a:pt x="52293" y="19927"/>
                  </a:lnTo>
                  <a:lnTo>
                    <a:pt x="50734" y="17253"/>
                  </a:lnTo>
                  <a:lnTo>
                    <a:pt x="44995" y="9417"/>
                  </a:lnTo>
                  <a:lnTo>
                    <a:pt x="43884" y="9254"/>
                  </a:lnTo>
                  <a:lnTo>
                    <a:pt x="42150" y="9146"/>
                  </a:lnTo>
                  <a:lnTo>
                    <a:pt x="37579" y="9025"/>
                  </a:lnTo>
                  <a:lnTo>
                    <a:pt x="23656" y="8942"/>
                  </a:lnTo>
                  <a:lnTo>
                    <a:pt x="20729" y="9930"/>
                  </a:lnTo>
                  <a:lnTo>
                    <a:pt x="17784" y="11581"/>
                  </a:lnTo>
                  <a:lnTo>
                    <a:pt x="10670" y="16619"/>
                  </a:lnTo>
                  <a:lnTo>
                    <a:pt x="10087" y="18024"/>
                  </a:lnTo>
                  <a:lnTo>
                    <a:pt x="9697" y="19954"/>
                  </a:lnTo>
                  <a:lnTo>
                    <a:pt x="9438" y="22232"/>
                  </a:lnTo>
                  <a:lnTo>
                    <a:pt x="9266" y="24743"/>
                  </a:lnTo>
                  <a:lnTo>
                    <a:pt x="9149" y="27409"/>
                  </a:lnTo>
                  <a:lnTo>
                    <a:pt x="9022" y="33018"/>
                  </a:lnTo>
                  <a:lnTo>
                    <a:pt x="8933" y="42921"/>
                  </a:lnTo>
                  <a:lnTo>
                    <a:pt x="9920" y="44489"/>
                  </a:lnTo>
                  <a:lnTo>
                    <a:pt x="11571" y="46526"/>
                  </a:lnTo>
                  <a:lnTo>
                    <a:pt x="13663" y="48877"/>
                  </a:lnTo>
                  <a:lnTo>
                    <a:pt x="16051" y="50444"/>
                  </a:lnTo>
                  <a:lnTo>
                    <a:pt x="18635" y="51488"/>
                  </a:lnTo>
                  <a:lnTo>
                    <a:pt x="21349" y="52185"/>
                  </a:lnTo>
                  <a:lnTo>
                    <a:pt x="25144" y="52649"/>
                  </a:lnTo>
                  <a:lnTo>
                    <a:pt x="29657" y="52959"/>
                  </a:lnTo>
                  <a:lnTo>
                    <a:pt x="34651" y="53165"/>
                  </a:lnTo>
                  <a:lnTo>
                    <a:pt x="38972" y="52310"/>
                  </a:lnTo>
                  <a:lnTo>
                    <a:pt x="42845" y="50749"/>
                  </a:lnTo>
                  <a:lnTo>
                    <a:pt x="51450" y="45853"/>
                  </a:lnTo>
                  <a:lnTo>
                    <a:pt x="53148" y="44459"/>
                  </a:lnTo>
                  <a:lnTo>
                    <a:pt x="55272" y="42538"/>
                  </a:lnTo>
                  <a:lnTo>
                    <a:pt x="61070" y="37065"/>
                  </a:lnTo>
                  <a:lnTo>
                    <a:pt x="61546" y="35624"/>
                  </a:lnTo>
                  <a:lnTo>
                    <a:pt x="61862" y="33671"/>
                  </a:lnTo>
                  <a:lnTo>
                    <a:pt x="62372" y="28148"/>
                  </a:lnTo>
                  <a:lnTo>
                    <a:pt x="62414" y="26703"/>
                  </a:lnTo>
                  <a:lnTo>
                    <a:pt x="62460" y="22451"/>
                  </a:lnTo>
                  <a:lnTo>
                    <a:pt x="61480" y="19928"/>
                  </a:lnTo>
                  <a:lnTo>
                    <a:pt x="59835" y="17254"/>
                  </a:lnTo>
                  <a:lnTo>
                    <a:pt x="54806" y="10574"/>
                  </a:lnTo>
                  <a:lnTo>
                    <a:pt x="53401" y="10026"/>
                  </a:lnTo>
                  <a:lnTo>
                    <a:pt x="51472" y="9660"/>
                  </a:lnTo>
                  <a:lnTo>
                    <a:pt x="45988" y="9074"/>
                  </a:lnTo>
                  <a:lnTo>
                    <a:pt x="44546" y="9025"/>
                  </a:lnTo>
                  <a:lnTo>
                    <a:pt x="37068" y="8942"/>
                  </a:lnTo>
                  <a:lnTo>
                    <a:pt x="36614" y="9930"/>
                  </a:lnTo>
                  <a:lnTo>
                    <a:pt x="36312" y="11581"/>
                  </a:lnTo>
                  <a:lnTo>
                    <a:pt x="36111" y="13673"/>
                  </a:lnTo>
                  <a:lnTo>
                    <a:pt x="35977" y="16061"/>
                  </a:lnTo>
                  <a:lnTo>
                    <a:pt x="35743" y="25180"/>
                  </a:lnTo>
                  <a:lnTo>
                    <a:pt x="35708" y="357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265"/>
            <p:cNvSpPr/>
            <p:nvPr/>
          </p:nvSpPr>
          <p:spPr>
            <a:xfrm>
              <a:off x="7608239" y="2812961"/>
              <a:ext cx="71244" cy="44540"/>
            </a:xfrm>
            <a:custGeom>
              <a:avLst/>
              <a:gdLst/>
              <a:ahLst/>
              <a:cxnLst/>
              <a:rect l="0" t="0" r="0" b="0"/>
              <a:pathLst>
                <a:path w="71244" h="44540">
                  <a:moveTo>
                    <a:pt x="44503" y="8820"/>
                  </a:moveTo>
                  <a:lnTo>
                    <a:pt x="36815" y="1132"/>
                  </a:lnTo>
                  <a:lnTo>
                    <a:pt x="35408" y="718"/>
                  </a:lnTo>
                  <a:lnTo>
                    <a:pt x="33478" y="442"/>
                  </a:lnTo>
                  <a:lnTo>
                    <a:pt x="31201" y="258"/>
                  </a:lnTo>
                  <a:lnTo>
                    <a:pt x="28689" y="136"/>
                  </a:lnTo>
                  <a:lnTo>
                    <a:pt x="23253" y="0"/>
                  </a:lnTo>
                  <a:lnTo>
                    <a:pt x="21407" y="956"/>
                  </a:lnTo>
                  <a:lnTo>
                    <a:pt x="20176" y="2585"/>
                  </a:lnTo>
                  <a:lnTo>
                    <a:pt x="19355" y="4663"/>
                  </a:lnTo>
                  <a:lnTo>
                    <a:pt x="17816" y="6049"/>
                  </a:lnTo>
                  <a:lnTo>
                    <a:pt x="15797" y="6973"/>
                  </a:lnTo>
                  <a:lnTo>
                    <a:pt x="13459" y="7589"/>
                  </a:lnTo>
                  <a:lnTo>
                    <a:pt x="10908" y="8991"/>
                  </a:lnTo>
                  <a:lnTo>
                    <a:pt x="8216" y="10919"/>
                  </a:lnTo>
                  <a:lnTo>
                    <a:pt x="5429" y="13196"/>
                  </a:lnTo>
                  <a:lnTo>
                    <a:pt x="3571" y="15706"/>
                  </a:lnTo>
                  <a:lnTo>
                    <a:pt x="2332" y="18372"/>
                  </a:lnTo>
                  <a:lnTo>
                    <a:pt x="1507" y="21141"/>
                  </a:lnTo>
                  <a:lnTo>
                    <a:pt x="955" y="23979"/>
                  </a:lnTo>
                  <a:lnTo>
                    <a:pt x="589" y="26864"/>
                  </a:lnTo>
                  <a:lnTo>
                    <a:pt x="0" y="33882"/>
                  </a:lnTo>
                  <a:lnTo>
                    <a:pt x="943" y="35450"/>
                  </a:lnTo>
                  <a:lnTo>
                    <a:pt x="2565" y="37487"/>
                  </a:lnTo>
                  <a:lnTo>
                    <a:pt x="4638" y="39838"/>
                  </a:lnTo>
                  <a:lnTo>
                    <a:pt x="7012" y="41405"/>
                  </a:lnTo>
                  <a:lnTo>
                    <a:pt x="9587" y="42450"/>
                  </a:lnTo>
                  <a:lnTo>
                    <a:pt x="12296" y="43146"/>
                  </a:lnTo>
                  <a:lnTo>
                    <a:pt x="15094" y="43611"/>
                  </a:lnTo>
                  <a:lnTo>
                    <a:pt x="17951" y="43920"/>
                  </a:lnTo>
                  <a:lnTo>
                    <a:pt x="20849" y="44126"/>
                  </a:lnTo>
                  <a:lnTo>
                    <a:pt x="23773" y="44264"/>
                  </a:lnTo>
                  <a:lnTo>
                    <a:pt x="29667" y="44417"/>
                  </a:lnTo>
                  <a:lnTo>
                    <a:pt x="55172" y="44528"/>
                  </a:lnTo>
                  <a:lnTo>
                    <a:pt x="58560" y="43540"/>
                  </a:lnTo>
                  <a:lnTo>
                    <a:pt x="61812" y="41888"/>
                  </a:lnTo>
                  <a:lnTo>
                    <a:pt x="69419" y="36850"/>
                  </a:lnTo>
                  <a:lnTo>
                    <a:pt x="70043" y="35444"/>
                  </a:lnTo>
                  <a:lnTo>
                    <a:pt x="70460" y="33515"/>
                  </a:lnTo>
                  <a:lnTo>
                    <a:pt x="70737" y="31236"/>
                  </a:lnTo>
                  <a:lnTo>
                    <a:pt x="70922" y="28725"/>
                  </a:lnTo>
                  <a:lnTo>
                    <a:pt x="71046" y="26059"/>
                  </a:lnTo>
                  <a:lnTo>
                    <a:pt x="71243" y="19391"/>
                  </a:lnTo>
                  <a:lnTo>
                    <a:pt x="70267" y="17852"/>
                  </a:lnTo>
                  <a:lnTo>
                    <a:pt x="68625" y="15834"/>
                  </a:lnTo>
                  <a:lnTo>
                    <a:pt x="66538" y="13496"/>
                  </a:lnTo>
                  <a:lnTo>
                    <a:pt x="64153" y="11937"/>
                  </a:lnTo>
                  <a:lnTo>
                    <a:pt x="61572" y="10898"/>
                  </a:lnTo>
                  <a:lnTo>
                    <a:pt x="58859" y="10206"/>
                  </a:lnTo>
                  <a:lnTo>
                    <a:pt x="56058" y="9744"/>
                  </a:lnTo>
                  <a:lnTo>
                    <a:pt x="53199" y="9436"/>
                  </a:lnTo>
                  <a:lnTo>
                    <a:pt x="50300" y="9231"/>
                  </a:lnTo>
                  <a:lnTo>
                    <a:pt x="47376" y="9094"/>
                  </a:lnTo>
                  <a:lnTo>
                    <a:pt x="41480" y="8942"/>
                  </a:lnTo>
                  <a:lnTo>
                    <a:pt x="38519" y="9894"/>
                  </a:lnTo>
                  <a:lnTo>
                    <a:pt x="35553" y="11520"/>
                  </a:lnTo>
                  <a:lnTo>
                    <a:pt x="28403" y="16519"/>
                  </a:lnTo>
                  <a:lnTo>
                    <a:pt x="27817" y="17922"/>
                  </a:lnTo>
                  <a:lnTo>
                    <a:pt x="27426" y="19849"/>
                  </a:lnTo>
                  <a:lnTo>
                    <a:pt x="27165" y="22126"/>
                  </a:lnTo>
                  <a:lnTo>
                    <a:pt x="26000" y="24636"/>
                  </a:lnTo>
                  <a:lnTo>
                    <a:pt x="24230" y="27301"/>
                  </a:lnTo>
                  <a:lnTo>
                    <a:pt x="22058" y="30071"/>
                  </a:lnTo>
                  <a:lnTo>
                    <a:pt x="21602" y="31917"/>
                  </a:lnTo>
                  <a:lnTo>
                    <a:pt x="22290" y="33148"/>
                  </a:lnTo>
                  <a:lnTo>
                    <a:pt x="23742" y="33968"/>
                  </a:lnTo>
                  <a:lnTo>
                    <a:pt x="24709" y="35507"/>
                  </a:lnTo>
                  <a:lnTo>
                    <a:pt x="25353" y="37526"/>
                  </a:lnTo>
                  <a:lnTo>
                    <a:pt x="25783" y="39864"/>
                  </a:lnTo>
                  <a:lnTo>
                    <a:pt x="27062" y="41422"/>
                  </a:lnTo>
                  <a:lnTo>
                    <a:pt x="28907" y="42461"/>
                  </a:lnTo>
                  <a:lnTo>
                    <a:pt x="31129" y="43154"/>
                  </a:lnTo>
                  <a:lnTo>
                    <a:pt x="33602" y="43615"/>
                  </a:lnTo>
                  <a:lnTo>
                    <a:pt x="36243" y="43923"/>
                  </a:lnTo>
                  <a:lnTo>
                    <a:pt x="42872" y="44417"/>
                  </a:lnTo>
                  <a:lnTo>
                    <a:pt x="46423" y="44485"/>
                  </a:lnTo>
                  <a:lnTo>
                    <a:pt x="52048" y="44528"/>
                  </a:lnTo>
                  <a:lnTo>
                    <a:pt x="53502" y="43540"/>
                  </a:lnTo>
                  <a:lnTo>
                    <a:pt x="55463" y="41888"/>
                  </a:lnTo>
                  <a:lnTo>
                    <a:pt x="60999" y="36850"/>
                  </a:lnTo>
                  <a:lnTo>
                    <a:pt x="60461" y="35444"/>
                  </a:lnTo>
                  <a:lnTo>
                    <a:pt x="59111" y="33515"/>
                  </a:lnTo>
                  <a:lnTo>
                    <a:pt x="53765" y="27080"/>
                  </a:lnTo>
                  <a:lnTo>
                    <a:pt x="52662" y="26946"/>
                  </a:lnTo>
                  <a:lnTo>
                    <a:pt x="50935" y="26857"/>
                  </a:lnTo>
                  <a:lnTo>
                    <a:pt x="46369" y="26758"/>
                  </a:lnTo>
                  <a:lnTo>
                    <a:pt x="28365" y="26683"/>
                  </a:lnTo>
                  <a:lnTo>
                    <a:pt x="26798" y="27674"/>
                  </a:lnTo>
                  <a:lnTo>
                    <a:pt x="24762" y="29327"/>
                  </a:lnTo>
                  <a:lnTo>
                    <a:pt x="18127" y="35242"/>
                  </a:lnTo>
                  <a:lnTo>
                    <a:pt x="17989" y="36356"/>
                  </a:lnTo>
                  <a:lnTo>
                    <a:pt x="17897" y="38092"/>
                  </a:lnTo>
                  <a:lnTo>
                    <a:pt x="17836" y="40241"/>
                  </a:lnTo>
                  <a:lnTo>
                    <a:pt x="18788" y="41673"/>
                  </a:lnTo>
                  <a:lnTo>
                    <a:pt x="20414" y="42629"/>
                  </a:lnTo>
                  <a:lnTo>
                    <a:pt x="25413" y="44162"/>
                  </a:lnTo>
                  <a:lnTo>
                    <a:pt x="26815" y="44287"/>
                  </a:lnTo>
                  <a:lnTo>
                    <a:pt x="28743" y="44371"/>
                  </a:lnTo>
                  <a:lnTo>
                    <a:pt x="34224" y="44506"/>
                  </a:lnTo>
                  <a:lnTo>
                    <a:pt x="44503" y="44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266"/>
            <p:cNvSpPr/>
            <p:nvPr/>
          </p:nvSpPr>
          <p:spPr>
            <a:xfrm>
              <a:off x="7679566" y="3107531"/>
              <a:ext cx="62352" cy="53579"/>
            </a:xfrm>
            <a:custGeom>
              <a:avLst/>
              <a:gdLst/>
              <a:ahLst/>
              <a:cxnLst/>
              <a:rect l="0" t="0" r="0" b="0"/>
              <a:pathLst>
                <a:path w="62352" h="53579">
                  <a:moveTo>
                    <a:pt x="35684" y="0"/>
                  </a:moveTo>
                  <a:lnTo>
                    <a:pt x="19098" y="0"/>
                  </a:lnTo>
                  <a:lnTo>
                    <a:pt x="17681" y="992"/>
                  </a:lnTo>
                  <a:lnTo>
                    <a:pt x="15745" y="2646"/>
                  </a:lnTo>
                  <a:lnTo>
                    <a:pt x="13461" y="4741"/>
                  </a:lnTo>
                  <a:lnTo>
                    <a:pt x="11940" y="7129"/>
                  </a:lnTo>
                  <a:lnTo>
                    <a:pt x="10924" y="9714"/>
                  </a:lnTo>
                  <a:lnTo>
                    <a:pt x="10248" y="12429"/>
                  </a:lnTo>
                  <a:lnTo>
                    <a:pt x="8804" y="14239"/>
                  </a:lnTo>
                  <a:lnTo>
                    <a:pt x="6850" y="15446"/>
                  </a:lnTo>
                  <a:lnTo>
                    <a:pt x="4555" y="16251"/>
                  </a:lnTo>
                  <a:lnTo>
                    <a:pt x="3026" y="17779"/>
                  </a:lnTo>
                  <a:lnTo>
                    <a:pt x="2005" y="19790"/>
                  </a:lnTo>
                  <a:lnTo>
                    <a:pt x="368" y="25407"/>
                  </a:lnTo>
                  <a:lnTo>
                    <a:pt x="233" y="26860"/>
                  </a:lnTo>
                  <a:lnTo>
                    <a:pt x="144" y="28820"/>
                  </a:lnTo>
                  <a:lnTo>
                    <a:pt x="0" y="34356"/>
                  </a:lnTo>
                  <a:lnTo>
                    <a:pt x="981" y="34811"/>
                  </a:lnTo>
                  <a:lnTo>
                    <a:pt x="2627" y="35113"/>
                  </a:lnTo>
                  <a:lnTo>
                    <a:pt x="4716" y="35315"/>
                  </a:lnTo>
                  <a:lnTo>
                    <a:pt x="7101" y="35450"/>
                  </a:lnTo>
                  <a:lnTo>
                    <a:pt x="12397" y="35599"/>
                  </a:lnTo>
                  <a:lnTo>
                    <a:pt x="20957" y="35684"/>
                  </a:lnTo>
                  <a:lnTo>
                    <a:pt x="23882" y="34703"/>
                  </a:lnTo>
                  <a:lnTo>
                    <a:pt x="26823" y="33058"/>
                  </a:lnTo>
                  <a:lnTo>
                    <a:pt x="33934" y="28027"/>
                  </a:lnTo>
                  <a:lnTo>
                    <a:pt x="35510" y="26622"/>
                  </a:lnTo>
                  <a:lnTo>
                    <a:pt x="43218" y="19210"/>
                  </a:lnTo>
                  <a:lnTo>
                    <a:pt x="43684" y="17767"/>
                  </a:lnTo>
                  <a:lnTo>
                    <a:pt x="43993" y="15813"/>
                  </a:lnTo>
                  <a:lnTo>
                    <a:pt x="44491" y="10290"/>
                  </a:lnTo>
                  <a:lnTo>
                    <a:pt x="44532" y="8844"/>
                  </a:lnTo>
                  <a:lnTo>
                    <a:pt x="44578" y="4592"/>
                  </a:lnTo>
                  <a:lnTo>
                    <a:pt x="43597" y="3062"/>
                  </a:lnTo>
                  <a:lnTo>
                    <a:pt x="41952" y="2041"/>
                  </a:lnTo>
                  <a:lnTo>
                    <a:pt x="36922" y="403"/>
                  </a:lnTo>
                  <a:lnTo>
                    <a:pt x="35517" y="269"/>
                  </a:lnTo>
                  <a:lnTo>
                    <a:pt x="33589" y="180"/>
                  </a:lnTo>
                  <a:lnTo>
                    <a:pt x="28799" y="80"/>
                  </a:lnTo>
                  <a:lnTo>
                    <a:pt x="23364" y="36"/>
                  </a:lnTo>
                  <a:lnTo>
                    <a:pt x="20525" y="1016"/>
                  </a:lnTo>
                  <a:lnTo>
                    <a:pt x="17640" y="2662"/>
                  </a:lnTo>
                  <a:lnTo>
                    <a:pt x="10623" y="7692"/>
                  </a:lnTo>
                  <a:lnTo>
                    <a:pt x="10046" y="9097"/>
                  </a:lnTo>
                  <a:lnTo>
                    <a:pt x="9662" y="11025"/>
                  </a:lnTo>
                  <a:lnTo>
                    <a:pt x="9407" y="13304"/>
                  </a:lnTo>
                  <a:lnTo>
                    <a:pt x="8244" y="15815"/>
                  </a:lnTo>
                  <a:lnTo>
                    <a:pt x="6476" y="18481"/>
                  </a:lnTo>
                  <a:lnTo>
                    <a:pt x="4306" y="21250"/>
                  </a:lnTo>
                  <a:lnTo>
                    <a:pt x="3851" y="24089"/>
                  </a:lnTo>
                  <a:lnTo>
                    <a:pt x="4541" y="26973"/>
                  </a:lnTo>
                  <a:lnTo>
                    <a:pt x="8035" y="33991"/>
                  </a:lnTo>
                  <a:lnTo>
                    <a:pt x="9314" y="35560"/>
                  </a:lnTo>
                  <a:lnTo>
                    <a:pt x="11158" y="37597"/>
                  </a:lnTo>
                  <a:lnTo>
                    <a:pt x="13381" y="39948"/>
                  </a:lnTo>
                  <a:lnTo>
                    <a:pt x="15853" y="41514"/>
                  </a:lnTo>
                  <a:lnTo>
                    <a:pt x="18494" y="42559"/>
                  </a:lnTo>
                  <a:lnTo>
                    <a:pt x="21248" y="43256"/>
                  </a:lnTo>
                  <a:lnTo>
                    <a:pt x="24075" y="43720"/>
                  </a:lnTo>
                  <a:lnTo>
                    <a:pt x="26953" y="44030"/>
                  </a:lnTo>
                  <a:lnTo>
                    <a:pt x="29863" y="44236"/>
                  </a:lnTo>
                  <a:lnTo>
                    <a:pt x="32796" y="44374"/>
                  </a:lnTo>
                  <a:lnTo>
                    <a:pt x="38699" y="44526"/>
                  </a:lnTo>
                  <a:lnTo>
                    <a:pt x="51783" y="44638"/>
                  </a:lnTo>
                  <a:lnTo>
                    <a:pt x="53362" y="43650"/>
                  </a:lnTo>
                  <a:lnTo>
                    <a:pt x="55407" y="41998"/>
                  </a:lnTo>
                  <a:lnTo>
                    <a:pt x="57762" y="39905"/>
                  </a:lnTo>
                  <a:lnTo>
                    <a:pt x="59333" y="37517"/>
                  </a:lnTo>
                  <a:lnTo>
                    <a:pt x="60379" y="34934"/>
                  </a:lnTo>
                  <a:lnTo>
                    <a:pt x="62351" y="27266"/>
                  </a:lnTo>
                  <a:lnTo>
                    <a:pt x="61399" y="26115"/>
                  </a:lnTo>
                  <a:lnTo>
                    <a:pt x="59772" y="24355"/>
                  </a:lnTo>
                  <a:lnTo>
                    <a:pt x="57696" y="22190"/>
                  </a:lnTo>
                  <a:lnTo>
                    <a:pt x="55320" y="20747"/>
                  </a:lnTo>
                  <a:lnTo>
                    <a:pt x="52743" y="19784"/>
                  </a:lnTo>
                  <a:lnTo>
                    <a:pt x="46219" y="18240"/>
                  </a:lnTo>
                  <a:lnTo>
                    <a:pt x="44692" y="18113"/>
                  </a:lnTo>
                  <a:lnTo>
                    <a:pt x="42681" y="18028"/>
                  </a:lnTo>
                  <a:lnTo>
                    <a:pt x="37802" y="17934"/>
                  </a:lnTo>
                  <a:lnTo>
                    <a:pt x="32325" y="17893"/>
                  </a:lnTo>
                  <a:lnTo>
                    <a:pt x="29476" y="18874"/>
                  </a:lnTo>
                  <a:lnTo>
                    <a:pt x="26585" y="20521"/>
                  </a:lnTo>
                  <a:lnTo>
                    <a:pt x="19555" y="25551"/>
                  </a:lnTo>
                  <a:lnTo>
                    <a:pt x="17986" y="25964"/>
                  </a:lnTo>
                  <a:lnTo>
                    <a:pt x="15947" y="26239"/>
                  </a:lnTo>
                  <a:lnTo>
                    <a:pt x="13597" y="26422"/>
                  </a:lnTo>
                  <a:lnTo>
                    <a:pt x="12029" y="27537"/>
                  </a:lnTo>
                  <a:lnTo>
                    <a:pt x="10984" y="29272"/>
                  </a:lnTo>
                  <a:lnTo>
                    <a:pt x="10288" y="31421"/>
                  </a:lnTo>
                  <a:lnTo>
                    <a:pt x="9824" y="33846"/>
                  </a:lnTo>
                  <a:lnTo>
                    <a:pt x="9514" y="36455"/>
                  </a:lnTo>
                  <a:lnTo>
                    <a:pt x="9017" y="43030"/>
                  </a:lnTo>
                  <a:lnTo>
                    <a:pt x="9969" y="44562"/>
                  </a:lnTo>
                  <a:lnTo>
                    <a:pt x="11595" y="46575"/>
                  </a:lnTo>
                  <a:lnTo>
                    <a:pt x="16594" y="52195"/>
                  </a:lnTo>
                  <a:lnTo>
                    <a:pt x="17996" y="52656"/>
                  </a:lnTo>
                  <a:lnTo>
                    <a:pt x="19924" y="52963"/>
                  </a:lnTo>
                  <a:lnTo>
                    <a:pt x="26754" y="535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267"/>
            <p:cNvSpPr/>
            <p:nvPr/>
          </p:nvSpPr>
          <p:spPr>
            <a:xfrm>
              <a:off x="7590635" y="3241880"/>
              <a:ext cx="53166" cy="62091"/>
            </a:xfrm>
            <a:custGeom>
              <a:avLst/>
              <a:gdLst/>
              <a:ahLst/>
              <a:cxnLst/>
              <a:rect l="0" t="0" r="0" b="0"/>
              <a:pathLst>
                <a:path w="53166" h="62091">
                  <a:moveTo>
                    <a:pt x="26388" y="35315"/>
                  </a:moveTo>
                  <a:lnTo>
                    <a:pt x="26388" y="18730"/>
                  </a:lnTo>
                  <a:lnTo>
                    <a:pt x="25397" y="18305"/>
                  </a:lnTo>
                  <a:lnTo>
                    <a:pt x="23743" y="18022"/>
                  </a:lnTo>
                  <a:lnTo>
                    <a:pt x="17826" y="17489"/>
                  </a:lnTo>
                  <a:lnTo>
                    <a:pt x="12826" y="17466"/>
                  </a:lnTo>
                  <a:lnTo>
                    <a:pt x="11394" y="18455"/>
                  </a:lnTo>
                  <a:lnTo>
                    <a:pt x="10440" y="20107"/>
                  </a:lnTo>
                  <a:lnTo>
                    <a:pt x="9803" y="22199"/>
                  </a:lnTo>
                  <a:lnTo>
                    <a:pt x="8386" y="23595"/>
                  </a:lnTo>
                  <a:lnTo>
                    <a:pt x="6449" y="24525"/>
                  </a:lnTo>
                  <a:lnTo>
                    <a:pt x="952" y="26018"/>
                  </a:lnTo>
                  <a:lnTo>
                    <a:pt x="501" y="27133"/>
                  </a:lnTo>
                  <a:lnTo>
                    <a:pt x="201" y="28868"/>
                  </a:lnTo>
                  <a:lnTo>
                    <a:pt x="0" y="31018"/>
                  </a:lnTo>
                  <a:lnTo>
                    <a:pt x="859" y="32450"/>
                  </a:lnTo>
                  <a:lnTo>
                    <a:pt x="2423" y="33405"/>
                  </a:lnTo>
                  <a:lnTo>
                    <a:pt x="4459" y="34042"/>
                  </a:lnTo>
                  <a:lnTo>
                    <a:pt x="5815" y="35458"/>
                  </a:lnTo>
                  <a:lnTo>
                    <a:pt x="6720" y="37395"/>
                  </a:lnTo>
                  <a:lnTo>
                    <a:pt x="7323" y="39679"/>
                  </a:lnTo>
                  <a:lnTo>
                    <a:pt x="8717" y="41200"/>
                  </a:lnTo>
                  <a:lnTo>
                    <a:pt x="10639" y="42215"/>
                  </a:lnTo>
                  <a:lnTo>
                    <a:pt x="12912" y="42892"/>
                  </a:lnTo>
                  <a:lnTo>
                    <a:pt x="15419" y="43343"/>
                  </a:lnTo>
                  <a:lnTo>
                    <a:pt x="18084" y="43643"/>
                  </a:lnTo>
                  <a:lnTo>
                    <a:pt x="20852" y="43844"/>
                  </a:lnTo>
                  <a:lnTo>
                    <a:pt x="23689" y="42985"/>
                  </a:lnTo>
                  <a:lnTo>
                    <a:pt x="26574" y="41421"/>
                  </a:lnTo>
                  <a:lnTo>
                    <a:pt x="29488" y="39386"/>
                  </a:lnTo>
                  <a:lnTo>
                    <a:pt x="32424" y="38029"/>
                  </a:lnTo>
                  <a:lnTo>
                    <a:pt x="35373" y="37124"/>
                  </a:lnTo>
                  <a:lnTo>
                    <a:pt x="38331" y="36521"/>
                  </a:lnTo>
                  <a:lnTo>
                    <a:pt x="40304" y="35127"/>
                  </a:lnTo>
                  <a:lnTo>
                    <a:pt x="41618" y="33205"/>
                  </a:lnTo>
                  <a:lnTo>
                    <a:pt x="42494" y="30932"/>
                  </a:lnTo>
                  <a:lnTo>
                    <a:pt x="44071" y="29417"/>
                  </a:lnTo>
                  <a:lnTo>
                    <a:pt x="46114" y="28406"/>
                  </a:lnTo>
                  <a:lnTo>
                    <a:pt x="48468" y="27732"/>
                  </a:lnTo>
                  <a:lnTo>
                    <a:pt x="50038" y="26291"/>
                  </a:lnTo>
                  <a:lnTo>
                    <a:pt x="51085" y="24338"/>
                  </a:lnTo>
                  <a:lnTo>
                    <a:pt x="52764" y="18816"/>
                  </a:lnTo>
                  <a:lnTo>
                    <a:pt x="52902" y="17370"/>
                  </a:lnTo>
                  <a:lnTo>
                    <a:pt x="52994" y="15414"/>
                  </a:lnTo>
                  <a:lnTo>
                    <a:pt x="53055" y="13119"/>
                  </a:lnTo>
                  <a:lnTo>
                    <a:pt x="52103" y="11588"/>
                  </a:lnTo>
                  <a:lnTo>
                    <a:pt x="50477" y="10567"/>
                  </a:lnTo>
                  <a:lnTo>
                    <a:pt x="48401" y="9887"/>
                  </a:lnTo>
                  <a:lnTo>
                    <a:pt x="46024" y="8442"/>
                  </a:lnTo>
                  <a:lnTo>
                    <a:pt x="43448" y="6485"/>
                  </a:lnTo>
                  <a:lnTo>
                    <a:pt x="36923" y="957"/>
                  </a:lnTo>
                  <a:lnTo>
                    <a:pt x="35396" y="504"/>
                  </a:lnTo>
                  <a:lnTo>
                    <a:pt x="33386" y="202"/>
                  </a:lnTo>
                  <a:lnTo>
                    <a:pt x="31053" y="0"/>
                  </a:lnTo>
                  <a:lnTo>
                    <a:pt x="28506" y="858"/>
                  </a:lnTo>
                  <a:lnTo>
                    <a:pt x="25816" y="2422"/>
                  </a:lnTo>
                  <a:lnTo>
                    <a:pt x="19110" y="7321"/>
                  </a:lnTo>
                  <a:lnTo>
                    <a:pt x="17567" y="8715"/>
                  </a:lnTo>
                  <a:lnTo>
                    <a:pt x="13208" y="12909"/>
                  </a:lnTo>
                  <a:lnTo>
                    <a:pt x="11647" y="15417"/>
                  </a:lnTo>
                  <a:lnTo>
                    <a:pt x="10608" y="18081"/>
                  </a:lnTo>
                  <a:lnTo>
                    <a:pt x="9915" y="20850"/>
                  </a:lnTo>
                  <a:lnTo>
                    <a:pt x="8461" y="23687"/>
                  </a:lnTo>
                  <a:lnTo>
                    <a:pt x="6499" y="26571"/>
                  </a:lnTo>
                  <a:lnTo>
                    <a:pt x="4199" y="29485"/>
                  </a:lnTo>
                  <a:lnTo>
                    <a:pt x="2666" y="32421"/>
                  </a:lnTo>
                  <a:lnTo>
                    <a:pt x="1643" y="35370"/>
                  </a:lnTo>
                  <a:lnTo>
                    <a:pt x="963" y="38329"/>
                  </a:lnTo>
                  <a:lnTo>
                    <a:pt x="508" y="41292"/>
                  </a:lnTo>
                  <a:lnTo>
                    <a:pt x="205" y="44261"/>
                  </a:lnTo>
                  <a:lnTo>
                    <a:pt x="3" y="47232"/>
                  </a:lnTo>
                  <a:lnTo>
                    <a:pt x="861" y="50205"/>
                  </a:lnTo>
                  <a:lnTo>
                    <a:pt x="2425" y="53179"/>
                  </a:lnTo>
                  <a:lnTo>
                    <a:pt x="4460" y="56154"/>
                  </a:lnTo>
                  <a:lnTo>
                    <a:pt x="6808" y="58137"/>
                  </a:lnTo>
                  <a:lnTo>
                    <a:pt x="9366" y="59460"/>
                  </a:lnTo>
                  <a:lnTo>
                    <a:pt x="12064" y="60341"/>
                  </a:lnTo>
                  <a:lnTo>
                    <a:pt x="14854" y="60929"/>
                  </a:lnTo>
                  <a:lnTo>
                    <a:pt x="17707" y="61320"/>
                  </a:lnTo>
                  <a:lnTo>
                    <a:pt x="20601" y="61582"/>
                  </a:lnTo>
                  <a:lnTo>
                    <a:pt x="23522" y="61756"/>
                  </a:lnTo>
                  <a:lnTo>
                    <a:pt x="33569" y="62058"/>
                  </a:lnTo>
                  <a:lnTo>
                    <a:pt x="39540" y="62090"/>
                  </a:lnTo>
                  <a:lnTo>
                    <a:pt x="41109" y="61103"/>
                  </a:lnTo>
                  <a:lnTo>
                    <a:pt x="42155" y="59452"/>
                  </a:lnTo>
                  <a:lnTo>
                    <a:pt x="42853" y="57359"/>
                  </a:lnTo>
                  <a:lnTo>
                    <a:pt x="43318" y="54973"/>
                  </a:lnTo>
                  <a:lnTo>
                    <a:pt x="43627" y="52388"/>
                  </a:lnTo>
                  <a:lnTo>
                    <a:pt x="43834" y="49674"/>
                  </a:lnTo>
                  <a:lnTo>
                    <a:pt x="43972" y="46872"/>
                  </a:lnTo>
                  <a:lnTo>
                    <a:pt x="44212" y="37033"/>
                  </a:lnTo>
                  <a:lnTo>
                    <a:pt x="44237" y="31084"/>
                  </a:lnTo>
                  <a:lnTo>
                    <a:pt x="43249" y="28526"/>
                  </a:lnTo>
                  <a:lnTo>
                    <a:pt x="41597" y="25828"/>
                  </a:lnTo>
                  <a:lnTo>
                    <a:pt x="36559" y="19110"/>
                  </a:lnTo>
                  <a:lnTo>
                    <a:pt x="35153" y="18558"/>
                  </a:lnTo>
                  <a:lnTo>
                    <a:pt x="33223" y="18191"/>
                  </a:lnTo>
                  <a:lnTo>
                    <a:pt x="27738" y="17601"/>
                  </a:lnTo>
                  <a:lnTo>
                    <a:pt x="26296" y="17552"/>
                  </a:lnTo>
                  <a:lnTo>
                    <a:pt x="22048" y="17499"/>
                  </a:lnTo>
                  <a:lnTo>
                    <a:pt x="20517" y="18477"/>
                  </a:lnTo>
                  <a:lnTo>
                    <a:pt x="19498" y="20121"/>
                  </a:lnTo>
                  <a:lnTo>
                    <a:pt x="18818" y="22209"/>
                  </a:lnTo>
                  <a:lnTo>
                    <a:pt x="17373" y="24593"/>
                  </a:lnTo>
                  <a:lnTo>
                    <a:pt x="15417" y="27175"/>
                  </a:lnTo>
                  <a:lnTo>
                    <a:pt x="9889" y="33707"/>
                  </a:lnTo>
                  <a:lnTo>
                    <a:pt x="9436" y="35235"/>
                  </a:lnTo>
                  <a:lnTo>
                    <a:pt x="9134" y="37246"/>
                  </a:lnTo>
                  <a:lnTo>
                    <a:pt x="8932" y="39579"/>
                  </a:lnTo>
                  <a:lnTo>
                    <a:pt x="8797" y="42127"/>
                  </a:lnTo>
                  <a:lnTo>
                    <a:pt x="8648" y="47603"/>
                  </a:lnTo>
                  <a:lnTo>
                    <a:pt x="9601" y="49460"/>
                  </a:lnTo>
                  <a:lnTo>
                    <a:pt x="11228" y="50698"/>
                  </a:lnTo>
                  <a:lnTo>
                    <a:pt x="13306" y="51524"/>
                  </a:lnTo>
                  <a:lnTo>
                    <a:pt x="15681" y="52074"/>
                  </a:lnTo>
                  <a:lnTo>
                    <a:pt x="18259" y="52441"/>
                  </a:lnTo>
                  <a:lnTo>
                    <a:pt x="20969" y="52685"/>
                  </a:lnTo>
                  <a:lnTo>
                    <a:pt x="23767" y="52848"/>
                  </a:lnTo>
                  <a:lnTo>
                    <a:pt x="33601" y="53131"/>
                  </a:lnTo>
                  <a:lnTo>
                    <a:pt x="35165" y="52153"/>
                  </a:lnTo>
                  <a:lnTo>
                    <a:pt x="37201" y="50510"/>
                  </a:lnTo>
                  <a:lnTo>
                    <a:pt x="39550" y="48421"/>
                  </a:lnTo>
                  <a:lnTo>
                    <a:pt x="42108" y="47029"/>
                  </a:lnTo>
                  <a:lnTo>
                    <a:pt x="44805" y="46101"/>
                  </a:lnTo>
                  <a:lnTo>
                    <a:pt x="51524" y="44612"/>
                  </a:lnTo>
                  <a:lnTo>
                    <a:pt x="52075" y="43497"/>
                  </a:lnTo>
                  <a:lnTo>
                    <a:pt x="52443" y="41762"/>
                  </a:lnTo>
                  <a:lnTo>
                    <a:pt x="53165" y="35427"/>
                  </a:lnTo>
                  <a:lnTo>
                    <a:pt x="52177" y="35389"/>
                  </a:lnTo>
                  <a:lnTo>
                    <a:pt x="44248" y="353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268"/>
            <p:cNvSpPr/>
            <p:nvPr/>
          </p:nvSpPr>
          <p:spPr>
            <a:xfrm>
              <a:off x="7198688" y="3134320"/>
              <a:ext cx="61026" cy="58623"/>
            </a:xfrm>
            <a:custGeom>
              <a:avLst/>
              <a:gdLst/>
              <a:ahLst/>
              <a:cxnLst/>
              <a:rect l="0" t="0" r="0" b="0"/>
              <a:pathLst>
                <a:path w="61026" h="58623">
                  <a:moveTo>
                    <a:pt x="34359" y="0"/>
                  </a:moveTo>
                  <a:lnTo>
                    <a:pt x="25797" y="0"/>
                  </a:lnTo>
                  <a:lnTo>
                    <a:pt x="24683" y="992"/>
                  </a:lnTo>
                  <a:lnTo>
                    <a:pt x="20797" y="4741"/>
                  </a:lnTo>
                  <a:lnTo>
                    <a:pt x="19364" y="7130"/>
                  </a:lnTo>
                  <a:lnTo>
                    <a:pt x="18410" y="9714"/>
                  </a:lnTo>
                  <a:lnTo>
                    <a:pt x="17773" y="12429"/>
                  </a:lnTo>
                  <a:lnTo>
                    <a:pt x="16356" y="14239"/>
                  </a:lnTo>
                  <a:lnTo>
                    <a:pt x="14420" y="15446"/>
                  </a:lnTo>
                  <a:lnTo>
                    <a:pt x="12137" y="16251"/>
                  </a:lnTo>
                  <a:lnTo>
                    <a:pt x="10615" y="17779"/>
                  </a:lnTo>
                  <a:lnTo>
                    <a:pt x="9599" y="19790"/>
                  </a:lnTo>
                  <a:lnTo>
                    <a:pt x="8922" y="22123"/>
                  </a:lnTo>
                  <a:lnTo>
                    <a:pt x="7479" y="24671"/>
                  </a:lnTo>
                  <a:lnTo>
                    <a:pt x="5525" y="27361"/>
                  </a:lnTo>
                  <a:lnTo>
                    <a:pt x="3231" y="30148"/>
                  </a:lnTo>
                  <a:lnTo>
                    <a:pt x="1700" y="32997"/>
                  </a:lnTo>
                  <a:lnTo>
                    <a:pt x="680" y="35888"/>
                  </a:lnTo>
                  <a:lnTo>
                    <a:pt x="0" y="38809"/>
                  </a:lnTo>
                  <a:lnTo>
                    <a:pt x="539" y="41748"/>
                  </a:lnTo>
                  <a:lnTo>
                    <a:pt x="1890" y="44699"/>
                  </a:lnTo>
                  <a:lnTo>
                    <a:pt x="6448" y="51824"/>
                  </a:lnTo>
                  <a:lnTo>
                    <a:pt x="7814" y="52409"/>
                  </a:lnTo>
                  <a:lnTo>
                    <a:pt x="9717" y="52799"/>
                  </a:lnTo>
                  <a:lnTo>
                    <a:pt x="11978" y="53059"/>
                  </a:lnTo>
                  <a:lnTo>
                    <a:pt x="15469" y="53232"/>
                  </a:lnTo>
                  <a:lnTo>
                    <a:pt x="24640" y="53424"/>
                  </a:lnTo>
                  <a:lnTo>
                    <a:pt x="36220" y="53533"/>
                  </a:lnTo>
                  <a:lnTo>
                    <a:pt x="39568" y="52556"/>
                  </a:lnTo>
                  <a:lnTo>
                    <a:pt x="42793" y="50913"/>
                  </a:lnTo>
                  <a:lnTo>
                    <a:pt x="50356" y="45886"/>
                  </a:lnTo>
                  <a:lnTo>
                    <a:pt x="51969" y="44481"/>
                  </a:lnTo>
                  <a:lnTo>
                    <a:pt x="54037" y="42553"/>
                  </a:lnTo>
                  <a:lnTo>
                    <a:pt x="59743" y="37069"/>
                  </a:lnTo>
                  <a:lnTo>
                    <a:pt x="60212" y="35627"/>
                  </a:lnTo>
                  <a:lnTo>
                    <a:pt x="60523" y="33673"/>
                  </a:lnTo>
                  <a:lnTo>
                    <a:pt x="60732" y="31378"/>
                  </a:lnTo>
                  <a:lnTo>
                    <a:pt x="60870" y="28857"/>
                  </a:lnTo>
                  <a:lnTo>
                    <a:pt x="61025" y="23408"/>
                  </a:lnTo>
                  <a:lnTo>
                    <a:pt x="60074" y="21559"/>
                  </a:lnTo>
                  <a:lnTo>
                    <a:pt x="58447" y="20326"/>
                  </a:lnTo>
                  <a:lnTo>
                    <a:pt x="53448" y="18347"/>
                  </a:lnTo>
                  <a:lnTo>
                    <a:pt x="52046" y="17192"/>
                  </a:lnTo>
                  <a:lnTo>
                    <a:pt x="50118" y="15430"/>
                  </a:lnTo>
                  <a:lnTo>
                    <a:pt x="47842" y="13263"/>
                  </a:lnTo>
                  <a:lnTo>
                    <a:pt x="45333" y="12811"/>
                  </a:lnTo>
                  <a:lnTo>
                    <a:pt x="42667" y="13502"/>
                  </a:lnTo>
                  <a:lnTo>
                    <a:pt x="36000" y="16998"/>
                  </a:lnTo>
                  <a:lnTo>
                    <a:pt x="34461" y="18278"/>
                  </a:lnTo>
                  <a:lnTo>
                    <a:pt x="32443" y="20123"/>
                  </a:lnTo>
                  <a:lnTo>
                    <a:pt x="30104" y="22345"/>
                  </a:lnTo>
                  <a:lnTo>
                    <a:pt x="27554" y="23826"/>
                  </a:lnTo>
                  <a:lnTo>
                    <a:pt x="24861" y="24814"/>
                  </a:lnTo>
                  <a:lnTo>
                    <a:pt x="22074" y="25472"/>
                  </a:lnTo>
                  <a:lnTo>
                    <a:pt x="20216" y="26904"/>
                  </a:lnTo>
                  <a:lnTo>
                    <a:pt x="18977" y="28850"/>
                  </a:lnTo>
                  <a:lnTo>
                    <a:pt x="18151" y="31139"/>
                  </a:lnTo>
                  <a:lnTo>
                    <a:pt x="17600" y="33659"/>
                  </a:lnTo>
                  <a:lnTo>
                    <a:pt x="17234" y="36330"/>
                  </a:lnTo>
                  <a:lnTo>
                    <a:pt x="16989" y="39103"/>
                  </a:lnTo>
                  <a:lnTo>
                    <a:pt x="16826" y="41943"/>
                  </a:lnTo>
                  <a:lnTo>
                    <a:pt x="16543" y="51850"/>
                  </a:lnTo>
                  <a:lnTo>
                    <a:pt x="17520" y="52426"/>
                  </a:lnTo>
                  <a:lnTo>
                    <a:pt x="19164" y="52810"/>
                  </a:lnTo>
                  <a:lnTo>
                    <a:pt x="21253" y="53066"/>
                  </a:lnTo>
                  <a:lnTo>
                    <a:pt x="23637" y="54229"/>
                  </a:lnTo>
                  <a:lnTo>
                    <a:pt x="26219" y="55997"/>
                  </a:lnTo>
                  <a:lnTo>
                    <a:pt x="28932" y="58167"/>
                  </a:lnTo>
                  <a:lnTo>
                    <a:pt x="30741" y="58622"/>
                  </a:lnTo>
                  <a:lnTo>
                    <a:pt x="31947" y="57933"/>
                  </a:lnTo>
                  <a:lnTo>
                    <a:pt x="32751" y="56482"/>
                  </a:lnTo>
                  <a:lnTo>
                    <a:pt x="34279" y="55514"/>
                  </a:lnTo>
                  <a:lnTo>
                    <a:pt x="36290" y="54868"/>
                  </a:lnTo>
                  <a:lnTo>
                    <a:pt x="38623" y="54438"/>
                  </a:lnTo>
                  <a:lnTo>
                    <a:pt x="41170" y="54152"/>
                  </a:lnTo>
                  <a:lnTo>
                    <a:pt x="43861" y="53961"/>
                  </a:lnTo>
                  <a:lnTo>
                    <a:pt x="50567" y="53654"/>
                  </a:lnTo>
                  <a:lnTo>
                    <a:pt x="51118" y="52637"/>
                  </a:lnTo>
                  <a:lnTo>
                    <a:pt x="51485" y="50966"/>
                  </a:lnTo>
                  <a:lnTo>
                    <a:pt x="52073" y="45897"/>
                  </a:lnTo>
                  <a:lnTo>
                    <a:pt x="52122" y="44488"/>
                  </a:lnTo>
                  <a:lnTo>
                    <a:pt x="52199" y="35099"/>
                  </a:lnTo>
                  <a:lnTo>
                    <a:pt x="52206" y="32329"/>
                  </a:lnTo>
                  <a:lnTo>
                    <a:pt x="51218" y="30483"/>
                  </a:lnTo>
                  <a:lnTo>
                    <a:pt x="49566" y="29252"/>
                  </a:lnTo>
                  <a:lnTo>
                    <a:pt x="44530" y="27276"/>
                  </a:lnTo>
                  <a:lnTo>
                    <a:pt x="43123" y="27114"/>
                  </a:lnTo>
                  <a:lnTo>
                    <a:pt x="41193" y="27006"/>
                  </a:lnTo>
                  <a:lnTo>
                    <a:pt x="34759" y="26802"/>
                  </a:lnTo>
                  <a:lnTo>
                    <a:pt x="33633" y="27790"/>
                  </a:lnTo>
                  <a:lnTo>
                    <a:pt x="26706" y="34479"/>
                  </a:lnTo>
                  <a:lnTo>
                    <a:pt x="26280" y="35884"/>
                  </a:lnTo>
                  <a:lnTo>
                    <a:pt x="25997" y="37813"/>
                  </a:lnTo>
                  <a:lnTo>
                    <a:pt x="25807" y="40092"/>
                  </a:lnTo>
                  <a:lnTo>
                    <a:pt x="25682" y="42603"/>
                  </a:lnTo>
                  <a:lnTo>
                    <a:pt x="25541" y="48039"/>
                  </a:lnTo>
                  <a:lnTo>
                    <a:pt x="26497" y="49885"/>
                  </a:lnTo>
                  <a:lnTo>
                    <a:pt x="28125" y="51116"/>
                  </a:lnTo>
                  <a:lnTo>
                    <a:pt x="33127" y="53092"/>
                  </a:lnTo>
                  <a:lnTo>
                    <a:pt x="34530" y="53254"/>
                  </a:lnTo>
                  <a:lnTo>
                    <a:pt x="36458" y="53362"/>
                  </a:lnTo>
                  <a:lnTo>
                    <a:pt x="41245" y="53482"/>
                  </a:lnTo>
                  <a:lnTo>
                    <a:pt x="51732" y="53574"/>
                  </a:lnTo>
                  <a:lnTo>
                    <a:pt x="52886" y="52584"/>
                  </a:lnTo>
                  <a:lnTo>
                    <a:pt x="54648" y="50931"/>
                  </a:lnTo>
                  <a:lnTo>
                    <a:pt x="56815" y="48837"/>
                  </a:lnTo>
                  <a:lnTo>
                    <a:pt x="57267" y="47441"/>
                  </a:lnTo>
                  <a:lnTo>
                    <a:pt x="56576" y="46510"/>
                  </a:lnTo>
                  <a:lnTo>
                    <a:pt x="53079" y="45016"/>
                  </a:lnTo>
                  <a:lnTo>
                    <a:pt x="52792" y="43902"/>
                  </a:lnTo>
                  <a:lnTo>
                    <a:pt x="52601" y="42167"/>
                  </a:lnTo>
                  <a:lnTo>
                    <a:pt x="52473" y="40017"/>
                  </a:lnTo>
                  <a:lnTo>
                    <a:pt x="51397" y="38584"/>
                  </a:lnTo>
                  <a:lnTo>
                    <a:pt x="49686" y="37630"/>
                  </a:lnTo>
                  <a:lnTo>
                    <a:pt x="43289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269"/>
            <p:cNvSpPr/>
            <p:nvPr/>
          </p:nvSpPr>
          <p:spPr>
            <a:xfrm>
              <a:off x="7295676" y="3232550"/>
              <a:ext cx="61974" cy="44635"/>
            </a:xfrm>
            <a:custGeom>
              <a:avLst/>
              <a:gdLst/>
              <a:ahLst/>
              <a:cxnLst/>
              <a:rect l="0" t="0" r="0" b="0"/>
              <a:pathLst>
                <a:path w="61974" h="44635">
                  <a:moveTo>
                    <a:pt x="44527" y="8927"/>
                  </a:moveTo>
                  <a:lnTo>
                    <a:pt x="44527" y="4186"/>
                  </a:lnTo>
                  <a:lnTo>
                    <a:pt x="43536" y="2790"/>
                  </a:lnTo>
                  <a:lnTo>
                    <a:pt x="41882" y="1859"/>
                  </a:lnTo>
                  <a:lnTo>
                    <a:pt x="35965" y="106"/>
                  </a:lnTo>
                  <a:lnTo>
                    <a:pt x="34851" y="70"/>
                  </a:lnTo>
                  <a:lnTo>
                    <a:pt x="22305" y="0"/>
                  </a:lnTo>
                  <a:lnTo>
                    <a:pt x="19790" y="991"/>
                  </a:lnTo>
                  <a:lnTo>
                    <a:pt x="17122" y="2644"/>
                  </a:lnTo>
                  <a:lnTo>
                    <a:pt x="10451" y="7686"/>
                  </a:lnTo>
                  <a:lnTo>
                    <a:pt x="8911" y="9091"/>
                  </a:lnTo>
                  <a:lnTo>
                    <a:pt x="4554" y="13299"/>
                  </a:lnTo>
                  <a:lnTo>
                    <a:pt x="2996" y="15811"/>
                  </a:lnTo>
                  <a:lnTo>
                    <a:pt x="1956" y="18477"/>
                  </a:lnTo>
                  <a:lnTo>
                    <a:pt x="290" y="25145"/>
                  </a:lnTo>
                  <a:lnTo>
                    <a:pt x="152" y="26684"/>
                  </a:lnTo>
                  <a:lnTo>
                    <a:pt x="62" y="28702"/>
                  </a:lnTo>
                  <a:lnTo>
                    <a:pt x="0" y="31040"/>
                  </a:lnTo>
                  <a:lnTo>
                    <a:pt x="952" y="32599"/>
                  </a:lnTo>
                  <a:lnTo>
                    <a:pt x="2579" y="33637"/>
                  </a:lnTo>
                  <a:lnTo>
                    <a:pt x="4655" y="34330"/>
                  </a:lnTo>
                  <a:lnTo>
                    <a:pt x="7031" y="34792"/>
                  </a:lnTo>
                  <a:lnTo>
                    <a:pt x="9608" y="35100"/>
                  </a:lnTo>
                  <a:lnTo>
                    <a:pt x="12318" y="35305"/>
                  </a:lnTo>
                  <a:lnTo>
                    <a:pt x="15117" y="35442"/>
                  </a:lnTo>
                  <a:lnTo>
                    <a:pt x="20872" y="35594"/>
                  </a:lnTo>
                  <a:lnTo>
                    <a:pt x="38588" y="35705"/>
                  </a:lnTo>
                  <a:lnTo>
                    <a:pt x="41560" y="34716"/>
                  </a:lnTo>
                  <a:lnTo>
                    <a:pt x="44533" y="33065"/>
                  </a:lnTo>
                  <a:lnTo>
                    <a:pt x="47508" y="30972"/>
                  </a:lnTo>
                  <a:lnTo>
                    <a:pt x="49490" y="28584"/>
                  </a:lnTo>
                  <a:lnTo>
                    <a:pt x="50813" y="26001"/>
                  </a:lnTo>
                  <a:lnTo>
                    <a:pt x="51694" y="23286"/>
                  </a:lnTo>
                  <a:lnTo>
                    <a:pt x="53275" y="21476"/>
                  </a:lnTo>
                  <a:lnTo>
                    <a:pt x="55319" y="20270"/>
                  </a:lnTo>
                  <a:lnTo>
                    <a:pt x="57675" y="19465"/>
                  </a:lnTo>
                  <a:lnTo>
                    <a:pt x="59246" y="17937"/>
                  </a:lnTo>
                  <a:lnTo>
                    <a:pt x="60293" y="15926"/>
                  </a:lnTo>
                  <a:lnTo>
                    <a:pt x="61973" y="10309"/>
                  </a:lnTo>
                  <a:lnTo>
                    <a:pt x="61118" y="8856"/>
                  </a:lnTo>
                  <a:lnTo>
                    <a:pt x="59556" y="6895"/>
                  </a:lnTo>
                  <a:lnTo>
                    <a:pt x="54661" y="1360"/>
                  </a:lnTo>
                  <a:lnTo>
                    <a:pt x="53268" y="906"/>
                  </a:lnTo>
                  <a:lnTo>
                    <a:pt x="51346" y="603"/>
                  </a:lnTo>
                  <a:lnTo>
                    <a:pt x="45874" y="117"/>
                  </a:lnTo>
                  <a:lnTo>
                    <a:pt x="42480" y="51"/>
                  </a:lnTo>
                  <a:lnTo>
                    <a:pt x="32217" y="8"/>
                  </a:lnTo>
                  <a:lnTo>
                    <a:pt x="29375" y="996"/>
                  </a:lnTo>
                  <a:lnTo>
                    <a:pt x="26488" y="2647"/>
                  </a:lnTo>
                  <a:lnTo>
                    <a:pt x="23572" y="4741"/>
                  </a:lnTo>
                  <a:lnTo>
                    <a:pt x="21627" y="7128"/>
                  </a:lnTo>
                  <a:lnTo>
                    <a:pt x="20330" y="9712"/>
                  </a:lnTo>
                  <a:lnTo>
                    <a:pt x="19466" y="12427"/>
                  </a:lnTo>
                  <a:lnTo>
                    <a:pt x="17899" y="15229"/>
                  </a:lnTo>
                  <a:lnTo>
                    <a:pt x="15861" y="18089"/>
                  </a:lnTo>
                  <a:lnTo>
                    <a:pt x="13510" y="20988"/>
                  </a:lnTo>
                  <a:lnTo>
                    <a:pt x="11942" y="23912"/>
                  </a:lnTo>
                  <a:lnTo>
                    <a:pt x="10898" y="26855"/>
                  </a:lnTo>
                  <a:lnTo>
                    <a:pt x="9221" y="33965"/>
                  </a:lnTo>
                  <a:lnTo>
                    <a:pt x="10076" y="35541"/>
                  </a:lnTo>
                  <a:lnTo>
                    <a:pt x="11638" y="37583"/>
                  </a:lnTo>
                  <a:lnTo>
                    <a:pt x="16533" y="43250"/>
                  </a:lnTo>
                  <a:lnTo>
                    <a:pt x="17926" y="43715"/>
                  </a:lnTo>
                  <a:lnTo>
                    <a:pt x="19848" y="44025"/>
                  </a:lnTo>
                  <a:lnTo>
                    <a:pt x="22122" y="44232"/>
                  </a:lnTo>
                  <a:lnTo>
                    <a:pt x="24629" y="44370"/>
                  </a:lnTo>
                  <a:lnTo>
                    <a:pt x="33957" y="44609"/>
                  </a:lnTo>
                  <a:lnTo>
                    <a:pt x="39852" y="44634"/>
                  </a:lnTo>
                  <a:lnTo>
                    <a:pt x="41410" y="43646"/>
                  </a:lnTo>
                  <a:lnTo>
                    <a:pt x="42450" y="41994"/>
                  </a:lnTo>
                  <a:lnTo>
                    <a:pt x="43142" y="39901"/>
                  </a:lnTo>
                  <a:lnTo>
                    <a:pt x="44596" y="38506"/>
                  </a:lnTo>
                  <a:lnTo>
                    <a:pt x="46557" y="37576"/>
                  </a:lnTo>
                  <a:lnTo>
                    <a:pt x="52094" y="36083"/>
                  </a:lnTo>
                  <a:lnTo>
                    <a:pt x="52548" y="34968"/>
                  </a:lnTo>
                  <a:lnTo>
                    <a:pt x="52851" y="33234"/>
                  </a:lnTo>
                  <a:lnTo>
                    <a:pt x="53053" y="31084"/>
                  </a:lnTo>
                  <a:lnTo>
                    <a:pt x="52196" y="28659"/>
                  </a:lnTo>
                  <a:lnTo>
                    <a:pt x="50631" y="26050"/>
                  </a:lnTo>
                  <a:lnTo>
                    <a:pt x="45733" y="19475"/>
                  </a:lnTo>
                  <a:lnTo>
                    <a:pt x="44339" y="17943"/>
                  </a:lnTo>
                  <a:lnTo>
                    <a:pt x="36945" y="10310"/>
                  </a:lnTo>
                  <a:lnTo>
                    <a:pt x="35503" y="9849"/>
                  </a:lnTo>
                  <a:lnTo>
                    <a:pt x="33550" y="9541"/>
                  </a:lnTo>
                  <a:lnTo>
                    <a:pt x="31256" y="9337"/>
                  </a:lnTo>
                  <a:lnTo>
                    <a:pt x="29726" y="10192"/>
                  </a:lnTo>
                  <a:lnTo>
                    <a:pt x="28706" y="11755"/>
                  </a:lnTo>
                  <a:lnTo>
                    <a:pt x="28027" y="13788"/>
                  </a:lnTo>
                  <a:lnTo>
                    <a:pt x="26582" y="15144"/>
                  </a:lnTo>
                  <a:lnTo>
                    <a:pt x="24626" y="16048"/>
                  </a:lnTo>
                  <a:lnTo>
                    <a:pt x="22330" y="16651"/>
                  </a:lnTo>
                  <a:lnTo>
                    <a:pt x="20800" y="18045"/>
                  </a:lnTo>
                  <a:lnTo>
                    <a:pt x="19779" y="19967"/>
                  </a:lnTo>
                  <a:lnTo>
                    <a:pt x="19098" y="22240"/>
                  </a:lnTo>
                  <a:lnTo>
                    <a:pt x="18645" y="24747"/>
                  </a:lnTo>
                  <a:lnTo>
                    <a:pt x="18343" y="27411"/>
                  </a:lnTo>
                  <a:lnTo>
                    <a:pt x="17773" y="35229"/>
                  </a:lnTo>
                  <a:lnTo>
                    <a:pt x="18754" y="36384"/>
                  </a:lnTo>
                  <a:lnTo>
                    <a:pt x="20400" y="38145"/>
                  </a:lnTo>
                  <a:lnTo>
                    <a:pt x="22489" y="40312"/>
                  </a:lnTo>
                  <a:lnTo>
                    <a:pt x="24874" y="41756"/>
                  </a:lnTo>
                  <a:lnTo>
                    <a:pt x="27456" y="42719"/>
                  </a:lnTo>
                  <a:lnTo>
                    <a:pt x="33989" y="44265"/>
                  </a:lnTo>
                  <a:lnTo>
                    <a:pt x="35517" y="44391"/>
                  </a:lnTo>
                  <a:lnTo>
                    <a:pt x="37528" y="44476"/>
                  </a:lnTo>
                  <a:lnTo>
                    <a:pt x="39862" y="44532"/>
                  </a:lnTo>
                  <a:lnTo>
                    <a:pt x="41416" y="43578"/>
                  </a:lnTo>
                  <a:lnTo>
                    <a:pt x="42454" y="41949"/>
                  </a:lnTo>
                  <a:lnTo>
                    <a:pt x="43145" y="39872"/>
                  </a:lnTo>
                  <a:lnTo>
                    <a:pt x="44598" y="38486"/>
                  </a:lnTo>
                  <a:lnTo>
                    <a:pt x="46559" y="37563"/>
                  </a:lnTo>
                  <a:lnTo>
                    <a:pt x="53053" y="35824"/>
                  </a:lnTo>
                  <a:lnTo>
                    <a:pt x="52196" y="34795"/>
                  </a:lnTo>
                  <a:lnTo>
                    <a:pt x="50631" y="33118"/>
                  </a:lnTo>
                  <a:lnTo>
                    <a:pt x="44884" y="27156"/>
                  </a:lnTo>
                  <a:lnTo>
                    <a:pt x="43773" y="27033"/>
                  </a:lnTo>
                  <a:lnTo>
                    <a:pt x="42040" y="26950"/>
                  </a:lnTo>
                  <a:lnTo>
                    <a:pt x="36870" y="26818"/>
                  </a:lnTo>
                  <a:lnTo>
                    <a:pt x="35453" y="27799"/>
                  </a:lnTo>
                  <a:lnTo>
                    <a:pt x="33517" y="29446"/>
                  </a:lnTo>
                  <a:lnTo>
                    <a:pt x="26668" y="357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270"/>
            <p:cNvSpPr/>
            <p:nvPr/>
          </p:nvSpPr>
          <p:spPr>
            <a:xfrm>
              <a:off x="7608094" y="1937742"/>
              <a:ext cx="446485" cy="1669853"/>
            </a:xfrm>
            <a:custGeom>
              <a:avLst/>
              <a:gdLst/>
              <a:ahLst/>
              <a:cxnLst/>
              <a:rect l="0" t="0" r="0" b="0"/>
              <a:pathLst>
                <a:path w="446485" h="1669853">
                  <a:moveTo>
                    <a:pt x="0" y="0"/>
                  </a:moveTo>
                  <a:lnTo>
                    <a:pt x="20991" y="0"/>
                  </a:lnTo>
                  <a:lnTo>
                    <a:pt x="23915" y="992"/>
                  </a:lnTo>
                  <a:lnTo>
                    <a:pt x="29811" y="4741"/>
                  </a:lnTo>
                  <a:lnTo>
                    <a:pt x="38385" y="7068"/>
                  </a:lnTo>
                  <a:lnTo>
                    <a:pt x="51722" y="8378"/>
                  </a:lnTo>
                  <a:lnTo>
                    <a:pt x="64603" y="8766"/>
                  </a:lnTo>
                  <a:lnTo>
                    <a:pt x="86734" y="8898"/>
                  </a:lnTo>
                  <a:lnTo>
                    <a:pt x="91557" y="7916"/>
                  </a:lnTo>
                  <a:lnTo>
                    <a:pt x="105069" y="2787"/>
                  </a:lnTo>
                  <a:lnTo>
                    <a:pt x="111719" y="1858"/>
                  </a:lnTo>
                  <a:lnTo>
                    <a:pt x="125058" y="826"/>
                  </a:lnTo>
                  <a:lnTo>
                    <a:pt x="134295" y="367"/>
                  </a:lnTo>
                  <a:lnTo>
                    <a:pt x="144353" y="163"/>
                  </a:lnTo>
                  <a:lnTo>
                    <a:pt x="206971" y="1"/>
                  </a:lnTo>
                  <a:lnTo>
                    <a:pt x="210410" y="993"/>
                  </a:lnTo>
                  <a:lnTo>
                    <a:pt x="216877" y="4741"/>
                  </a:lnTo>
                  <a:lnTo>
                    <a:pt x="229114" y="14239"/>
                  </a:lnTo>
                  <a:lnTo>
                    <a:pt x="235112" y="16251"/>
                  </a:lnTo>
                  <a:lnTo>
                    <a:pt x="237109" y="17779"/>
                  </a:lnTo>
                  <a:lnTo>
                    <a:pt x="238439" y="19790"/>
                  </a:lnTo>
                  <a:lnTo>
                    <a:pt x="247936" y="42956"/>
                  </a:lnTo>
                  <a:lnTo>
                    <a:pt x="249409" y="55723"/>
                  </a:lnTo>
                  <a:lnTo>
                    <a:pt x="249617" y="60961"/>
                  </a:lnTo>
                  <a:lnTo>
                    <a:pt x="252492" y="72073"/>
                  </a:lnTo>
                  <a:lnTo>
                    <a:pt x="256086" y="83626"/>
                  </a:lnTo>
                  <a:lnTo>
                    <a:pt x="258709" y="120079"/>
                  </a:lnTo>
                  <a:lnTo>
                    <a:pt x="259878" y="143066"/>
                  </a:lnTo>
                  <a:lnTo>
                    <a:pt x="266639" y="175251"/>
                  </a:lnTo>
                  <a:lnTo>
                    <a:pt x="268809" y="226362"/>
                  </a:lnTo>
                  <a:lnTo>
                    <a:pt x="278910" y="285933"/>
                  </a:lnTo>
                  <a:lnTo>
                    <a:pt x="282710" y="304683"/>
                  </a:lnTo>
                  <a:lnTo>
                    <a:pt x="285350" y="355957"/>
                  </a:lnTo>
                  <a:lnTo>
                    <a:pt x="292765" y="404320"/>
                  </a:lnTo>
                  <a:lnTo>
                    <a:pt x="296758" y="435645"/>
                  </a:lnTo>
                  <a:lnTo>
                    <a:pt x="301579" y="463778"/>
                  </a:lnTo>
                  <a:lnTo>
                    <a:pt x="304334" y="515055"/>
                  </a:lnTo>
                  <a:lnTo>
                    <a:pt x="311262" y="566933"/>
                  </a:lnTo>
                  <a:lnTo>
                    <a:pt x="313278" y="612454"/>
                  </a:lnTo>
                  <a:lnTo>
                    <a:pt x="319556" y="653783"/>
                  </a:lnTo>
                  <a:lnTo>
                    <a:pt x="325832" y="699871"/>
                  </a:lnTo>
                  <a:lnTo>
                    <a:pt x="336864" y="752006"/>
                  </a:lnTo>
                  <a:lnTo>
                    <a:pt x="343582" y="798096"/>
                  </a:lnTo>
                  <a:lnTo>
                    <a:pt x="350288" y="850232"/>
                  </a:lnTo>
                  <a:lnTo>
                    <a:pt x="355824" y="896323"/>
                  </a:lnTo>
                  <a:lnTo>
                    <a:pt x="359653" y="948459"/>
                  </a:lnTo>
                  <a:lnTo>
                    <a:pt x="366258" y="999201"/>
                  </a:lnTo>
                  <a:lnTo>
                    <a:pt x="373693" y="1049392"/>
                  </a:lnTo>
                  <a:lnTo>
                    <a:pt x="374868" y="1097784"/>
                  </a:lnTo>
                  <a:lnTo>
                    <a:pt x="375960" y="1116951"/>
                  </a:lnTo>
                  <a:lnTo>
                    <a:pt x="382724" y="1168515"/>
                  </a:lnTo>
                  <a:lnTo>
                    <a:pt x="383812" y="1214270"/>
                  </a:lnTo>
                  <a:lnTo>
                    <a:pt x="384895" y="1232222"/>
                  </a:lnTo>
                  <a:lnTo>
                    <a:pt x="392072" y="1279732"/>
                  </a:lnTo>
                  <a:lnTo>
                    <a:pt x="392832" y="1329776"/>
                  </a:lnTo>
                  <a:lnTo>
                    <a:pt x="393876" y="1351248"/>
                  </a:lnTo>
                  <a:lnTo>
                    <a:pt x="401006" y="1395083"/>
                  </a:lnTo>
                  <a:lnTo>
                    <a:pt x="402582" y="1413594"/>
                  </a:lnTo>
                  <a:lnTo>
                    <a:pt x="408855" y="1437626"/>
                  </a:lnTo>
                  <a:lnTo>
                    <a:pt x="411506" y="1467438"/>
                  </a:lnTo>
                  <a:lnTo>
                    <a:pt x="417783" y="1491256"/>
                  </a:lnTo>
                  <a:lnTo>
                    <a:pt x="420613" y="1530781"/>
                  </a:lnTo>
                  <a:lnTo>
                    <a:pt x="427374" y="1555087"/>
                  </a:lnTo>
                  <a:lnTo>
                    <a:pt x="428515" y="1582145"/>
                  </a:lnTo>
                  <a:lnTo>
                    <a:pt x="429543" y="1585584"/>
                  </a:lnTo>
                  <a:lnTo>
                    <a:pt x="434740" y="1596156"/>
                  </a:lnTo>
                  <a:lnTo>
                    <a:pt x="437184" y="1617973"/>
                  </a:lnTo>
                  <a:lnTo>
                    <a:pt x="437521" y="1636997"/>
                  </a:lnTo>
                  <a:lnTo>
                    <a:pt x="438525" y="1640011"/>
                  </a:lnTo>
                  <a:lnTo>
                    <a:pt x="443684" y="1648993"/>
                  </a:lnTo>
                  <a:lnTo>
                    <a:pt x="445240" y="1654959"/>
                  </a:lnTo>
                  <a:lnTo>
                    <a:pt x="446483" y="1669848"/>
                  </a:lnTo>
                  <a:lnTo>
                    <a:pt x="446484" y="1669849"/>
                  </a:lnTo>
                  <a:lnTo>
                    <a:pt x="446484" y="1669852"/>
                  </a:lnTo>
                  <a:lnTo>
                    <a:pt x="441744" y="1669852"/>
                  </a:lnTo>
                  <a:lnTo>
                    <a:pt x="439355" y="1668860"/>
                  </a:lnTo>
                  <a:lnTo>
                    <a:pt x="427712" y="1660758"/>
                  </a:lnTo>
                  <a:lnTo>
                    <a:pt x="415677" y="1655030"/>
                  </a:lnTo>
                  <a:lnTo>
                    <a:pt x="405386" y="1652892"/>
                  </a:lnTo>
                  <a:lnTo>
                    <a:pt x="395061" y="1652259"/>
                  </a:lnTo>
                  <a:lnTo>
                    <a:pt x="385264" y="1652111"/>
                  </a:lnTo>
                  <a:lnTo>
                    <a:pt x="374296" y="1649399"/>
                  </a:lnTo>
                  <a:lnTo>
                    <a:pt x="362807" y="1645879"/>
                  </a:lnTo>
                  <a:lnTo>
                    <a:pt x="351086" y="1644315"/>
                  </a:lnTo>
                  <a:lnTo>
                    <a:pt x="344190" y="1643897"/>
                  </a:lnTo>
                  <a:lnTo>
                    <a:pt x="328591" y="1643433"/>
                  </a:lnTo>
                  <a:lnTo>
                    <a:pt x="295225" y="1643112"/>
                  </a:lnTo>
                  <a:lnTo>
                    <a:pt x="270975" y="1643073"/>
                  </a:lnTo>
                  <a:lnTo>
                    <a:pt x="259009" y="1645713"/>
                  </a:lnTo>
                  <a:lnTo>
                    <a:pt x="247076" y="1649201"/>
                  </a:lnTo>
                  <a:lnTo>
                    <a:pt x="235157" y="1650751"/>
                  </a:lnTo>
                  <a:lnTo>
                    <a:pt x="223247" y="1651441"/>
                  </a:lnTo>
                  <a:lnTo>
                    <a:pt x="211337" y="1651747"/>
                  </a:lnTo>
                  <a:lnTo>
                    <a:pt x="199430" y="1651884"/>
                  </a:lnTo>
                  <a:lnTo>
                    <a:pt x="187523" y="1654590"/>
                  </a:lnTo>
                  <a:lnTo>
                    <a:pt x="176610" y="1658108"/>
                  </a:lnTo>
                  <a:lnTo>
                    <a:pt x="168451" y="1659671"/>
                  </a:lnTo>
                  <a:lnTo>
                    <a:pt x="161518" y="1663012"/>
                  </a:lnTo>
                  <a:lnTo>
                    <a:pt x="158280" y="1665292"/>
                  </a:lnTo>
                  <a:lnTo>
                    <a:pt x="149391" y="1667826"/>
                  </a:lnTo>
                  <a:lnTo>
                    <a:pt x="136996" y="1669451"/>
                  </a:lnTo>
                  <a:lnTo>
                    <a:pt x="125015" y="166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271"/>
            <p:cNvSpPr/>
            <p:nvPr/>
          </p:nvSpPr>
          <p:spPr>
            <a:xfrm>
              <a:off x="8027789" y="1884165"/>
              <a:ext cx="178595" cy="26757"/>
            </a:xfrm>
            <a:custGeom>
              <a:avLst/>
              <a:gdLst/>
              <a:ahLst/>
              <a:cxnLst/>
              <a:rect l="0" t="0" r="0" b="0"/>
              <a:pathLst>
                <a:path w="178595" h="26757">
                  <a:moveTo>
                    <a:pt x="0" y="17858"/>
                  </a:moveTo>
                  <a:lnTo>
                    <a:pt x="0" y="22599"/>
                  </a:lnTo>
                  <a:lnTo>
                    <a:pt x="992" y="23995"/>
                  </a:lnTo>
                  <a:lnTo>
                    <a:pt x="2646" y="24926"/>
                  </a:lnTo>
                  <a:lnTo>
                    <a:pt x="7689" y="26420"/>
                  </a:lnTo>
                  <a:lnTo>
                    <a:pt x="11024" y="26625"/>
                  </a:lnTo>
                  <a:lnTo>
                    <a:pt x="15814" y="26716"/>
                  </a:lnTo>
                  <a:lnTo>
                    <a:pt x="21249" y="26756"/>
                  </a:lnTo>
                  <a:lnTo>
                    <a:pt x="25080" y="25774"/>
                  </a:lnTo>
                  <a:lnTo>
                    <a:pt x="29619" y="24128"/>
                  </a:lnTo>
                  <a:lnTo>
                    <a:pt x="34628" y="22038"/>
                  </a:lnTo>
                  <a:lnTo>
                    <a:pt x="38960" y="20645"/>
                  </a:lnTo>
                  <a:lnTo>
                    <a:pt x="42841" y="19716"/>
                  </a:lnTo>
                  <a:lnTo>
                    <a:pt x="46420" y="19097"/>
                  </a:lnTo>
                  <a:lnTo>
                    <a:pt x="50790" y="18684"/>
                  </a:lnTo>
                  <a:lnTo>
                    <a:pt x="55688" y="18409"/>
                  </a:lnTo>
                  <a:lnTo>
                    <a:pt x="66422" y="18103"/>
                  </a:lnTo>
                  <a:lnTo>
                    <a:pt x="77808" y="17967"/>
                  </a:lnTo>
                  <a:lnTo>
                    <a:pt x="83621" y="16939"/>
                  </a:lnTo>
                  <a:lnTo>
                    <a:pt x="89482" y="15261"/>
                  </a:lnTo>
                  <a:lnTo>
                    <a:pt x="95374" y="13150"/>
                  </a:lnTo>
                  <a:lnTo>
                    <a:pt x="101286" y="11743"/>
                  </a:lnTo>
                  <a:lnTo>
                    <a:pt x="107211" y="10805"/>
                  </a:lnTo>
                  <a:lnTo>
                    <a:pt x="113146" y="10180"/>
                  </a:lnTo>
                  <a:lnTo>
                    <a:pt x="118095" y="9763"/>
                  </a:lnTo>
                  <a:lnTo>
                    <a:pt x="122386" y="9485"/>
                  </a:lnTo>
                  <a:lnTo>
                    <a:pt x="126240" y="9299"/>
                  </a:lnTo>
                  <a:lnTo>
                    <a:pt x="135813" y="9094"/>
                  </a:lnTo>
                  <a:lnTo>
                    <a:pt x="141144" y="9039"/>
                  </a:lnTo>
                  <a:lnTo>
                    <a:pt x="145690" y="8010"/>
                  </a:lnTo>
                  <a:lnTo>
                    <a:pt x="149712" y="6332"/>
                  </a:lnTo>
                  <a:lnTo>
                    <a:pt x="158557" y="1250"/>
                  </a:lnTo>
                  <a:lnTo>
                    <a:pt x="162413" y="555"/>
                  </a:lnTo>
                  <a:lnTo>
                    <a:pt x="169626" y="2"/>
                  </a:lnTo>
                  <a:lnTo>
                    <a:pt x="174393" y="0"/>
                  </a:lnTo>
                  <a:lnTo>
                    <a:pt x="175793" y="992"/>
                  </a:lnTo>
                  <a:lnTo>
                    <a:pt x="176726" y="2645"/>
                  </a:lnTo>
                  <a:lnTo>
                    <a:pt x="178594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5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4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4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0 non-bonding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304360" y="2759274"/>
            <a:ext cx="1163240" cy="732236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05445" y="1714500"/>
            <a:ext cx="2893220" cy="1089423"/>
            <a:chOff x="705445" y="1714500"/>
            <a:chExt cx="2893220" cy="1089423"/>
          </a:xfrm>
        </p:grpSpPr>
        <p:sp>
          <p:nvSpPr>
            <p:cNvPr id="2" name="SMARTInkAnnotation272"/>
            <p:cNvSpPr/>
            <p:nvPr/>
          </p:nvSpPr>
          <p:spPr>
            <a:xfrm>
              <a:off x="760545" y="1714622"/>
              <a:ext cx="275300" cy="445837"/>
            </a:xfrm>
            <a:custGeom>
              <a:avLst/>
              <a:gdLst/>
              <a:ahLst/>
              <a:cxnLst/>
              <a:rect l="0" t="0" r="0" b="0"/>
              <a:pathLst>
                <a:path w="275300" h="445837">
                  <a:moveTo>
                    <a:pt x="230650" y="53456"/>
                  </a:moveTo>
                  <a:lnTo>
                    <a:pt x="230650" y="37206"/>
                  </a:lnTo>
                  <a:lnTo>
                    <a:pt x="228004" y="33666"/>
                  </a:lnTo>
                  <a:lnTo>
                    <a:pt x="225910" y="31333"/>
                  </a:lnTo>
                  <a:lnTo>
                    <a:pt x="224513" y="28786"/>
                  </a:lnTo>
                  <a:lnTo>
                    <a:pt x="221556" y="20460"/>
                  </a:lnTo>
                  <a:lnTo>
                    <a:pt x="217348" y="14648"/>
                  </a:lnTo>
                  <a:lnTo>
                    <a:pt x="214837" y="12701"/>
                  </a:lnTo>
                  <a:lnTo>
                    <a:pt x="212170" y="11403"/>
                  </a:lnTo>
                  <a:lnTo>
                    <a:pt x="209401" y="10538"/>
                  </a:lnTo>
                  <a:lnTo>
                    <a:pt x="203677" y="6931"/>
                  </a:lnTo>
                  <a:lnTo>
                    <a:pt x="200762" y="4580"/>
                  </a:lnTo>
                  <a:lnTo>
                    <a:pt x="196834" y="3012"/>
                  </a:lnTo>
                  <a:lnTo>
                    <a:pt x="192231" y="1968"/>
                  </a:lnTo>
                  <a:lnTo>
                    <a:pt x="187178" y="1271"/>
                  </a:lnTo>
                  <a:lnTo>
                    <a:pt x="178918" y="497"/>
                  </a:lnTo>
                  <a:lnTo>
                    <a:pt x="170947" y="153"/>
                  </a:lnTo>
                  <a:lnTo>
                    <a:pt x="160790" y="0"/>
                  </a:lnTo>
                  <a:lnTo>
                    <a:pt x="155303" y="952"/>
                  </a:lnTo>
                  <a:lnTo>
                    <a:pt x="149661" y="2578"/>
                  </a:lnTo>
                  <a:lnTo>
                    <a:pt x="143915" y="4655"/>
                  </a:lnTo>
                  <a:lnTo>
                    <a:pt x="138100" y="8023"/>
                  </a:lnTo>
                  <a:lnTo>
                    <a:pt x="132239" y="12253"/>
                  </a:lnTo>
                  <a:lnTo>
                    <a:pt x="126348" y="17058"/>
                  </a:lnTo>
                  <a:lnTo>
                    <a:pt x="120435" y="21253"/>
                  </a:lnTo>
                  <a:lnTo>
                    <a:pt x="114510" y="25042"/>
                  </a:lnTo>
                  <a:lnTo>
                    <a:pt x="108575" y="28560"/>
                  </a:lnTo>
                  <a:lnTo>
                    <a:pt x="102634" y="33882"/>
                  </a:lnTo>
                  <a:lnTo>
                    <a:pt x="96689" y="40407"/>
                  </a:lnTo>
                  <a:lnTo>
                    <a:pt x="90741" y="47733"/>
                  </a:lnTo>
                  <a:lnTo>
                    <a:pt x="83799" y="55594"/>
                  </a:lnTo>
                  <a:lnTo>
                    <a:pt x="68149" y="72266"/>
                  </a:lnTo>
                  <a:lnTo>
                    <a:pt x="60800" y="80878"/>
                  </a:lnTo>
                  <a:lnTo>
                    <a:pt x="53917" y="89597"/>
                  </a:lnTo>
                  <a:lnTo>
                    <a:pt x="47344" y="98386"/>
                  </a:lnTo>
                  <a:lnTo>
                    <a:pt x="41969" y="108214"/>
                  </a:lnTo>
                  <a:lnTo>
                    <a:pt x="37394" y="118735"/>
                  </a:lnTo>
                  <a:lnTo>
                    <a:pt x="33352" y="129718"/>
                  </a:lnTo>
                  <a:lnTo>
                    <a:pt x="28673" y="140016"/>
                  </a:lnTo>
                  <a:lnTo>
                    <a:pt x="23569" y="149858"/>
                  </a:lnTo>
                  <a:lnTo>
                    <a:pt x="18182" y="159396"/>
                  </a:lnTo>
                  <a:lnTo>
                    <a:pt x="14591" y="169723"/>
                  </a:lnTo>
                  <a:lnTo>
                    <a:pt x="12196" y="180577"/>
                  </a:lnTo>
                  <a:lnTo>
                    <a:pt x="10600" y="191781"/>
                  </a:lnTo>
                  <a:lnTo>
                    <a:pt x="8544" y="203220"/>
                  </a:lnTo>
                  <a:lnTo>
                    <a:pt x="6181" y="214814"/>
                  </a:lnTo>
                  <a:lnTo>
                    <a:pt x="3613" y="226513"/>
                  </a:lnTo>
                  <a:lnTo>
                    <a:pt x="1902" y="237288"/>
                  </a:lnTo>
                  <a:lnTo>
                    <a:pt x="761" y="247448"/>
                  </a:lnTo>
                  <a:lnTo>
                    <a:pt x="0" y="257198"/>
                  </a:lnTo>
                  <a:lnTo>
                    <a:pt x="485" y="266675"/>
                  </a:lnTo>
                  <a:lnTo>
                    <a:pt x="1800" y="275969"/>
                  </a:lnTo>
                  <a:lnTo>
                    <a:pt x="3670" y="285142"/>
                  </a:lnTo>
                  <a:lnTo>
                    <a:pt x="4916" y="294234"/>
                  </a:lnTo>
                  <a:lnTo>
                    <a:pt x="5746" y="303271"/>
                  </a:lnTo>
                  <a:lnTo>
                    <a:pt x="6300" y="312273"/>
                  </a:lnTo>
                  <a:lnTo>
                    <a:pt x="8654" y="321251"/>
                  </a:lnTo>
                  <a:lnTo>
                    <a:pt x="12207" y="330213"/>
                  </a:lnTo>
                  <a:lnTo>
                    <a:pt x="27428" y="361242"/>
                  </a:lnTo>
                  <a:lnTo>
                    <a:pt x="31669" y="367787"/>
                  </a:lnTo>
                  <a:lnTo>
                    <a:pt x="36480" y="374135"/>
                  </a:lnTo>
                  <a:lnTo>
                    <a:pt x="41672" y="380352"/>
                  </a:lnTo>
                  <a:lnTo>
                    <a:pt x="47118" y="386480"/>
                  </a:lnTo>
                  <a:lnTo>
                    <a:pt x="58461" y="398582"/>
                  </a:lnTo>
                  <a:lnTo>
                    <a:pt x="64263" y="403594"/>
                  </a:lnTo>
                  <a:lnTo>
                    <a:pt x="70116" y="407928"/>
                  </a:lnTo>
                  <a:lnTo>
                    <a:pt x="76002" y="411810"/>
                  </a:lnTo>
                  <a:lnTo>
                    <a:pt x="81911" y="415390"/>
                  </a:lnTo>
                  <a:lnTo>
                    <a:pt x="87835" y="418769"/>
                  </a:lnTo>
                  <a:lnTo>
                    <a:pt x="93768" y="422013"/>
                  </a:lnTo>
                  <a:lnTo>
                    <a:pt x="100700" y="425169"/>
                  </a:lnTo>
                  <a:lnTo>
                    <a:pt x="108298" y="428265"/>
                  </a:lnTo>
                  <a:lnTo>
                    <a:pt x="116340" y="431321"/>
                  </a:lnTo>
                  <a:lnTo>
                    <a:pt x="133213" y="437362"/>
                  </a:lnTo>
                  <a:lnTo>
                    <a:pt x="141879" y="440362"/>
                  </a:lnTo>
                  <a:lnTo>
                    <a:pt x="149641" y="442362"/>
                  </a:lnTo>
                  <a:lnTo>
                    <a:pt x="156801" y="443696"/>
                  </a:lnTo>
                  <a:lnTo>
                    <a:pt x="163558" y="444585"/>
                  </a:lnTo>
                  <a:lnTo>
                    <a:pt x="171039" y="445177"/>
                  </a:lnTo>
                  <a:lnTo>
                    <a:pt x="179003" y="445572"/>
                  </a:lnTo>
                  <a:lnTo>
                    <a:pt x="187289" y="445836"/>
                  </a:lnTo>
                  <a:lnTo>
                    <a:pt x="194798" y="445019"/>
                  </a:lnTo>
                  <a:lnTo>
                    <a:pt x="201788" y="443483"/>
                  </a:lnTo>
                  <a:lnTo>
                    <a:pt x="208432" y="441466"/>
                  </a:lnTo>
                  <a:lnTo>
                    <a:pt x="214846" y="440121"/>
                  </a:lnTo>
                  <a:lnTo>
                    <a:pt x="221106" y="439225"/>
                  </a:lnTo>
                  <a:lnTo>
                    <a:pt x="227264" y="438628"/>
                  </a:lnTo>
                  <a:lnTo>
                    <a:pt x="232362" y="437237"/>
                  </a:lnTo>
                  <a:lnTo>
                    <a:pt x="240671" y="433046"/>
                  </a:lnTo>
                  <a:lnTo>
                    <a:pt x="247672" y="430522"/>
                  </a:lnTo>
                  <a:lnTo>
                    <a:pt x="250928" y="429849"/>
                  </a:lnTo>
                  <a:lnTo>
                    <a:pt x="257191" y="426455"/>
                  </a:lnTo>
                  <a:lnTo>
                    <a:pt x="263282" y="421640"/>
                  </a:lnTo>
                  <a:lnTo>
                    <a:pt x="271297" y="414343"/>
                  </a:lnTo>
                  <a:lnTo>
                    <a:pt x="273520" y="412288"/>
                  </a:lnTo>
                  <a:lnTo>
                    <a:pt x="274113" y="410747"/>
                  </a:lnTo>
                  <a:lnTo>
                    <a:pt x="275299" y="4017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273"/>
            <p:cNvSpPr/>
            <p:nvPr/>
          </p:nvSpPr>
          <p:spPr>
            <a:xfrm>
              <a:off x="1134070" y="1714500"/>
              <a:ext cx="62509" cy="428626"/>
            </a:xfrm>
            <a:custGeom>
              <a:avLst/>
              <a:gdLst/>
              <a:ahLst/>
              <a:cxnLst/>
              <a:rect l="0" t="0" r="0" b="0"/>
              <a:pathLst>
                <a:path w="62509" h="428626">
                  <a:moveTo>
                    <a:pt x="0" y="0"/>
                  </a:moveTo>
                  <a:lnTo>
                    <a:pt x="0" y="25731"/>
                  </a:lnTo>
                  <a:lnTo>
                    <a:pt x="993" y="31045"/>
                  </a:lnTo>
                  <a:lnTo>
                    <a:pt x="2646" y="36572"/>
                  </a:lnTo>
                  <a:lnTo>
                    <a:pt x="7129" y="48996"/>
                  </a:lnTo>
                  <a:lnTo>
                    <a:pt x="12429" y="64440"/>
                  </a:lnTo>
                  <a:lnTo>
                    <a:pt x="14239" y="72726"/>
                  </a:lnTo>
                  <a:lnTo>
                    <a:pt x="15446" y="81226"/>
                  </a:lnTo>
                  <a:lnTo>
                    <a:pt x="16251" y="89869"/>
                  </a:lnTo>
                  <a:lnTo>
                    <a:pt x="17779" y="98608"/>
                  </a:lnTo>
                  <a:lnTo>
                    <a:pt x="19790" y="107411"/>
                  </a:lnTo>
                  <a:lnTo>
                    <a:pt x="22123" y="116256"/>
                  </a:lnTo>
                  <a:lnTo>
                    <a:pt x="23679" y="125129"/>
                  </a:lnTo>
                  <a:lnTo>
                    <a:pt x="24716" y="134021"/>
                  </a:lnTo>
                  <a:lnTo>
                    <a:pt x="25407" y="142925"/>
                  </a:lnTo>
                  <a:lnTo>
                    <a:pt x="25868" y="151838"/>
                  </a:lnTo>
                  <a:lnTo>
                    <a:pt x="26380" y="169679"/>
                  </a:lnTo>
                  <a:lnTo>
                    <a:pt x="27509" y="178604"/>
                  </a:lnTo>
                  <a:lnTo>
                    <a:pt x="29253" y="187530"/>
                  </a:lnTo>
                  <a:lnTo>
                    <a:pt x="31408" y="196458"/>
                  </a:lnTo>
                  <a:lnTo>
                    <a:pt x="32845" y="206378"/>
                  </a:lnTo>
                  <a:lnTo>
                    <a:pt x="33803" y="216960"/>
                  </a:lnTo>
                  <a:lnTo>
                    <a:pt x="34442" y="227984"/>
                  </a:lnTo>
                  <a:lnTo>
                    <a:pt x="35860" y="238309"/>
                  </a:lnTo>
                  <a:lnTo>
                    <a:pt x="37797" y="248170"/>
                  </a:lnTo>
                  <a:lnTo>
                    <a:pt x="40081" y="257720"/>
                  </a:lnTo>
                  <a:lnTo>
                    <a:pt x="41604" y="266071"/>
                  </a:lnTo>
                  <a:lnTo>
                    <a:pt x="42619" y="273623"/>
                  </a:lnTo>
                  <a:lnTo>
                    <a:pt x="43295" y="280642"/>
                  </a:lnTo>
                  <a:lnTo>
                    <a:pt x="43746" y="288298"/>
                  </a:lnTo>
                  <a:lnTo>
                    <a:pt x="44248" y="304741"/>
                  </a:lnTo>
                  <a:lnTo>
                    <a:pt x="45374" y="312302"/>
                  </a:lnTo>
                  <a:lnTo>
                    <a:pt x="47116" y="319326"/>
                  </a:lnTo>
                  <a:lnTo>
                    <a:pt x="49270" y="325994"/>
                  </a:lnTo>
                  <a:lnTo>
                    <a:pt x="50706" y="333415"/>
                  </a:lnTo>
                  <a:lnTo>
                    <a:pt x="51664" y="341339"/>
                  </a:lnTo>
                  <a:lnTo>
                    <a:pt x="52727" y="356097"/>
                  </a:lnTo>
                  <a:lnTo>
                    <a:pt x="53200" y="365964"/>
                  </a:lnTo>
                  <a:lnTo>
                    <a:pt x="54318" y="370975"/>
                  </a:lnTo>
                  <a:lnTo>
                    <a:pt x="56056" y="376301"/>
                  </a:lnTo>
                  <a:lnTo>
                    <a:pt x="58207" y="381836"/>
                  </a:lnTo>
                  <a:lnTo>
                    <a:pt x="59641" y="386518"/>
                  </a:lnTo>
                  <a:lnTo>
                    <a:pt x="61234" y="394367"/>
                  </a:lnTo>
                  <a:lnTo>
                    <a:pt x="62256" y="407490"/>
                  </a:lnTo>
                  <a:lnTo>
                    <a:pt x="62458" y="419636"/>
                  </a:lnTo>
                  <a:lnTo>
                    <a:pt x="62508" y="4286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74"/>
            <p:cNvSpPr/>
            <p:nvPr/>
          </p:nvSpPr>
          <p:spPr>
            <a:xfrm>
              <a:off x="1178719" y="1964534"/>
              <a:ext cx="151805" cy="8928"/>
            </a:xfrm>
            <a:custGeom>
              <a:avLst/>
              <a:gdLst/>
              <a:ahLst/>
              <a:cxnLst/>
              <a:rect l="0" t="0" r="0" b="0"/>
              <a:pathLst>
                <a:path w="151805" h="8928">
                  <a:moveTo>
                    <a:pt x="0" y="8927"/>
                  </a:moveTo>
                  <a:lnTo>
                    <a:pt x="7688" y="1239"/>
                  </a:lnTo>
                  <a:lnTo>
                    <a:pt x="9094" y="825"/>
                  </a:lnTo>
                  <a:lnTo>
                    <a:pt x="11024" y="549"/>
                  </a:lnTo>
                  <a:lnTo>
                    <a:pt x="13302" y="365"/>
                  </a:lnTo>
                  <a:lnTo>
                    <a:pt x="15813" y="243"/>
                  </a:lnTo>
                  <a:lnTo>
                    <a:pt x="21249" y="106"/>
                  </a:lnTo>
                  <a:lnTo>
                    <a:pt x="47635" y="0"/>
                  </a:lnTo>
                  <a:lnTo>
                    <a:pt x="51601" y="991"/>
                  </a:lnTo>
                  <a:lnTo>
                    <a:pt x="56228" y="2645"/>
                  </a:lnTo>
                  <a:lnTo>
                    <a:pt x="61298" y="4739"/>
                  </a:lnTo>
                  <a:lnTo>
                    <a:pt x="65670" y="6135"/>
                  </a:lnTo>
                  <a:lnTo>
                    <a:pt x="69577" y="7065"/>
                  </a:lnTo>
                  <a:lnTo>
                    <a:pt x="73174" y="7686"/>
                  </a:lnTo>
                  <a:lnTo>
                    <a:pt x="77556" y="8100"/>
                  </a:lnTo>
                  <a:lnTo>
                    <a:pt x="82461" y="8376"/>
                  </a:lnTo>
                  <a:lnTo>
                    <a:pt x="92212" y="8682"/>
                  </a:lnTo>
                  <a:lnTo>
                    <a:pt x="104271" y="8854"/>
                  </a:lnTo>
                  <a:lnTo>
                    <a:pt x="151804" y="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75"/>
            <p:cNvSpPr/>
            <p:nvPr/>
          </p:nvSpPr>
          <p:spPr>
            <a:xfrm>
              <a:off x="1285875" y="1732359"/>
              <a:ext cx="71439" cy="401837"/>
            </a:xfrm>
            <a:custGeom>
              <a:avLst/>
              <a:gdLst/>
              <a:ahLst/>
              <a:cxnLst/>
              <a:rect l="0" t="0" r="0" b="0"/>
              <a:pathLst>
                <a:path w="71439" h="401837">
                  <a:moveTo>
                    <a:pt x="0" y="0"/>
                  </a:moveTo>
                  <a:lnTo>
                    <a:pt x="4741" y="4741"/>
                  </a:lnTo>
                  <a:lnTo>
                    <a:pt x="6137" y="8122"/>
                  </a:lnTo>
                  <a:lnTo>
                    <a:pt x="7688" y="17170"/>
                  </a:lnTo>
                  <a:lnTo>
                    <a:pt x="8378" y="27806"/>
                  </a:lnTo>
                  <a:lnTo>
                    <a:pt x="8562" y="33420"/>
                  </a:lnTo>
                  <a:lnTo>
                    <a:pt x="9677" y="39147"/>
                  </a:lnTo>
                  <a:lnTo>
                    <a:pt x="11412" y="44950"/>
                  </a:lnTo>
                  <a:lnTo>
                    <a:pt x="13561" y="50803"/>
                  </a:lnTo>
                  <a:lnTo>
                    <a:pt x="14994" y="57681"/>
                  </a:lnTo>
                  <a:lnTo>
                    <a:pt x="15949" y="65243"/>
                  </a:lnTo>
                  <a:lnTo>
                    <a:pt x="16586" y="73261"/>
                  </a:lnTo>
                  <a:lnTo>
                    <a:pt x="17010" y="81583"/>
                  </a:lnTo>
                  <a:lnTo>
                    <a:pt x="17482" y="98767"/>
                  </a:lnTo>
                  <a:lnTo>
                    <a:pt x="18600" y="108509"/>
                  </a:lnTo>
                  <a:lnTo>
                    <a:pt x="20338" y="118972"/>
                  </a:lnTo>
                  <a:lnTo>
                    <a:pt x="22488" y="129917"/>
                  </a:lnTo>
                  <a:lnTo>
                    <a:pt x="23922" y="140189"/>
                  </a:lnTo>
                  <a:lnTo>
                    <a:pt x="24878" y="150014"/>
                  </a:lnTo>
                  <a:lnTo>
                    <a:pt x="25515" y="159541"/>
                  </a:lnTo>
                  <a:lnTo>
                    <a:pt x="25939" y="169861"/>
                  </a:lnTo>
                  <a:lnTo>
                    <a:pt x="26411" y="191911"/>
                  </a:lnTo>
                  <a:lnTo>
                    <a:pt x="27529" y="202355"/>
                  </a:lnTo>
                  <a:lnTo>
                    <a:pt x="29267" y="212294"/>
                  </a:lnTo>
                  <a:lnTo>
                    <a:pt x="31418" y="221896"/>
                  </a:lnTo>
                  <a:lnTo>
                    <a:pt x="32851" y="231275"/>
                  </a:lnTo>
                  <a:lnTo>
                    <a:pt x="33807" y="240504"/>
                  </a:lnTo>
                  <a:lnTo>
                    <a:pt x="34444" y="249633"/>
                  </a:lnTo>
                  <a:lnTo>
                    <a:pt x="34869" y="258695"/>
                  </a:lnTo>
                  <a:lnTo>
                    <a:pt x="35341" y="276702"/>
                  </a:lnTo>
                  <a:lnTo>
                    <a:pt x="36459" y="284680"/>
                  </a:lnTo>
                  <a:lnTo>
                    <a:pt x="38197" y="291982"/>
                  </a:lnTo>
                  <a:lnTo>
                    <a:pt x="40347" y="298834"/>
                  </a:lnTo>
                  <a:lnTo>
                    <a:pt x="41781" y="305387"/>
                  </a:lnTo>
                  <a:lnTo>
                    <a:pt x="42737" y="311740"/>
                  </a:lnTo>
                  <a:lnTo>
                    <a:pt x="43374" y="317959"/>
                  </a:lnTo>
                  <a:lnTo>
                    <a:pt x="44791" y="325083"/>
                  </a:lnTo>
                  <a:lnTo>
                    <a:pt x="46728" y="332808"/>
                  </a:lnTo>
                  <a:lnTo>
                    <a:pt x="49011" y="340935"/>
                  </a:lnTo>
                  <a:lnTo>
                    <a:pt x="50534" y="347344"/>
                  </a:lnTo>
                  <a:lnTo>
                    <a:pt x="52225" y="357113"/>
                  </a:lnTo>
                  <a:lnTo>
                    <a:pt x="53668" y="362098"/>
                  </a:lnTo>
                  <a:lnTo>
                    <a:pt x="55623" y="367407"/>
                  </a:lnTo>
                  <a:lnTo>
                    <a:pt x="57918" y="372930"/>
                  </a:lnTo>
                  <a:lnTo>
                    <a:pt x="59448" y="377604"/>
                  </a:lnTo>
                  <a:lnTo>
                    <a:pt x="61148" y="385444"/>
                  </a:lnTo>
                  <a:lnTo>
                    <a:pt x="62593" y="387932"/>
                  </a:lnTo>
                  <a:lnTo>
                    <a:pt x="64549" y="389590"/>
                  </a:lnTo>
                  <a:lnTo>
                    <a:pt x="66845" y="390695"/>
                  </a:lnTo>
                  <a:lnTo>
                    <a:pt x="68376" y="392425"/>
                  </a:lnTo>
                  <a:lnTo>
                    <a:pt x="69397" y="394570"/>
                  </a:lnTo>
                  <a:lnTo>
                    <a:pt x="71438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76"/>
            <p:cNvSpPr/>
            <p:nvPr/>
          </p:nvSpPr>
          <p:spPr>
            <a:xfrm>
              <a:off x="1473398" y="2027039"/>
              <a:ext cx="116087" cy="80245"/>
            </a:xfrm>
            <a:custGeom>
              <a:avLst/>
              <a:gdLst/>
              <a:ahLst/>
              <a:cxnLst/>
              <a:rect l="0" t="0" r="0" b="0"/>
              <a:pathLst>
                <a:path w="116087" h="80245">
                  <a:moveTo>
                    <a:pt x="0" y="0"/>
                  </a:moveTo>
                  <a:lnTo>
                    <a:pt x="0" y="75646"/>
                  </a:lnTo>
                  <a:lnTo>
                    <a:pt x="993" y="77219"/>
                  </a:lnTo>
                  <a:lnTo>
                    <a:pt x="2646" y="78269"/>
                  </a:lnTo>
                  <a:lnTo>
                    <a:pt x="4741" y="78968"/>
                  </a:lnTo>
                  <a:lnTo>
                    <a:pt x="7129" y="79434"/>
                  </a:lnTo>
                  <a:lnTo>
                    <a:pt x="9714" y="79745"/>
                  </a:lnTo>
                  <a:lnTo>
                    <a:pt x="12429" y="79953"/>
                  </a:lnTo>
                  <a:lnTo>
                    <a:pt x="15232" y="80091"/>
                  </a:lnTo>
                  <a:lnTo>
                    <a:pt x="20991" y="80244"/>
                  </a:lnTo>
                  <a:lnTo>
                    <a:pt x="23916" y="79293"/>
                  </a:lnTo>
                  <a:lnTo>
                    <a:pt x="26858" y="77667"/>
                  </a:lnTo>
                  <a:lnTo>
                    <a:pt x="29812" y="75590"/>
                  </a:lnTo>
                  <a:lnTo>
                    <a:pt x="33765" y="74206"/>
                  </a:lnTo>
                  <a:lnTo>
                    <a:pt x="38385" y="73283"/>
                  </a:lnTo>
                  <a:lnTo>
                    <a:pt x="43450" y="72668"/>
                  </a:lnTo>
                  <a:lnTo>
                    <a:pt x="47818" y="71266"/>
                  </a:lnTo>
                  <a:lnTo>
                    <a:pt x="51723" y="69338"/>
                  </a:lnTo>
                  <a:lnTo>
                    <a:pt x="55318" y="67061"/>
                  </a:lnTo>
                  <a:lnTo>
                    <a:pt x="59699" y="65544"/>
                  </a:lnTo>
                  <a:lnTo>
                    <a:pt x="64604" y="64531"/>
                  </a:lnTo>
                  <a:lnTo>
                    <a:pt x="69858" y="63857"/>
                  </a:lnTo>
                  <a:lnTo>
                    <a:pt x="74354" y="62415"/>
                  </a:lnTo>
                  <a:lnTo>
                    <a:pt x="78343" y="60461"/>
                  </a:lnTo>
                  <a:lnTo>
                    <a:pt x="81994" y="58167"/>
                  </a:lnTo>
                  <a:lnTo>
                    <a:pt x="85421" y="55645"/>
                  </a:lnTo>
                  <a:lnTo>
                    <a:pt x="88697" y="52972"/>
                  </a:lnTo>
                  <a:lnTo>
                    <a:pt x="91874" y="50197"/>
                  </a:lnTo>
                  <a:lnTo>
                    <a:pt x="94984" y="48348"/>
                  </a:lnTo>
                  <a:lnTo>
                    <a:pt x="98049" y="47115"/>
                  </a:lnTo>
                  <a:lnTo>
                    <a:pt x="101085" y="46292"/>
                  </a:lnTo>
                  <a:lnTo>
                    <a:pt x="104101" y="45745"/>
                  </a:lnTo>
                  <a:lnTo>
                    <a:pt x="107104" y="45379"/>
                  </a:lnTo>
                  <a:lnTo>
                    <a:pt x="110098" y="45135"/>
                  </a:lnTo>
                  <a:lnTo>
                    <a:pt x="112094" y="43981"/>
                  </a:lnTo>
                  <a:lnTo>
                    <a:pt x="113425" y="42219"/>
                  </a:lnTo>
                  <a:lnTo>
                    <a:pt x="116086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77"/>
            <p:cNvSpPr/>
            <p:nvPr/>
          </p:nvSpPr>
          <p:spPr>
            <a:xfrm>
              <a:off x="1544836" y="2000250"/>
              <a:ext cx="62509" cy="250032"/>
            </a:xfrm>
            <a:custGeom>
              <a:avLst/>
              <a:gdLst/>
              <a:ahLst/>
              <a:cxnLst/>
              <a:rect l="0" t="0" r="0" b="0"/>
              <a:pathLst>
                <a:path w="62509" h="250032">
                  <a:moveTo>
                    <a:pt x="0" y="0"/>
                  </a:moveTo>
                  <a:lnTo>
                    <a:pt x="8821" y="0"/>
                  </a:lnTo>
                  <a:lnTo>
                    <a:pt x="13638" y="4740"/>
                  </a:lnTo>
                  <a:lnTo>
                    <a:pt x="15045" y="7129"/>
                  </a:lnTo>
                  <a:lnTo>
                    <a:pt x="16608" y="12429"/>
                  </a:lnTo>
                  <a:lnTo>
                    <a:pt x="17025" y="16223"/>
                  </a:lnTo>
                  <a:lnTo>
                    <a:pt x="17303" y="20737"/>
                  </a:lnTo>
                  <a:lnTo>
                    <a:pt x="17489" y="25731"/>
                  </a:lnTo>
                  <a:lnTo>
                    <a:pt x="18604" y="31045"/>
                  </a:lnTo>
                  <a:lnTo>
                    <a:pt x="20340" y="36571"/>
                  </a:lnTo>
                  <a:lnTo>
                    <a:pt x="22490" y="42240"/>
                  </a:lnTo>
                  <a:lnTo>
                    <a:pt x="24915" y="48004"/>
                  </a:lnTo>
                  <a:lnTo>
                    <a:pt x="27524" y="53831"/>
                  </a:lnTo>
                  <a:lnTo>
                    <a:pt x="30256" y="59700"/>
                  </a:lnTo>
                  <a:lnTo>
                    <a:pt x="32077" y="65597"/>
                  </a:lnTo>
                  <a:lnTo>
                    <a:pt x="33291" y="71512"/>
                  </a:lnTo>
                  <a:lnTo>
                    <a:pt x="34100" y="77441"/>
                  </a:lnTo>
                  <a:lnTo>
                    <a:pt x="34640" y="84369"/>
                  </a:lnTo>
                  <a:lnTo>
                    <a:pt x="34999" y="91965"/>
                  </a:lnTo>
                  <a:lnTo>
                    <a:pt x="35239" y="100005"/>
                  </a:lnTo>
                  <a:lnTo>
                    <a:pt x="36391" y="107350"/>
                  </a:lnTo>
                  <a:lnTo>
                    <a:pt x="38151" y="114231"/>
                  </a:lnTo>
                  <a:lnTo>
                    <a:pt x="40317" y="120802"/>
                  </a:lnTo>
                  <a:lnTo>
                    <a:pt x="41761" y="127168"/>
                  </a:lnTo>
                  <a:lnTo>
                    <a:pt x="42723" y="133396"/>
                  </a:lnTo>
                  <a:lnTo>
                    <a:pt x="43365" y="139532"/>
                  </a:lnTo>
                  <a:lnTo>
                    <a:pt x="43793" y="146599"/>
                  </a:lnTo>
                  <a:lnTo>
                    <a:pt x="44268" y="162390"/>
                  </a:lnTo>
                  <a:lnTo>
                    <a:pt x="45387" y="169775"/>
                  </a:lnTo>
                  <a:lnTo>
                    <a:pt x="47125" y="176683"/>
                  </a:lnTo>
                  <a:lnTo>
                    <a:pt x="49276" y="183273"/>
                  </a:lnTo>
                  <a:lnTo>
                    <a:pt x="50710" y="188659"/>
                  </a:lnTo>
                  <a:lnTo>
                    <a:pt x="51666" y="193241"/>
                  </a:lnTo>
                  <a:lnTo>
                    <a:pt x="52303" y="197289"/>
                  </a:lnTo>
                  <a:lnTo>
                    <a:pt x="52728" y="201971"/>
                  </a:lnTo>
                  <a:lnTo>
                    <a:pt x="53012" y="207077"/>
                  </a:lnTo>
                  <a:lnTo>
                    <a:pt x="53200" y="212466"/>
                  </a:lnTo>
                  <a:lnTo>
                    <a:pt x="54318" y="217050"/>
                  </a:lnTo>
                  <a:lnTo>
                    <a:pt x="56056" y="221099"/>
                  </a:lnTo>
                  <a:lnTo>
                    <a:pt x="58207" y="224789"/>
                  </a:lnTo>
                  <a:lnTo>
                    <a:pt x="59640" y="228242"/>
                  </a:lnTo>
                  <a:lnTo>
                    <a:pt x="61233" y="234725"/>
                  </a:lnTo>
                  <a:lnTo>
                    <a:pt x="61941" y="240913"/>
                  </a:lnTo>
                  <a:lnTo>
                    <a:pt x="62508" y="2500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78"/>
            <p:cNvSpPr/>
            <p:nvPr/>
          </p:nvSpPr>
          <p:spPr>
            <a:xfrm>
              <a:off x="705445" y="2482453"/>
              <a:ext cx="116087" cy="142827"/>
            </a:xfrm>
            <a:custGeom>
              <a:avLst/>
              <a:gdLst/>
              <a:ahLst/>
              <a:cxnLst/>
              <a:rect l="0" t="0" r="0" b="0"/>
              <a:pathLst>
                <a:path w="116087" h="142827">
                  <a:moveTo>
                    <a:pt x="0" y="0"/>
                  </a:moveTo>
                  <a:lnTo>
                    <a:pt x="7689" y="7688"/>
                  </a:lnTo>
                  <a:lnTo>
                    <a:pt x="8378" y="11024"/>
                  </a:lnTo>
                  <a:lnTo>
                    <a:pt x="8562" y="13302"/>
                  </a:lnTo>
                  <a:lnTo>
                    <a:pt x="8685" y="15814"/>
                  </a:lnTo>
                  <a:lnTo>
                    <a:pt x="8821" y="21249"/>
                  </a:lnTo>
                  <a:lnTo>
                    <a:pt x="8927" y="60938"/>
                  </a:lnTo>
                  <a:lnTo>
                    <a:pt x="7936" y="65430"/>
                  </a:lnTo>
                  <a:lnTo>
                    <a:pt x="6283" y="69417"/>
                  </a:lnTo>
                  <a:lnTo>
                    <a:pt x="4189" y="73067"/>
                  </a:lnTo>
                  <a:lnTo>
                    <a:pt x="2793" y="77485"/>
                  </a:lnTo>
                  <a:lnTo>
                    <a:pt x="1862" y="82414"/>
                  </a:lnTo>
                  <a:lnTo>
                    <a:pt x="1241" y="87685"/>
                  </a:lnTo>
                  <a:lnTo>
                    <a:pt x="828" y="92191"/>
                  </a:lnTo>
                  <a:lnTo>
                    <a:pt x="552" y="96187"/>
                  </a:lnTo>
                  <a:lnTo>
                    <a:pt x="368" y="99844"/>
                  </a:lnTo>
                  <a:lnTo>
                    <a:pt x="164" y="109198"/>
                  </a:lnTo>
                  <a:lnTo>
                    <a:pt x="3" y="140992"/>
                  </a:lnTo>
                  <a:lnTo>
                    <a:pt x="994" y="141620"/>
                  </a:lnTo>
                  <a:lnTo>
                    <a:pt x="2647" y="142038"/>
                  </a:lnTo>
                  <a:lnTo>
                    <a:pt x="4741" y="142317"/>
                  </a:lnTo>
                  <a:lnTo>
                    <a:pt x="7130" y="142503"/>
                  </a:lnTo>
                  <a:lnTo>
                    <a:pt x="9714" y="142627"/>
                  </a:lnTo>
                  <a:lnTo>
                    <a:pt x="16251" y="142826"/>
                  </a:lnTo>
                  <a:lnTo>
                    <a:pt x="18771" y="141850"/>
                  </a:lnTo>
                  <a:lnTo>
                    <a:pt x="22436" y="140208"/>
                  </a:lnTo>
                  <a:lnTo>
                    <a:pt x="26864" y="138120"/>
                  </a:lnTo>
                  <a:lnTo>
                    <a:pt x="30808" y="136728"/>
                  </a:lnTo>
                  <a:lnTo>
                    <a:pt x="34429" y="135801"/>
                  </a:lnTo>
                  <a:lnTo>
                    <a:pt x="37836" y="135182"/>
                  </a:lnTo>
                  <a:lnTo>
                    <a:pt x="42091" y="133778"/>
                  </a:lnTo>
                  <a:lnTo>
                    <a:pt x="46912" y="131849"/>
                  </a:lnTo>
                  <a:lnTo>
                    <a:pt x="52111" y="129571"/>
                  </a:lnTo>
                  <a:lnTo>
                    <a:pt x="56569" y="127061"/>
                  </a:lnTo>
                  <a:lnTo>
                    <a:pt x="60533" y="124394"/>
                  </a:lnTo>
                  <a:lnTo>
                    <a:pt x="64168" y="121625"/>
                  </a:lnTo>
                  <a:lnTo>
                    <a:pt x="67583" y="119779"/>
                  </a:lnTo>
                  <a:lnTo>
                    <a:pt x="70853" y="118548"/>
                  </a:lnTo>
                  <a:lnTo>
                    <a:pt x="74024" y="117727"/>
                  </a:lnTo>
                  <a:lnTo>
                    <a:pt x="77131" y="117180"/>
                  </a:lnTo>
                  <a:lnTo>
                    <a:pt x="80194" y="116815"/>
                  </a:lnTo>
                  <a:lnTo>
                    <a:pt x="83228" y="116572"/>
                  </a:lnTo>
                  <a:lnTo>
                    <a:pt x="86244" y="115418"/>
                  </a:lnTo>
                  <a:lnTo>
                    <a:pt x="89246" y="113656"/>
                  </a:lnTo>
                  <a:lnTo>
                    <a:pt x="92239" y="111490"/>
                  </a:lnTo>
                  <a:lnTo>
                    <a:pt x="95227" y="110045"/>
                  </a:lnTo>
                  <a:lnTo>
                    <a:pt x="98212" y="109083"/>
                  </a:lnTo>
                  <a:lnTo>
                    <a:pt x="105390" y="107537"/>
                  </a:lnTo>
                  <a:lnTo>
                    <a:pt x="109017" y="107325"/>
                  </a:lnTo>
                  <a:lnTo>
                    <a:pt x="116086" y="1071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79"/>
            <p:cNvSpPr/>
            <p:nvPr/>
          </p:nvSpPr>
          <p:spPr>
            <a:xfrm>
              <a:off x="830570" y="2464594"/>
              <a:ext cx="35611" cy="339329"/>
            </a:xfrm>
            <a:custGeom>
              <a:avLst/>
              <a:gdLst/>
              <a:ahLst/>
              <a:cxnLst/>
              <a:rect l="0" t="0" r="0" b="0"/>
              <a:pathLst>
                <a:path w="35611" h="339329">
                  <a:moveTo>
                    <a:pt x="8821" y="0"/>
                  </a:moveTo>
                  <a:lnTo>
                    <a:pt x="0" y="0"/>
                  </a:lnTo>
                  <a:lnTo>
                    <a:pt x="4664" y="9481"/>
                  </a:lnTo>
                  <a:lnTo>
                    <a:pt x="6049" y="13266"/>
                  </a:lnTo>
                  <a:lnTo>
                    <a:pt x="6973" y="16781"/>
                  </a:lnTo>
                  <a:lnTo>
                    <a:pt x="8000" y="24325"/>
                  </a:lnTo>
                  <a:lnTo>
                    <a:pt x="8456" y="34293"/>
                  </a:lnTo>
                  <a:lnTo>
                    <a:pt x="8713" y="46320"/>
                  </a:lnTo>
                  <a:lnTo>
                    <a:pt x="8818" y="103059"/>
                  </a:lnTo>
                  <a:lnTo>
                    <a:pt x="9811" y="110378"/>
                  </a:lnTo>
                  <a:lnTo>
                    <a:pt x="11465" y="118234"/>
                  </a:lnTo>
                  <a:lnTo>
                    <a:pt x="13560" y="126447"/>
                  </a:lnTo>
                  <a:lnTo>
                    <a:pt x="14957" y="133907"/>
                  </a:lnTo>
                  <a:lnTo>
                    <a:pt x="15888" y="140866"/>
                  </a:lnTo>
                  <a:lnTo>
                    <a:pt x="16509" y="147488"/>
                  </a:lnTo>
                  <a:lnTo>
                    <a:pt x="16923" y="154880"/>
                  </a:lnTo>
                  <a:lnTo>
                    <a:pt x="17383" y="171031"/>
                  </a:lnTo>
                  <a:lnTo>
                    <a:pt x="17718" y="223362"/>
                  </a:lnTo>
                  <a:lnTo>
                    <a:pt x="18721" y="231259"/>
                  </a:lnTo>
                  <a:lnTo>
                    <a:pt x="20382" y="238509"/>
                  </a:lnTo>
                  <a:lnTo>
                    <a:pt x="22481" y="245326"/>
                  </a:lnTo>
                  <a:lnTo>
                    <a:pt x="23881" y="251855"/>
                  </a:lnTo>
                  <a:lnTo>
                    <a:pt x="24814" y="258193"/>
                  </a:lnTo>
                  <a:lnTo>
                    <a:pt x="25436" y="264402"/>
                  </a:lnTo>
                  <a:lnTo>
                    <a:pt x="25851" y="270525"/>
                  </a:lnTo>
                  <a:lnTo>
                    <a:pt x="26127" y="276592"/>
                  </a:lnTo>
                  <a:lnTo>
                    <a:pt x="26434" y="288625"/>
                  </a:lnTo>
                  <a:lnTo>
                    <a:pt x="26671" y="323918"/>
                  </a:lnTo>
                  <a:lnTo>
                    <a:pt x="27666" y="326078"/>
                  </a:lnTo>
                  <a:lnTo>
                    <a:pt x="29322" y="327518"/>
                  </a:lnTo>
                  <a:lnTo>
                    <a:pt x="31418" y="328478"/>
                  </a:lnTo>
                  <a:lnTo>
                    <a:pt x="32815" y="330110"/>
                  </a:lnTo>
                  <a:lnTo>
                    <a:pt x="33747" y="332191"/>
                  </a:lnTo>
                  <a:lnTo>
                    <a:pt x="35610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280"/>
            <p:cNvSpPr/>
            <p:nvPr/>
          </p:nvSpPr>
          <p:spPr>
            <a:xfrm>
              <a:off x="982266" y="2536031"/>
              <a:ext cx="17860" cy="214314"/>
            </a:xfrm>
            <a:custGeom>
              <a:avLst/>
              <a:gdLst/>
              <a:ahLst/>
              <a:cxnLst/>
              <a:rect l="0" t="0" r="0" b="0"/>
              <a:pathLst>
                <a:path w="17860" h="214314">
                  <a:moveTo>
                    <a:pt x="0" y="0"/>
                  </a:moveTo>
                  <a:lnTo>
                    <a:pt x="4740" y="4741"/>
                  </a:lnTo>
                  <a:lnTo>
                    <a:pt x="6136" y="7129"/>
                  </a:lnTo>
                  <a:lnTo>
                    <a:pt x="7067" y="9714"/>
                  </a:lnTo>
                  <a:lnTo>
                    <a:pt x="7688" y="12429"/>
                  </a:lnTo>
                  <a:lnTo>
                    <a:pt x="8102" y="16224"/>
                  </a:lnTo>
                  <a:lnTo>
                    <a:pt x="8378" y="20738"/>
                  </a:lnTo>
                  <a:lnTo>
                    <a:pt x="8561" y="25731"/>
                  </a:lnTo>
                  <a:lnTo>
                    <a:pt x="9676" y="31045"/>
                  </a:lnTo>
                  <a:lnTo>
                    <a:pt x="11412" y="36571"/>
                  </a:lnTo>
                  <a:lnTo>
                    <a:pt x="13561" y="42241"/>
                  </a:lnTo>
                  <a:lnTo>
                    <a:pt x="14993" y="48004"/>
                  </a:lnTo>
                  <a:lnTo>
                    <a:pt x="15949" y="53831"/>
                  </a:lnTo>
                  <a:lnTo>
                    <a:pt x="16585" y="59700"/>
                  </a:lnTo>
                  <a:lnTo>
                    <a:pt x="17010" y="65597"/>
                  </a:lnTo>
                  <a:lnTo>
                    <a:pt x="17293" y="71513"/>
                  </a:lnTo>
                  <a:lnTo>
                    <a:pt x="17607" y="84370"/>
                  </a:lnTo>
                  <a:lnTo>
                    <a:pt x="17859" y="214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281"/>
            <p:cNvSpPr/>
            <p:nvPr/>
          </p:nvSpPr>
          <p:spPr>
            <a:xfrm>
              <a:off x="946656" y="2634258"/>
              <a:ext cx="214204" cy="8931"/>
            </a:xfrm>
            <a:custGeom>
              <a:avLst/>
              <a:gdLst/>
              <a:ahLst/>
              <a:cxnLst/>
              <a:rect l="0" t="0" r="0" b="0"/>
              <a:pathLst>
                <a:path w="214204" h="8931">
                  <a:moveTo>
                    <a:pt x="8821" y="8930"/>
                  </a:moveTo>
                  <a:lnTo>
                    <a:pt x="259" y="8930"/>
                  </a:lnTo>
                  <a:lnTo>
                    <a:pt x="136" y="7937"/>
                  </a:lnTo>
                  <a:lnTo>
                    <a:pt x="54" y="6284"/>
                  </a:lnTo>
                  <a:lnTo>
                    <a:pt x="0" y="4189"/>
                  </a:lnTo>
                  <a:lnTo>
                    <a:pt x="956" y="2792"/>
                  </a:lnTo>
                  <a:lnTo>
                    <a:pt x="2585" y="1862"/>
                  </a:lnTo>
                  <a:lnTo>
                    <a:pt x="7589" y="367"/>
                  </a:lnTo>
                  <a:lnTo>
                    <a:pt x="13196" y="109"/>
                  </a:lnTo>
                  <a:lnTo>
                    <a:pt x="21420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282"/>
            <p:cNvSpPr/>
            <p:nvPr/>
          </p:nvSpPr>
          <p:spPr>
            <a:xfrm>
              <a:off x="1259086" y="2464594"/>
              <a:ext cx="26790" cy="321470"/>
            </a:xfrm>
            <a:custGeom>
              <a:avLst/>
              <a:gdLst/>
              <a:ahLst/>
              <a:cxnLst/>
              <a:rect l="0" t="0" r="0" b="0"/>
              <a:pathLst>
                <a:path w="26790" h="321470">
                  <a:moveTo>
                    <a:pt x="0" y="0"/>
                  </a:moveTo>
                  <a:lnTo>
                    <a:pt x="0" y="73360"/>
                  </a:lnTo>
                  <a:lnTo>
                    <a:pt x="992" y="80657"/>
                  </a:lnTo>
                  <a:lnTo>
                    <a:pt x="2646" y="87505"/>
                  </a:lnTo>
                  <a:lnTo>
                    <a:pt x="4740" y="94055"/>
                  </a:lnTo>
                  <a:lnTo>
                    <a:pt x="6137" y="101399"/>
                  </a:lnTo>
                  <a:lnTo>
                    <a:pt x="7068" y="109271"/>
                  </a:lnTo>
                  <a:lnTo>
                    <a:pt x="7688" y="117496"/>
                  </a:lnTo>
                  <a:lnTo>
                    <a:pt x="8102" y="125955"/>
                  </a:lnTo>
                  <a:lnTo>
                    <a:pt x="8562" y="143293"/>
                  </a:lnTo>
                  <a:lnTo>
                    <a:pt x="8920" y="218512"/>
                  </a:lnTo>
                  <a:lnTo>
                    <a:pt x="9915" y="225050"/>
                  </a:lnTo>
                  <a:lnTo>
                    <a:pt x="11571" y="231392"/>
                  </a:lnTo>
                  <a:lnTo>
                    <a:pt x="13667" y="237605"/>
                  </a:lnTo>
                  <a:lnTo>
                    <a:pt x="15065" y="243732"/>
                  </a:lnTo>
                  <a:lnTo>
                    <a:pt x="15996" y="249800"/>
                  </a:lnTo>
                  <a:lnTo>
                    <a:pt x="16617" y="255830"/>
                  </a:lnTo>
                  <a:lnTo>
                    <a:pt x="18023" y="261835"/>
                  </a:lnTo>
                  <a:lnTo>
                    <a:pt x="19953" y="267822"/>
                  </a:lnTo>
                  <a:lnTo>
                    <a:pt x="22232" y="273798"/>
                  </a:lnTo>
                  <a:lnTo>
                    <a:pt x="23751" y="278774"/>
                  </a:lnTo>
                  <a:lnTo>
                    <a:pt x="24763" y="283084"/>
                  </a:lnTo>
                  <a:lnTo>
                    <a:pt x="25439" y="286949"/>
                  </a:lnTo>
                  <a:lnTo>
                    <a:pt x="26189" y="293889"/>
                  </a:lnTo>
                  <a:lnTo>
                    <a:pt x="26611" y="303375"/>
                  </a:lnTo>
                  <a:lnTo>
                    <a:pt x="26789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83"/>
            <p:cNvSpPr/>
            <p:nvPr/>
          </p:nvSpPr>
          <p:spPr>
            <a:xfrm>
              <a:off x="1357867" y="2437914"/>
              <a:ext cx="88743" cy="366009"/>
            </a:xfrm>
            <a:custGeom>
              <a:avLst/>
              <a:gdLst/>
              <a:ahLst/>
              <a:cxnLst/>
              <a:rect l="0" t="0" r="0" b="0"/>
              <a:pathLst>
                <a:path w="88743" h="366009">
                  <a:moveTo>
                    <a:pt x="70883" y="8820"/>
                  </a:moveTo>
                  <a:lnTo>
                    <a:pt x="70883" y="1132"/>
                  </a:lnTo>
                  <a:lnTo>
                    <a:pt x="71875" y="718"/>
                  </a:lnTo>
                  <a:lnTo>
                    <a:pt x="73529" y="442"/>
                  </a:lnTo>
                  <a:lnTo>
                    <a:pt x="78571" y="0"/>
                  </a:lnTo>
                  <a:lnTo>
                    <a:pt x="78985" y="956"/>
                  </a:lnTo>
                  <a:lnTo>
                    <a:pt x="79445" y="4663"/>
                  </a:lnTo>
                  <a:lnTo>
                    <a:pt x="78575" y="7041"/>
                  </a:lnTo>
                  <a:lnTo>
                    <a:pt x="77003" y="9619"/>
                  </a:lnTo>
                  <a:lnTo>
                    <a:pt x="74963" y="12329"/>
                  </a:lnTo>
                  <a:lnTo>
                    <a:pt x="72611" y="16121"/>
                  </a:lnTo>
                  <a:lnTo>
                    <a:pt x="70051" y="20632"/>
                  </a:lnTo>
                  <a:lnTo>
                    <a:pt x="67351" y="25625"/>
                  </a:lnTo>
                  <a:lnTo>
                    <a:pt x="64560" y="31929"/>
                  </a:lnTo>
                  <a:lnTo>
                    <a:pt x="61707" y="39109"/>
                  </a:lnTo>
                  <a:lnTo>
                    <a:pt x="58812" y="46872"/>
                  </a:lnTo>
                  <a:lnTo>
                    <a:pt x="55891" y="56017"/>
                  </a:lnTo>
                  <a:lnTo>
                    <a:pt x="52951" y="66081"/>
                  </a:lnTo>
                  <a:lnTo>
                    <a:pt x="49998" y="76760"/>
                  </a:lnTo>
                  <a:lnTo>
                    <a:pt x="44072" y="96563"/>
                  </a:lnTo>
                  <a:lnTo>
                    <a:pt x="41103" y="106011"/>
                  </a:lnTo>
                  <a:lnTo>
                    <a:pt x="37139" y="116278"/>
                  </a:lnTo>
                  <a:lnTo>
                    <a:pt x="32512" y="127092"/>
                  </a:lnTo>
                  <a:lnTo>
                    <a:pt x="27443" y="138269"/>
                  </a:lnTo>
                  <a:lnTo>
                    <a:pt x="23071" y="149690"/>
                  </a:lnTo>
                  <a:lnTo>
                    <a:pt x="19165" y="161273"/>
                  </a:lnTo>
                  <a:lnTo>
                    <a:pt x="15568" y="172963"/>
                  </a:lnTo>
                  <a:lnTo>
                    <a:pt x="8926" y="196536"/>
                  </a:lnTo>
                  <a:lnTo>
                    <a:pt x="5766" y="208378"/>
                  </a:lnTo>
                  <a:lnTo>
                    <a:pt x="3659" y="219249"/>
                  </a:lnTo>
                  <a:lnTo>
                    <a:pt x="2255" y="229474"/>
                  </a:lnTo>
                  <a:lnTo>
                    <a:pt x="1318" y="239266"/>
                  </a:lnTo>
                  <a:lnTo>
                    <a:pt x="694" y="248771"/>
                  </a:lnTo>
                  <a:lnTo>
                    <a:pt x="278" y="258084"/>
                  </a:lnTo>
                  <a:lnTo>
                    <a:pt x="0" y="267270"/>
                  </a:lnTo>
                  <a:lnTo>
                    <a:pt x="808" y="275378"/>
                  </a:lnTo>
                  <a:lnTo>
                    <a:pt x="2338" y="282768"/>
                  </a:lnTo>
                  <a:lnTo>
                    <a:pt x="4350" y="289678"/>
                  </a:lnTo>
                  <a:lnTo>
                    <a:pt x="5692" y="296270"/>
                  </a:lnTo>
                  <a:lnTo>
                    <a:pt x="6586" y="302649"/>
                  </a:lnTo>
                  <a:lnTo>
                    <a:pt x="7183" y="308886"/>
                  </a:lnTo>
                  <a:lnTo>
                    <a:pt x="8572" y="315028"/>
                  </a:lnTo>
                  <a:lnTo>
                    <a:pt x="10491" y="321107"/>
                  </a:lnTo>
                  <a:lnTo>
                    <a:pt x="12762" y="327144"/>
                  </a:lnTo>
                  <a:lnTo>
                    <a:pt x="15269" y="333153"/>
                  </a:lnTo>
                  <a:lnTo>
                    <a:pt x="17932" y="339144"/>
                  </a:lnTo>
                  <a:lnTo>
                    <a:pt x="20699" y="345122"/>
                  </a:lnTo>
                  <a:lnTo>
                    <a:pt x="24529" y="350100"/>
                  </a:lnTo>
                  <a:lnTo>
                    <a:pt x="29066" y="354410"/>
                  </a:lnTo>
                  <a:lnTo>
                    <a:pt x="34075" y="358276"/>
                  </a:lnTo>
                  <a:lnTo>
                    <a:pt x="38407" y="360853"/>
                  </a:lnTo>
                  <a:lnTo>
                    <a:pt x="42287" y="362571"/>
                  </a:lnTo>
                  <a:lnTo>
                    <a:pt x="45866" y="363717"/>
                  </a:lnTo>
                  <a:lnTo>
                    <a:pt x="50236" y="364481"/>
                  </a:lnTo>
                  <a:lnTo>
                    <a:pt x="55134" y="364990"/>
                  </a:lnTo>
                  <a:lnTo>
                    <a:pt x="60384" y="365329"/>
                  </a:lnTo>
                  <a:lnTo>
                    <a:pt x="68863" y="365706"/>
                  </a:lnTo>
                  <a:lnTo>
                    <a:pt x="79214" y="365918"/>
                  </a:lnTo>
                  <a:lnTo>
                    <a:pt x="88742" y="3660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284"/>
            <p:cNvSpPr/>
            <p:nvPr/>
          </p:nvSpPr>
          <p:spPr>
            <a:xfrm>
              <a:off x="1482328" y="2553891"/>
              <a:ext cx="89298" cy="89284"/>
            </a:xfrm>
            <a:custGeom>
              <a:avLst/>
              <a:gdLst/>
              <a:ahLst/>
              <a:cxnLst/>
              <a:rect l="0" t="0" r="0" b="0"/>
              <a:pathLst>
                <a:path w="89298" h="89284">
                  <a:moveTo>
                    <a:pt x="0" y="0"/>
                  </a:moveTo>
                  <a:lnTo>
                    <a:pt x="0" y="74382"/>
                  </a:lnTo>
                  <a:lnTo>
                    <a:pt x="992" y="77369"/>
                  </a:lnTo>
                  <a:lnTo>
                    <a:pt x="2646" y="80352"/>
                  </a:lnTo>
                  <a:lnTo>
                    <a:pt x="7689" y="87530"/>
                  </a:lnTo>
                  <a:lnTo>
                    <a:pt x="9094" y="88118"/>
                  </a:lnTo>
                  <a:lnTo>
                    <a:pt x="11024" y="88511"/>
                  </a:lnTo>
                  <a:lnTo>
                    <a:pt x="13302" y="88773"/>
                  </a:lnTo>
                  <a:lnTo>
                    <a:pt x="15814" y="88948"/>
                  </a:lnTo>
                  <a:lnTo>
                    <a:pt x="18480" y="89064"/>
                  </a:lnTo>
                  <a:lnTo>
                    <a:pt x="24088" y="89193"/>
                  </a:lnTo>
                  <a:lnTo>
                    <a:pt x="38732" y="89283"/>
                  </a:lnTo>
                  <a:lnTo>
                    <a:pt x="42688" y="88295"/>
                  </a:lnTo>
                  <a:lnTo>
                    <a:pt x="47311" y="86644"/>
                  </a:lnTo>
                  <a:lnTo>
                    <a:pt x="52376" y="84552"/>
                  </a:lnTo>
                  <a:lnTo>
                    <a:pt x="56746" y="82165"/>
                  </a:lnTo>
                  <a:lnTo>
                    <a:pt x="60651" y="79581"/>
                  </a:lnTo>
                  <a:lnTo>
                    <a:pt x="64246" y="76866"/>
                  </a:lnTo>
                  <a:lnTo>
                    <a:pt x="67636" y="75056"/>
                  </a:lnTo>
                  <a:lnTo>
                    <a:pt x="70887" y="73850"/>
                  </a:lnTo>
                  <a:lnTo>
                    <a:pt x="74047" y="73046"/>
                  </a:lnTo>
                  <a:lnTo>
                    <a:pt x="76154" y="71517"/>
                  </a:lnTo>
                  <a:lnTo>
                    <a:pt x="77558" y="69506"/>
                  </a:lnTo>
                  <a:lnTo>
                    <a:pt x="78495" y="67173"/>
                  </a:lnTo>
                  <a:lnTo>
                    <a:pt x="80111" y="65618"/>
                  </a:lnTo>
                  <a:lnTo>
                    <a:pt x="82181" y="64581"/>
                  </a:lnTo>
                  <a:lnTo>
                    <a:pt x="89297" y="625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285"/>
            <p:cNvSpPr/>
            <p:nvPr/>
          </p:nvSpPr>
          <p:spPr>
            <a:xfrm>
              <a:off x="1580555" y="2518172"/>
              <a:ext cx="17860" cy="232173"/>
            </a:xfrm>
            <a:custGeom>
              <a:avLst/>
              <a:gdLst/>
              <a:ahLst/>
              <a:cxnLst/>
              <a:rect l="0" t="0" r="0" b="0"/>
              <a:pathLst>
                <a:path w="17860" h="232173">
                  <a:moveTo>
                    <a:pt x="0" y="0"/>
                  </a:moveTo>
                  <a:lnTo>
                    <a:pt x="0" y="179688"/>
                  </a:lnTo>
                  <a:lnTo>
                    <a:pt x="992" y="184284"/>
                  </a:lnTo>
                  <a:lnTo>
                    <a:pt x="2645" y="189332"/>
                  </a:lnTo>
                  <a:lnTo>
                    <a:pt x="4740" y="194682"/>
                  </a:lnTo>
                  <a:lnTo>
                    <a:pt x="6136" y="199241"/>
                  </a:lnTo>
                  <a:lnTo>
                    <a:pt x="7067" y="203273"/>
                  </a:lnTo>
                  <a:lnTo>
                    <a:pt x="7688" y="206953"/>
                  </a:lnTo>
                  <a:lnTo>
                    <a:pt x="8102" y="210398"/>
                  </a:lnTo>
                  <a:lnTo>
                    <a:pt x="8562" y="216872"/>
                  </a:lnTo>
                  <a:lnTo>
                    <a:pt x="9676" y="219988"/>
                  </a:lnTo>
                  <a:lnTo>
                    <a:pt x="11412" y="223057"/>
                  </a:lnTo>
                  <a:lnTo>
                    <a:pt x="17859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286"/>
            <p:cNvSpPr/>
            <p:nvPr/>
          </p:nvSpPr>
          <p:spPr>
            <a:xfrm>
              <a:off x="1562695" y="2411016"/>
              <a:ext cx="160577" cy="392907"/>
            </a:xfrm>
            <a:custGeom>
              <a:avLst/>
              <a:gdLst/>
              <a:ahLst/>
              <a:cxnLst/>
              <a:rect l="0" t="0" r="0" b="0"/>
              <a:pathLst>
                <a:path w="160577" h="392907">
                  <a:moveTo>
                    <a:pt x="0" y="0"/>
                  </a:moveTo>
                  <a:lnTo>
                    <a:pt x="4741" y="0"/>
                  </a:lnTo>
                  <a:lnTo>
                    <a:pt x="7129" y="1984"/>
                  </a:lnTo>
                  <a:lnTo>
                    <a:pt x="9714" y="5291"/>
                  </a:lnTo>
                  <a:lnTo>
                    <a:pt x="12429" y="9481"/>
                  </a:lnTo>
                  <a:lnTo>
                    <a:pt x="15232" y="13265"/>
                  </a:lnTo>
                  <a:lnTo>
                    <a:pt x="18092" y="16781"/>
                  </a:lnTo>
                  <a:lnTo>
                    <a:pt x="20991" y="20117"/>
                  </a:lnTo>
                  <a:lnTo>
                    <a:pt x="24908" y="25317"/>
                  </a:lnTo>
                  <a:lnTo>
                    <a:pt x="34552" y="39033"/>
                  </a:lnTo>
                  <a:lnTo>
                    <a:pt x="39902" y="45866"/>
                  </a:lnTo>
                  <a:lnTo>
                    <a:pt x="45453" y="52405"/>
                  </a:lnTo>
                  <a:lnTo>
                    <a:pt x="51138" y="58749"/>
                  </a:lnTo>
                  <a:lnTo>
                    <a:pt x="56912" y="65955"/>
                  </a:lnTo>
                  <a:lnTo>
                    <a:pt x="62746" y="73735"/>
                  </a:lnTo>
                  <a:lnTo>
                    <a:pt x="74520" y="90318"/>
                  </a:lnTo>
                  <a:lnTo>
                    <a:pt x="86368" y="107610"/>
                  </a:lnTo>
                  <a:lnTo>
                    <a:pt x="92305" y="115396"/>
                  </a:lnTo>
                  <a:lnTo>
                    <a:pt x="98248" y="122571"/>
                  </a:lnTo>
                  <a:lnTo>
                    <a:pt x="104194" y="129339"/>
                  </a:lnTo>
                  <a:lnTo>
                    <a:pt x="110142" y="136827"/>
                  </a:lnTo>
                  <a:lnTo>
                    <a:pt x="116092" y="144796"/>
                  </a:lnTo>
                  <a:lnTo>
                    <a:pt x="122043" y="153085"/>
                  </a:lnTo>
                  <a:lnTo>
                    <a:pt x="127003" y="161588"/>
                  </a:lnTo>
                  <a:lnTo>
                    <a:pt x="131302" y="170233"/>
                  </a:lnTo>
                  <a:lnTo>
                    <a:pt x="135160" y="178973"/>
                  </a:lnTo>
                  <a:lnTo>
                    <a:pt x="138723" y="187776"/>
                  </a:lnTo>
                  <a:lnTo>
                    <a:pt x="145329" y="205495"/>
                  </a:lnTo>
                  <a:lnTo>
                    <a:pt x="154627" y="232205"/>
                  </a:lnTo>
                  <a:lnTo>
                    <a:pt x="156663" y="241123"/>
                  </a:lnTo>
                  <a:lnTo>
                    <a:pt x="158020" y="250046"/>
                  </a:lnTo>
                  <a:lnTo>
                    <a:pt x="158925" y="258970"/>
                  </a:lnTo>
                  <a:lnTo>
                    <a:pt x="159528" y="267897"/>
                  </a:lnTo>
                  <a:lnTo>
                    <a:pt x="159930" y="276824"/>
                  </a:lnTo>
                  <a:lnTo>
                    <a:pt x="160496" y="300964"/>
                  </a:lnTo>
                  <a:lnTo>
                    <a:pt x="160576" y="307799"/>
                  </a:lnTo>
                  <a:lnTo>
                    <a:pt x="159636" y="314340"/>
                  </a:lnTo>
                  <a:lnTo>
                    <a:pt x="158018" y="320685"/>
                  </a:lnTo>
                  <a:lnTo>
                    <a:pt x="155947" y="326899"/>
                  </a:lnTo>
                  <a:lnTo>
                    <a:pt x="153646" y="339095"/>
                  </a:lnTo>
                  <a:lnTo>
                    <a:pt x="151631" y="351131"/>
                  </a:lnTo>
                  <a:lnTo>
                    <a:pt x="147428" y="363094"/>
                  </a:lnTo>
                  <a:lnTo>
                    <a:pt x="144918" y="368071"/>
                  </a:lnTo>
                  <a:lnTo>
                    <a:pt x="142253" y="372380"/>
                  </a:lnTo>
                  <a:lnTo>
                    <a:pt x="139484" y="376245"/>
                  </a:lnTo>
                  <a:lnTo>
                    <a:pt x="136645" y="378822"/>
                  </a:lnTo>
                  <a:lnTo>
                    <a:pt x="133761" y="380540"/>
                  </a:lnTo>
                  <a:lnTo>
                    <a:pt x="130846" y="381686"/>
                  </a:lnTo>
                  <a:lnTo>
                    <a:pt x="128903" y="383441"/>
                  </a:lnTo>
                  <a:lnTo>
                    <a:pt x="127607" y="385604"/>
                  </a:lnTo>
                  <a:lnTo>
                    <a:pt x="125016" y="392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287"/>
            <p:cNvSpPr/>
            <p:nvPr/>
          </p:nvSpPr>
          <p:spPr>
            <a:xfrm>
              <a:off x="1785938" y="2544961"/>
              <a:ext cx="98227" cy="1"/>
            </a:xfrm>
            <a:custGeom>
              <a:avLst/>
              <a:gdLst/>
              <a:ahLst/>
              <a:cxnLst/>
              <a:rect l="0" t="0" r="0" b="0"/>
              <a:pathLst>
                <a:path w="98227" h="1">
                  <a:moveTo>
                    <a:pt x="0" y="0"/>
                  </a:moveTo>
                  <a:lnTo>
                    <a:pt x="982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288"/>
            <p:cNvSpPr/>
            <p:nvPr/>
          </p:nvSpPr>
          <p:spPr>
            <a:xfrm>
              <a:off x="1796108" y="2652117"/>
              <a:ext cx="96987" cy="1"/>
            </a:xfrm>
            <a:custGeom>
              <a:avLst/>
              <a:gdLst/>
              <a:ahLst/>
              <a:cxnLst/>
              <a:rect l="0" t="0" r="0" b="0"/>
              <a:pathLst>
                <a:path w="96987" h="1">
                  <a:moveTo>
                    <a:pt x="7689" y="0"/>
                  </a:moveTo>
                  <a:lnTo>
                    <a:pt x="0" y="0"/>
                  </a:lnTo>
                  <a:lnTo>
                    <a:pt x="969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289"/>
            <p:cNvSpPr/>
            <p:nvPr/>
          </p:nvSpPr>
          <p:spPr>
            <a:xfrm>
              <a:off x="2062923" y="2428875"/>
              <a:ext cx="147131" cy="346449"/>
            </a:xfrm>
            <a:custGeom>
              <a:avLst/>
              <a:gdLst/>
              <a:ahLst/>
              <a:cxnLst/>
              <a:rect l="0" t="0" r="0" b="0"/>
              <a:pathLst>
                <a:path w="147131" h="346449">
                  <a:moveTo>
                    <a:pt x="71273" y="26789"/>
                  </a:moveTo>
                  <a:lnTo>
                    <a:pt x="53230" y="26789"/>
                  </a:lnTo>
                  <a:lnTo>
                    <a:pt x="49322" y="27781"/>
                  </a:lnTo>
                  <a:lnTo>
                    <a:pt x="45725" y="29435"/>
                  </a:lnTo>
                  <a:lnTo>
                    <a:pt x="42335" y="31530"/>
                  </a:lnTo>
                  <a:lnTo>
                    <a:pt x="38090" y="33918"/>
                  </a:lnTo>
                  <a:lnTo>
                    <a:pt x="28082" y="39218"/>
                  </a:lnTo>
                  <a:lnTo>
                    <a:pt x="23627" y="42020"/>
                  </a:lnTo>
                  <a:lnTo>
                    <a:pt x="19665" y="44881"/>
                  </a:lnTo>
                  <a:lnTo>
                    <a:pt x="16031" y="47780"/>
                  </a:lnTo>
                  <a:lnTo>
                    <a:pt x="12617" y="51697"/>
                  </a:lnTo>
                  <a:lnTo>
                    <a:pt x="9349" y="56293"/>
                  </a:lnTo>
                  <a:lnTo>
                    <a:pt x="6177" y="61341"/>
                  </a:lnTo>
                  <a:lnTo>
                    <a:pt x="4063" y="66691"/>
                  </a:lnTo>
                  <a:lnTo>
                    <a:pt x="2654" y="72242"/>
                  </a:lnTo>
                  <a:lnTo>
                    <a:pt x="1714" y="77927"/>
                  </a:lnTo>
                  <a:lnTo>
                    <a:pt x="1088" y="83701"/>
                  </a:lnTo>
                  <a:lnTo>
                    <a:pt x="670" y="89535"/>
                  </a:lnTo>
                  <a:lnTo>
                    <a:pt x="392" y="95409"/>
                  </a:lnTo>
                  <a:lnTo>
                    <a:pt x="82" y="107227"/>
                  </a:lnTo>
                  <a:lnTo>
                    <a:pt x="0" y="113156"/>
                  </a:lnTo>
                  <a:lnTo>
                    <a:pt x="1929" y="119094"/>
                  </a:lnTo>
                  <a:lnTo>
                    <a:pt x="5200" y="125037"/>
                  </a:lnTo>
                  <a:lnTo>
                    <a:pt x="9365" y="130983"/>
                  </a:lnTo>
                  <a:lnTo>
                    <a:pt x="14126" y="136931"/>
                  </a:lnTo>
                  <a:lnTo>
                    <a:pt x="19284" y="142881"/>
                  </a:lnTo>
                  <a:lnTo>
                    <a:pt x="24707" y="148832"/>
                  </a:lnTo>
                  <a:lnTo>
                    <a:pt x="36025" y="160736"/>
                  </a:lnTo>
                  <a:lnTo>
                    <a:pt x="41821" y="166689"/>
                  </a:lnTo>
                  <a:lnTo>
                    <a:pt x="48661" y="172641"/>
                  </a:lnTo>
                  <a:lnTo>
                    <a:pt x="56199" y="178594"/>
                  </a:lnTo>
                  <a:lnTo>
                    <a:pt x="64200" y="184547"/>
                  </a:lnTo>
                  <a:lnTo>
                    <a:pt x="81027" y="196453"/>
                  </a:lnTo>
                  <a:lnTo>
                    <a:pt x="89682" y="202406"/>
                  </a:lnTo>
                  <a:lnTo>
                    <a:pt x="97436" y="208359"/>
                  </a:lnTo>
                  <a:lnTo>
                    <a:pt x="104590" y="214313"/>
                  </a:lnTo>
                  <a:lnTo>
                    <a:pt x="111344" y="220265"/>
                  </a:lnTo>
                  <a:lnTo>
                    <a:pt x="124139" y="232172"/>
                  </a:lnTo>
                  <a:lnTo>
                    <a:pt x="130330" y="238125"/>
                  </a:lnTo>
                  <a:lnTo>
                    <a:pt x="134456" y="244078"/>
                  </a:lnTo>
                  <a:lnTo>
                    <a:pt x="137207" y="250031"/>
                  </a:lnTo>
                  <a:lnTo>
                    <a:pt x="139041" y="255984"/>
                  </a:lnTo>
                  <a:lnTo>
                    <a:pt x="141256" y="261938"/>
                  </a:lnTo>
                  <a:lnTo>
                    <a:pt x="143725" y="267891"/>
                  </a:lnTo>
                  <a:lnTo>
                    <a:pt x="146364" y="273844"/>
                  </a:lnTo>
                  <a:lnTo>
                    <a:pt x="147130" y="279797"/>
                  </a:lnTo>
                  <a:lnTo>
                    <a:pt x="146649" y="285750"/>
                  </a:lnTo>
                  <a:lnTo>
                    <a:pt x="145336" y="291703"/>
                  </a:lnTo>
                  <a:lnTo>
                    <a:pt x="143468" y="297656"/>
                  </a:lnTo>
                  <a:lnTo>
                    <a:pt x="141231" y="303609"/>
                  </a:lnTo>
                  <a:lnTo>
                    <a:pt x="138747" y="309562"/>
                  </a:lnTo>
                  <a:lnTo>
                    <a:pt x="135108" y="314523"/>
                  </a:lnTo>
                  <a:lnTo>
                    <a:pt x="130696" y="318823"/>
                  </a:lnTo>
                  <a:lnTo>
                    <a:pt x="125771" y="322681"/>
                  </a:lnTo>
                  <a:lnTo>
                    <a:pt x="120503" y="326246"/>
                  </a:lnTo>
                  <a:lnTo>
                    <a:pt x="115007" y="329615"/>
                  </a:lnTo>
                  <a:lnTo>
                    <a:pt x="109359" y="332852"/>
                  </a:lnTo>
                  <a:lnTo>
                    <a:pt x="102616" y="336003"/>
                  </a:lnTo>
                  <a:lnTo>
                    <a:pt x="95145" y="339096"/>
                  </a:lnTo>
                  <a:lnTo>
                    <a:pt x="87187" y="342149"/>
                  </a:lnTo>
                  <a:lnTo>
                    <a:pt x="79898" y="344186"/>
                  </a:lnTo>
                  <a:lnTo>
                    <a:pt x="73054" y="345543"/>
                  </a:lnTo>
                  <a:lnTo>
                    <a:pt x="66507" y="346448"/>
                  </a:lnTo>
                  <a:lnTo>
                    <a:pt x="60158" y="346059"/>
                  </a:lnTo>
                  <a:lnTo>
                    <a:pt x="53941" y="344808"/>
                  </a:lnTo>
                  <a:lnTo>
                    <a:pt x="47812" y="342981"/>
                  </a:lnTo>
                  <a:lnTo>
                    <a:pt x="42734" y="340771"/>
                  </a:lnTo>
                  <a:lnTo>
                    <a:pt x="38356" y="338306"/>
                  </a:lnTo>
                  <a:lnTo>
                    <a:pt x="34445" y="335670"/>
                  </a:lnTo>
                  <a:lnTo>
                    <a:pt x="30846" y="331928"/>
                  </a:lnTo>
                  <a:lnTo>
                    <a:pt x="27454" y="327450"/>
                  </a:lnTo>
                  <a:lnTo>
                    <a:pt x="24201" y="322479"/>
                  </a:lnTo>
                  <a:lnTo>
                    <a:pt x="20586" y="311665"/>
                  </a:lnTo>
                  <a:lnTo>
                    <a:pt x="19622" y="306003"/>
                  </a:lnTo>
                  <a:lnTo>
                    <a:pt x="18980" y="299252"/>
                  </a:lnTo>
                  <a:lnTo>
                    <a:pt x="18551" y="291775"/>
                  </a:lnTo>
                  <a:lnTo>
                    <a:pt x="18265" y="283813"/>
                  </a:lnTo>
                  <a:lnTo>
                    <a:pt x="17864" y="253646"/>
                  </a:lnTo>
                  <a:lnTo>
                    <a:pt x="18799" y="242520"/>
                  </a:lnTo>
                  <a:lnTo>
                    <a:pt x="20415" y="231133"/>
                  </a:lnTo>
                  <a:lnTo>
                    <a:pt x="22485" y="219573"/>
                  </a:lnTo>
                  <a:lnTo>
                    <a:pt x="25849" y="206905"/>
                  </a:lnTo>
                  <a:lnTo>
                    <a:pt x="30076" y="193500"/>
                  </a:lnTo>
                  <a:lnTo>
                    <a:pt x="34879" y="179601"/>
                  </a:lnTo>
                  <a:lnTo>
                    <a:pt x="40065" y="166367"/>
                  </a:lnTo>
                  <a:lnTo>
                    <a:pt x="45506" y="153575"/>
                  </a:lnTo>
                  <a:lnTo>
                    <a:pt x="51119" y="141079"/>
                  </a:lnTo>
                  <a:lnTo>
                    <a:pt x="55852" y="129771"/>
                  </a:lnTo>
                  <a:lnTo>
                    <a:pt x="60000" y="119257"/>
                  </a:lnTo>
                  <a:lnTo>
                    <a:pt x="67255" y="99636"/>
                  </a:lnTo>
                  <a:lnTo>
                    <a:pt x="73787" y="80993"/>
                  </a:lnTo>
                  <a:lnTo>
                    <a:pt x="75925" y="71855"/>
                  </a:lnTo>
                  <a:lnTo>
                    <a:pt x="77351" y="62786"/>
                  </a:lnTo>
                  <a:lnTo>
                    <a:pt x="78301" y="53764"/>
                  </a:lnTo>
                  <a:lnTo>
                    <a:pt x="79927" y="45764"/>
                  </a:lnTo>
                  <a:lnTo>
                    <a:pt x="82003" y="38447"/>
                  </a:lnTo>
                  <a:lnTo>
                    <a:pt x="84379" y="31585"/>
                  </a:lnTo>
                  <a:lnTo>
                    <a:pt x="87020" y="21314"/>
                  </a:lnTo>
                  <a:lnTo>
                    <a:pt x="88193" y="13441"/>
                  </a:lnTo>
                  <a:lnTo>
                    <a:pt x="88715" y="6635"/>
                  </a:lnTo>
                  <a:lnTo>
                    <a:pt x="87861" y="4424"/>
                  </a:lnTo>
                  <a:lnTo>
                    <a:pt x="86300" y="2949"/>
                  </a:lnTo>
                  <a:lnTo>
                    <a:pt x="8020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290"/>
            <p:cNvSpPr/>
            <p:nvPr/>
          </p:nvSpPr>
          <p:spPr>
            <a:xfrm>
              <a:off x="2348508" y="2598539"/>
              <a:ext cx="125016" cy="156593"/>
            </a:xfrm>
            <a:custGeom>
              <a:avLst/>
              <a:gdLst/>
              <a:ahLst/>
              <a:cxnLst/>
              <a:rect l="0" t="0" r="0" b="0"/>
              <a:pathLst>
                <a:path w="125016" h="156593">
                  <a:moveTo>
                    <a:pt x="0" y="35719"/>
                  </a:moveTo>
                  <a:lnTo>
                    <a:pt x="0" y="40459"/>
                  </a:lnTo>
                  <a:lnTo>
                    <a:pt x="992" y="41856"/>
                  </a:lnTo>
                  <a:lnTo>
                    <a:pt x="2646" y="42787"/>
                  </a:lnTo>
                  <a:lnTo>
                    <a:pt x="4740" y="43407"/>
                  </a:lnTo>
                  <a:lnTo>
                    <a:pt x="7129" y="44813"/>
                  </a:lnTo>
                  <a:lnTo>
                    <a:pt x="9713" y="46742"/>
                  </a:lnTo>
                  <a:lnTo>
                    <a:pt x="12429" y="49021"/>
                  </a:lnTo>
                  <a:lnTo>
                    <a:pt x="15231" y="52525"/>
                  </a:lnTo>
                  <a:lnTo>
                    <a:pt x="18091" y="56844"/>
                  </a:lnTo>
                  <a:lnTo>
                    <a:pt x="20991" y="61709"/>
                  </a:lnTo>
                  <a:lnTo>
                    <a:pt x="23916" y="66936"/>
                  </a:lnTo>
                  <a:lnTo>
                    <a:pt x="29811" y="78036"/>
                  </a:lnTo>
                  <a:lnTo>
                    <a:pt x="38709" y="95441"/>
                  </a:lnTo>
                  <a:lnTo>
                    <a:pt x="42673" y="101331"/>
                  </a:lnTo>
                  <a:lnTo>
                    <a:pt x="47300" y="107241"/>
                  </a:lnTo>
                  <a:lnTo>
                    <a:pt x="52369" y="113166"/>
                  </a:lnTo>
                  <a:lnTo>
                    <a:pt x="56741" y="118108"/>
                  </a:lnTo>
                  <a:lnTo>
                    <a:pt x="64244" y="126245"/>
                  </a:lnTo>
                  <a:lnTo>
                    <a:pt x="74047" y="136404"/>
                  </a:lnTo>
                  <a:lnTo>
                    <a:pt x="93505" y="156009"/>
                  </a:lnTo>
                  <a:lnTo>
                    <a:pt x="95079" y="156592"/>
                  </a:lnTo>
                  <a:lnTo>
                    <a:pt x="96128" y="155988"/>
                  </a:lnTo>
                  <a:lnTo>
                    <a:pt x="97812" y="152631"/>
                  </a:lnTo>
                  <a:lnTo>
                    <a:pt x="100688" y="149526"/>
                  </a:lnTo>
                  <a:lnTo>
                    <a:pt x="102844" y="147309"/>
                  </a:lnTo>
                  <a:lnTo>
                    <a:pt x="104281" y="143847"/>
                  </a:lnTo>
                  <a:lnTo>
                    <a:pt x="105240" y="139554"/>
                  </a:lnTo>
                  <a:lnTo>
                    <a:pt x="105878" y="134708"/>
                  </a:lnTo>
                  <a:lnTo>
                    <a:pt x="107296" y="129493"/>
                  </a:lnTo>
                  <a:lnTo>
                    <a:pt x="109234" y="124032"/>
                  </a:lnTo>
                  <a:lnTo>
                    <a:pt x="111518" y="118407"/>
                  </a:lnTo>
                  <a:lnTo>
                    <a:pt x="113040" y="111680"/>
                  </a:lnTo>
                  <a:lnTo>
                    <a:pt x="114056" y="104219"/>
                  </a:lnTo>
                  <a:lnTo>
                    <a:pt x="114732" y="96268"/>
                  </a:lnTo>
                  <a:lnTo>
                    <a:pt x="115183" y="88983"/>
                  </a:lnTo>
                  <a:lnTo>
                    <a:pt x="115685" y="75598"/>
                  </a:lnTo>
                  <a:lnTo>
                    <a:pt x="116811" y="69250"/>
                  </a:lnTo>
                  <a:lnTo>
                    <a:pt x="118553" y="63034"/>
                  </a:lnTo>
                  <a:lnTo>
                    <a:pt x="120707" y="56906"/>
                  </a:lnTo>
                  <a:lnTo>
                    <a:pt x="122143" y="50835"/>
                  </a:lnTo>
                  <a:lnTo>
                    <a:pt x="123101" y="44804"/>
                  </a:lnTo>
                  <a:lnTo>
                    <a:pt x="123739" y="38799"/>
                  </a:lnTo>
                  <a:lnTo>
                    <a:pt x="124164" y="33804"/>
                  </a:lnTo>
                  <a:lnTo>
                    <a:pt x="124448" y="29481"/>
                  </a:lnTo>
                  <a:lnTo>
                    <a:pt x="124763" y="22032"/>
                  </a:lnTo>
                  <a:lnTo>
                    <a:pt x="124941" y="12261"/>
                  </a:lnTo>
                  <a:lnTo>
                    <a:pt x="1250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291"/>
            <p:cNvSpPr/>
            <p:nvPr/>
          </p:nvSpPr>
          <p:spPr>
            <a:xfrm>
              <a:off x="2484250" y="2634793"/>
              <a:ext cx="132149" cy="124481"/>
            </a:xfrm>
            <a:custGeom>
              <a:avLst/>
              <a:gdLst/>
              <a:ahLst/>
              <a:cxnLst/>
              <a:rect l="0" t="0" r="0" b="0"/>
              <a:pathLst>
                <a:path w="132149" h="124481">
                  <a:moveTo>
                    <a:pt x="87500" y="26254"/>
                  </a:moveTo>
                  <a:lnTo>
                    <a:pt x="87500" y="21513"/>
                  </a:lnTo>
                  <a:lnTo>
                    <a:pt x="86508" y="20117"/>
                  </a:lnTo>
                  <a:lnTo>
                    <a:pt x="84854" y="19186"/>
                  </a:lnTo>
                  <a:lnTo>
                    <a:pt x="82759" y="18565"/>
                  </a:lnTo>
                  <a:lnTo>
                    <a:pt x="81363" y="17159"/>
                  </a:lnTo>
                  <a:lnTo>
                    <a:pt x="80432" y="15230"/>
                  </a:lnTo>
                  <a:lnTo>
                    <a:pt x="79812" y="12951"/>
                  </a:lnTo>
                  <a:lnTo>
                    <a:pt x="77413" y="11432"/>
                  </a:lnTo>
                  <a:lnTo>
                    <a:pt x="73830" y="10420"/>
                  </a:lnTo>
                  <a:lnTo>
                    <a:pt x="69457" y="9745"/>
                  </a:lnTo>
                  <a:lnTo>
                    <a:pt x="65550" y="9295"/>
                  </a:lnTo>
                  <a:lnTo>
                    <a:pt x="61952" y="8994"/>
                  </a:lnTo>
                  <a:lnTo>
                    <a:pt x="58562" y="8795"/>
                  </a:lnTo>
                  <a:lnTo>
                    <a:pt x="55310" y="9653"/>
                  </a:lnTo>
                  <a:lnTo>
                    <a:pt x="52149" y="11218"/>
                  </a:lnTo>
                  <a:lnTo>
                    <a:pt x="49050" y="13254"/>
                  </a:lnTo>
                  <a:lnTo>
                    <a:pt x="44999" y="15603"/>
                  </a:lnTo>
                  <a:lnTo>
                    <a:pt x="35207" y="20858"/>
                  </a:lnTo>
                  <a:lnTo>
                    <a:pt x="30810" y="23649"/>
                  </a:lnTo>
                  <a:lnTo>
                    <a:pt x="26886" y="26502"/>
                  </a:lnTo>
                  <a:lnTo>
                    <a:pt x="23278" y="29396"/>
                  </a:lnTo>
                  <a:lnTo>
                    <a:pt x="19881" y="33309"/>
                  </a:lnTo>
                  <a:lnTo>
                    <a:pt x="16624" y="37903"/>
                  </a:lnTo>
                  <a:lnTo>
                    <a:pt x="13460" y="42950"/>
                  </a:lnTo>
                  <a:lnTo>
                    <a:pt x="10359" y="48298"/>
                  </a:lnTo>
                  <a:lnTo>
                    <a:pt x="4267" y="59533"/>
                  </a:lnTo>
                  <a:lnTo>
                    <a:pt x="2246" y="64315"/>
                  </a:lnTo>
                  <a:lnTo>
                    <a:pt x="898" y="68495"/>
                  </a:lnTo>
                  <a:lnTo>
                    <a:pt x="0" y="72274"/>
                  </a:lnTo>
                  <a:lnTo>
                    <a:pt x="393" y="76778"/>
                  </a:lnTo>
                  <a:lnTo>
                    <a:pt x="1647" y="81765"/>
                  </a:lnTo>
                  <a:lnTo>
                    <a:pt x="6049" y="94545"/>
                  </a:lnTo>
                  <a:lnTo>
                    <a:pt x="8395" y="96586"/>
                  </a:lnTo>
                  <a:lnTo>
                    <a:pt x="11943" y="98939"/>
                  </a:lnTo>
                  <a:lnTo>
                    <a:pt x="16292" y="101500"/>
                  </a:lnTo>
                  <a:lnTo>
                    <a:pt x="20185" y="103207"/>
                  </a:lnTo>
                  <a:lnTo>
                    <a:pt x="23772" y="104345"/>
                  </a:lnTo>
                  <a:lnTo>
                    <a:pt x="27155" y="105104"/>
                  </a:lnTo>
                  <a:lnTo>
                    <a:pt x="31395" y="104617"/>
                  </a:lnTo>
                  <a:lnTo>
                    <a:pt x="36206" y="103301"/>
                  </a:lnTo>
                  <a:lnTo>
                    <a:pt x="41398" y="101431"/>
                  </a:lnTo>
                  <a:lnTo>
                    <a:pt x="45851" y="100184"/>
                  </a:lnTo>
                  <a:lnTo>
                    <a:pt x="49812" y="99353"/>
                  </a:lnTo>
                  <a:lnTo>
                    <a:pt x="53445" y="98799"/>
                  </a:lnTo>
                  <a:lnTo>
                    <a:pt x="57851" y="96446"/>
                  </a:lnTo>
                  <a:lnTo>
                    <a:pt x="62773" y="92892"/>
                  </a:lnTo>
                  <a:lnTo>
                    <a:pt x="68039" y="88539"/>
                  </a:lnTo>
                  <a:lnTo>
                    <a:pt x="72541" y="84644"/>
                  </a:lnTo>
                  <a:lnTo>
                    <a:pt x="76535" y="81056"/>
                  </a:lnTo>
                  <a:lnTo>
                    <a:pt x="80190" y="77671"/>
                  </a:lnTo>
                  <a:lnTo>
                    <a:pt x="82627" y="74423"/>
                  </a:lnTo>
                  <a:lnTo>
                    <a:pt x="84251" y="71265"/>
                  </a:lnTo>
                  <a:lnTo>
                    <a:pt x="85334" y="68167"/>
                  </a:lnTo>
                  <a:lnTo>
                    <a:pt x="86056" y="64118"/>
                  </a:lnTo>
                  <a:lnTo>
                    <a:pt x="86537" y="59434"/>
                  </a:lnTo>
                  <a:lnTo>
                    <a:pt x="86858" y="54327"/>
                  </a:lnTo>
                  <a:lnTo>
                    <a:pt x="87215" y="43361"/>
                  </a:lnTo>
                  <a:lnTo>
                    <a:pt x="87483" y="14826"/>
                  </a:lnTo>
                  <a:lnTo>
                    <a:pt x="87495" y="5560"/>
                  </a:lnTo>
                  <a:lnTo>
                    <a:pt x="86504" y="3528"/>
                  </a:lnTo>
                  <a:lnTo>
                    <a:pt x="84852" y="2174"/>
                  </a:lnTo>
                  <a:lnTo>
                    <a:pt x="79811" y="0"/>
                  </a:lnTo>
                  <a:lnTo>
                    <a:pt x="79398" y="814"/>
                  </a:lnTo>
                  <a:lnTo>
                    <a:pt x="78938" y="4364"/>
                  </a:lnTo>
                  <a:lnTo>
                    <a:pt x="79808" y="6699"/>
                  </a:lnTo>
                  <a:lnTo>
                    <a:pt x="81379" y="9249"/>
                  </a:lnTo>
                  <a:lnTo>
                    <a:pt x="83420" y="11941"/>
                  </a:lnTo>
                  <a:lnTo>
                    <a:pt x="84780" y="15720"/>
                  </a:lnTo>
                  <a:lnTo>
                    <a:pt x="85686" y="20223"/>
                  </a:lnTo>
                  <a:lnTo>
                    <a:pt x="86291" y="25210"/>
                  </a:lnTo>
                  <a:lnTo>
                    <a:pt x="87686" y="30519"/>
                  </a:lnTo>
                  <a:lnTo>
                    <a:pt x="89608" y="36042"/>
                  </a:lnTo>
                  <a:lnTo>
                    <a:pt x="91882" y="41709"/>
                  </a:lnTo>
                  <a:lnTo>
                    <a:pt x="93398" y="47472"/>
                  </a:lnTo>
                  <a:lnTo>
                    <a:pt x="94408" y="53298"/>
                  </a:lnTo>
                  <a:lnTo>
                    <a:pt x="95082" y="59166"/>
                  </a:lnTo>
                  <a:lnTo>
                    <a:pt x="96523" y="65062"/>
                  </a:lnTo>
                  <a:lnTo>
                    <a:pt x="98476" y="70978"/>
                  </a:lnTo>
                  <a:lnTo>
                    <a:pt x="100771" y="76906"/>
                  </a:lnTo>
                  <a:lnTo>
                    <a:pt x="104284" y="82842"/>
                  </a:lnTo>
                  <a:lnTo>
                    <a:pt x="108612" y="88784"/>
                  </a:lnTo>
                  <a:lnTo>
                    <a:pt x="113481" y="94730"/>
                  </a:lnTo>
                  <a:lnTo>
                    <a:pt x="117719" y="99686"/>
                  </a:lnTo>
                  <a:lnTo>
                    <a:pt x="121536" y="103982"/>
                  </a:lnTo>
                  <a:lnTo>
                    <a:pt x="125074" y="107838"/>
                  </a:lnTo>
                  <a:lnTo>
                    <a:pt x="127432" y="111401"/>
                  </a:lnTo>
                  <a:lnTo>
                    <a:pt x="129004" y="114769"/>
                  </a:lnTo>
                  <a:lnTo>
                    <a:pt x="132148" y="1244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292"/>
            <p:cNvSpPr/>
            <p:nvPr/>
          </p:nvSpPr>
          <p:spPr>
            <a:xfrm>
              <a:off x="2634258" y="2473523"/>
              <a:ext cx="44649" cy="258962"/>
            </a:xfrm>
            <a:custGeom>
              <a:avLst/>
              <a:gdLst/>
              <a:ahLst/>
              <a:cxnLst/>
              <a:rect l="0" t="0" r="0" b="0"/>
              <a:pathLst>
                <a:path w="44649" h="258962">
                  <a:moveTo>
                    <a:pt x="0" y="0"/>
                  </a:moveTo>
                  <a:lnTo>
                    <a:pt x="0" y="12429"/>
                  </a:lnTo>
                  <a:lnTo>
                    <a:pt x="992" y="16224"/>
                  </a:lnTo>
                  <a:lnTo>
                    <a:pt x="2646" y="20738"/>
                  </a:lnTo>
                  <a:lnTo>
                    <a:pt x="4740" y="25732"/>
                  </a:lnTo>
                  <a:lnTo>
                    <a:pt x="6137" y="31045"/>
                  </a:lnTo>
                  <a:lnTo>
                    <a:pt x="7068" y="36572"/>
                  </a:lnTo>
                  <a:lnTo>
                    <a:pt x="7688" y="42241"/>
                  </a:lnTo>
                  <a:lnTo>
                    <a:pt x="9094" y="49989"/>
                  </a:lnTo>
                  <a:lnTo>
                    <a:pt x="11023" y="59123"/>
                  </a:lnTo>
                  <a:lnTo>
                    <a:pt x="13302" y="69181"/>
                  </a:lnTo>
                  <a:lnTo>
                    <a:pt x="14821" y="78863"/>
                  </a:lnTo>
                  <a:lnTo>
                    <a:pt x="15834" y="88294"/>
                  </a:lnTo>
                  <a:lnTo>
                    <a:pt x="16509" y="97558"/>
                  </a:lnTo>
                  <a:lnTo>
                    <a:pt x="17951" y="107703"/>
                  </a:lnTo>
                  <a:lnTo>
                    <a:pt x="19905" y="118435"/>
                  </a:lnTo>
                  <a:lnTo>
                    <a:pt x="22199" y="129558"/>
                  </a:lnTo>
                  <a:lnTo>
                    <a:pt x="24722" y="139951"/>
                  </a:lnTo>
                  <a:lnTo>
                    <a:pt x="27395" y="149855"/>
                  </a:lnTo>
                  <a:lnTo>
                    <a:pt x="30169" y="159435"/>
                  </a:lnTo>
                  <a:lnTo>
                    <a:pt x="32019" y="168798"/>
                  </a:lnTo>
                  <a:lnTo>
                    <a:pt x="33252" y="178016"/>
                  </a:lnTo>
                  <a:lnTo>
                    <a:pt x="34074" y="187139"/>
                  </a:lnTo>
                  <a:lnTo>
                    <a:pt x="35615" y="196197"/>
                  </a:lnTo>
                  <a:lnTo>
                    <a:pt x="37634" y="205212"/>
                  </a:lnTo>
                  <a:lnTo>
                    <a:pt x="39972" y="214199"/>
                  </a:lnTo>
                  <a:lnTo>
                    <a:pt x="41531" y="222174"/>
                  </a:lnTo>
                  <a:lnTo>
                    <a:pt x="42570" y="229476"/>
                  </a:lnTo>
                  <a:lnTo>
                    <a:pt x="43263" y="236328"/>
                  </a:lnTo>
                  <a:lnTo>
                    <a:pt x="43724" y="241888"/>
                  </a:lnTo>
                  <a:lnTo>
                    <a:pt x="44032" y="246587"/>
                  </a:lnTo>
                  <a:lnTo>
                    <a:pt x="44648" y="2589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293"/>
            <p:cNvSpPr/>
            <p:nvPr/>
          </p:nvSpPr>
          <p:spPr>
            <a:xfrm>
              <a:off x="2732642" y="2608864"/>
              <a:ext cx="62197" cy="150410"/>
            </a:xfrm>
            <a:custGeom>
              <a:avLst/>
              <a:gdLst/>
              <a:ahLst/>
              <a:cxnLst/>
              <a:rect l="0" t="0" r="0" b="0"/>
              <a:pathLst>
                <a:path w="62197" h="150410">
                  <a:moveTo>
                    <a:pt x="8772" y="61113"/>
                  </a:moveTo>
                  <a:lnTo>
                    <a:pt x="16460" y="61113"/>
                  </a:lnTo>
                  <a:lnTo>
                    <a:pt x="17866" y="60120"/>
                  </a:lnTo>
                  <a:lnTo>
                    <a:pt x="19796" y="58467"/>
                  </a:lnTo>
                  <a:lnTo>
                    <a:pt x="22074" y="56372"/>
                  </a:lnTo>
                  <a:lnTo>
                    <a:pt x="24586" y="54976"/>
                  </a:lnTo>
                  <a:lnTo>
                    <a:pt x="27252" y="54045"/>
                  </a:lnTo>
                  <a:lnTo>
                    <a:pt x="30021" y="53424"/>
                  </a:lnTo>
                  <a:lnTo>
                    <a:pt x="32860" y="53010"/>
                  </a:lnTo>
                  <a:lnTo>
                    <a:pt x="35745" y="52734"/>
                  </a:lnTo>
                  <a:lnTo>
                    <a:pt x="38660" y="52550"/>
                  </a:lnTo>
                  <a:lnTo>
                    <a:pt x="41596" y="51436"/>
                  </a:lnTo>
                  <a:lnTo>
                    <a:pt x="44545" y="49700"/>
                  </a:lnTo>
                  <a:lnTo>
                    <a:pt x="47504" y="47551"/>
                  </a:lnTo>
                  <a:lnTo>
                    <a:pt x="50468" y="45126"/>
                  </a:lnTo>
                  <a:lnTo>
                    <a:pt x="53437" y="42518"/>
                  </a:lnTo>
                  <a:lnTo>
                    <a:pt x="56408" y="39786"/>
                  </a:lnTo>
                  <a:lnTo>
                    <a:pt x="58389" y="36973"/>
                  </a:lnTo>
                  <a:lnTo>
                    <a:pt x="59709" y="34105"/>
                  </a:lnTo>
                  <a:lnTo>
                    <a:pt x="60589" y="31202"/>
                  </a:lnTo>
                  <a:lnTo>
                    <a:pt x="61176" y="28273"/>
                  </a:lnTo>
                  <a:lnTo>
                    <a:pt x="61567" y="25329"/>
                  </a:lnTo>
                  <a:lnTo>
                    <a:pt x="61828" y="22374"/>
                  </a:lnTo>
                  <a:lnTo>
                    <a:pt x="62003" y="19412"/>
                  </a:lnTo>
                  <a:lnTo>
                    <a:pt x="62196" y="13475"/>
                  </a:lnTo>
                  <a:lnTo>
                    <a:pt x="61255" y="11494"/>
                  </a:lnTo>
                  <a:lnTo>
                    <a:pt x="59636" y="10174"/>
                  </a:lnTo>
                  <a:lnTo>
                    <a:pt x="57564" y="9294"/>
                  </a:lnTo>
                  <a:lnTo>
                    <a:pt x="55191" y="7715"/>
                  </a:lnTo>
                  <a:lnTo>
                    <a:pt x="52616" y="5671"/>
                  </a:lnTo>
                  <a:lnTo>
                    <a:pt x="49908" y="3316"/>
                  </a:lnTo>
                  <a:lnTo>
                    <a:pt x="46118" y="1745"/>
                  </a:lnTo>
                  <a:lnTo>
                    <a:pt x="41607" y="698"/>
                  </a:lnTo>
                  <a:lnTo>
                    <a:pt x="36615" y="0"/>
                  </a:lnTo>
                  <a:lnTo>
                    <a:pt x="32295" y="527"/>
                  </a:lnTo>
                  <a:lnTo>
                    <a:pt x="28423" y="1871"/>
                  </a:lnTo>
                  <a:lnTo>
                    <a:pt x="24849" y="3759"/>
                  </a:lnTo>
                  <a:lnTo>
                    <a:pt x="21474" y="7002"/>
                  </a:lnTo>
                  <a:lnTo>
                    <a:pt x="18233" y="11148"/>
                  </a:lnTo>
                  <a:lnTo>
                    <a:pt x="15079" y="15897"/>
                  </a:lnTo>
                  <a:lnTo>
                    <a:pt x="11984" y="21047"/>
                  </a:lnTo>
                  <a:lnTo>
                    <a:pt x="8929" y="26464"/>
                  </a:lnTo>
                  <a:lnTo>
                    <a:pt x="5900" y="32061"/>
                  </a:lnTo>
                  <a:lnTo>
                    <a:pt x="3881" y="37776"/>
                  </a:lnTo>
                  <a:lnTo>
                    <a:pt x="2535" y="43570"/>
                  </a:lnTo>
                  <a:lnTo>
                    <a:pt x="1637" y="49418"/>
                  </a:lnTo>
                  <a:lnTo>
                    <a:pt x="1039" y="56293"/>
                  </a:lnTo>
                  <a:lnTo>
                    <a:pt x="640" y="63852"/>
                  </a:lnTo>
                  <a:lnTo>
                    <a:pt x="197" y="79198"/>
                  </a:lnTo>
                  <a:lnTo>
                    <a:pt x="0" y="92632"/>
                  </a:lnTo>
                  <a:lnTo>
                    <a:pt x="939" y="98993"/>
                  </a:lnTo>
                  <a:lnTo>
                    <a:pt x="2558" y="105218"/>
                  </a:lnTo>
                  <a:lnTo>
                    <a:pt x="4629" y="111352"/>
                  </a:lnTo>
                  <a:lnTo>
                    <a:pt x="7003" y="116434"/>
                  </a:lnTo>
                  <a:lnTo>
                    <a:pt x="9577" y="120813"/>
                  </a:lnTo>
                  <a:lnTo>
                    <a:pt x="12285" y="124726"/>
                  </a:lnTo>
                  <a:lnTo>
                    <a:pt x="16075" y="128326"/>
                  </a:lnTo>
                  <a:lnTo>
                    <a:pt x="20586" y="131718"/>
                  </a:lnTo>
                  <a:lnTo>
                    <a:pt x="25577" y="134972"/>
                  </a:lnTo>
                  <a:lnTo>
                    <a:pt x="29898" y="138134"/>
                  </a:lnTo>
                  <a:lnTo>
                    <a:pt x="33770" y="141233"/>
                  </a:lnTo>
                  <a:lnTo>
                    <a:pt x="37343" y="144292"/>
                  </a:lnTo>
                  <a:lnTo>
                    <a:pt x="40718" y="146331"/>
                  </a:lnTo>
                  <a:lnTo>
                    <a:pt x="43960" y="147691"/>
                  </a:lnTo>
                  <a:lnTo>
                    <a:pt x="53421" y="1504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94"/>
            <p:cNvSpPr/>
            <p:nvPr/>
          </p:nvSpPr>
          <p:spPr>
            <a:xfrm>
              <a:off x="2821781" y="2608031"/>
              <a:ext cx="116087" cy="142314"/>
            </a:xfrm>
            <a:custGeom>
              <a:avLst/>
              <a:gdLst/>
              <a:ahLst/>
              <a:cxnLst/>
              <a:rect l="0" t="0" r="0" b="0"/>
              <a:pathLst>
                <a:path w="116087" h="142314">
                  <a:moveTo>
                    <a:pt x="0" y="53016"/>
                  </a:moveTo>
                  <a:lnTo>
                    <a:pt x="0" y="74007"/>
                  </a:lnTo>
                  <a:lnTo>
                    <a:pt x="992" y="77924"/>
                  </a:lnTo>
                  <a:lnTo>
                    <a:pt x="2646" y="82520"/>
                  </a:lnTo>
                  <a:lnTo>
                    <a:pt x="4741" y="87568"/>
                  </a:lnTo>
                  <a:lnTo>
                    <a:pt x="7129" y="91926"/>
                  </a:lnTo>
                  <a:lnTo>
                    <a:pt x="9714" y="95823"/>
                  </a:lnTo>
                  <a:lnTo>
                    <a:pt x="12429" y="99413"/>
                  </a:lnTo>
                  <a:lnTo>
                    <a:pt x="14239" y="103791"/>
                  </a:lnTo>
                  <a:lnTo>
                    <a:pt x="15446" y="108694"/>
                  </a:lnTo>
                  <a:lnTo>
                    <a:pt x="16250" y="113947"/>
                  </a:lnTo>
                  <a:lnTo>
                    <a:pt x="17779" y="118442"/>
                  </a:lnTo>
                  <a:lnTo>
                    <a:pt x="19790" y="122430"/>
                  </a:lnTo>
                  <a:lnTo>
                    <a:pt x="26380" y="132742"/>
                  </a:lnTo>
                  <a:lnTo>
                    <a:pt x="29253" y="133098"/>
                  </a:lnTo>
                  <a:lnTo>
                    <a:pt x="34442" y="133327"/>
                  </a:lnTo>
                  <a:lnTo>
                    <a:pt x="33876" y="132353"/>
                  </a:lnTo>
                  <a:lnTo>
                    <a:pt x="30600" y="128626"/>
                  </a:lnTo>
                  <a:lnTo>
                    <a:pt x="27918" y="125690"/>
                  </a:lnTo>
                  <a:lnTo>
                    <a:pt x="27542" y="123293"/>
                  </a:lnTo>
                  <a:lnTo>
                    <a:pt x="27291" y="119711"/>
                  </a:lnTo>
                  <a:lnTo>
                    <a:pt x="27124" y="115338"/>
                  </a:lnTo>
                  <a:lnTo>
                    <a:pt x="26888" y="99704"/>
                  </a:lnTo>
                  <a:lnTo>
                    <a:pt x="25863" y="94063"/>
                  </a:lnTo>
                  <a:lnTo>
                    <a:pt x="24187" y="88318"/>
                  </a:lnTo>
                  <a:lnTo>
                    <a:pt x="22078" y="82504"/>
                  </a:lnTo>
                  <a:lnTo>
                    <a:pt x="21664" y="75651"/>
                  </a:lnTo>
                  <a:lnTo>
                    <a:pt x="22380" y="68106"/>
                  </a:lnTo>
                  <a:lnTo>
                    <a:pt x="23850" y="60099"/>
                  </a:lnTo>
                  <a:lnTo>
                    <a:pt x="24830" y="53769"/>
                  </a:lnTo>
                  <a:lnTo>
                    <a:pt x="25483" y="48557"/>
                  </a:lnTo>
                  <a:lnTo>
                    <a:pt x="25918" y="44090"/>
                  </a:lnTo>
                  <a:lnTo>
                    <a:pt x="26209" y="39128"/>
                  </a:lnTo>
                  <a:lnTo>
                    <a:pt x="26531" y="28323"/>
                  </a:lnTo>
                  <a:lnTo>
                    <a:pt x="27609" y="23655"/>
                  </a:lnTo>
                  <a:lnTo>
                    <a:pt x="29320" y="19551"/>
                  </a:lnTo>
                  <a:lnTo>
                    <a:pt x="31453" y="15824"/>
                  </a:lnTo>
                  <a:lnTo>
                    <a:pt x="33867" y="12346"/>
                  </a:lnTo>
                  <a:lnTo>
                    <a:pt x="36469" y="9036"/>
                  </a:lnTo>
                  <a:lnTo>
                    <a:pt x="39195" y="5836"/>
                  </a:lnTo>
                  <a:lnTo>
                    <a:pt x="42005" y="3703"/>
                  </a:lnTo>
                  <a:lnTo>
                    <a:pt x="44871" y="2282"/>
                  </a:lnTo>
                  <a:lnTo>
                    <a:pt x="47773" y="1334"/>
                  </a:lnTo>
                  <a:lnTo>
                    <a:pt x="50701" y="702"/>
                  </a:lnTo>
                  <a:lnTo>
                    <a:pt x="53644" y="280"/>
                  </a:lnTo>
                  <a:lnTo>
                    <a:pt x="56599" y="0"/>
                  </a:lnTo>
                  <a:lnTo>
                    <a:pt x="59561" y="804"/>
                  </a:lnTo>
                  <a:lnTo>
                    <a:pt x="62528" y="2333"/>
                  </a:lnTo>
                  <a:lnTo>
                    <a:pt x="65498" y="4345"/>
                  </a:lnTo>
                  <a:lnTo>
                    <a:pt x="69462" y="7670"/>
                  </a:lnTo>
                  <a:lnTo>
                    <a:pt x="74090" y="11871"/>
                  </a:lnTo>
                  <a:lnTo>
                    <a:pt x="79158" y="16656"/>
                  </a:lnTo>
                  <a:lnTo>
                    <a:pt x="83530" y="21831"/>
                  </a:lnTo>
                  <a:lnTo>
                    <a:pt x="87437" y="27265"/>
                  </a:lnTo>
                  <a:lnTo>
                    <a:pt x="91033" y="32872"/>
                  </a:lnTo>
                  <a:lnTo>
                    <a:pt x="94424" y="38594"/>
                  </a:lnTo>
                  <a:lnTo>
                    <a:pt x="97676" y="44394"/>
                  </a:lnTo>
                  <a:lnTo>
                    <a:pt x="100836" y="50244"/>
                  </a:lnTo>
                  <a:lnTo>
                    <a:pt x="102943" y="57121"/>
                  </a:lnTo>
                  <a:lnTo>
                    <a:pt x="104348" y="64682"/>
                  </a:lnTo>
                  <a:lnTo>
                    <a:pt x="105284" y="72700"/>
                  </a:lnTo>
                  <a:lnTo>
                    <a:pt x="106900" y="81021"/>
                  </a:lnTo>
                  <a:lnTo>
                    <a:pt x="108970" y="89546"/>
                  </a:lnTo>
                  <a:lnTo>
                    <a:pt x="111342" y="98205"/>
                  </a:lnTo>
                  <a:lnTo>
                    <a:pt x="112923" y="104970"/>
                  </a:lnTo>
                  <a:lnTo>
                    <a:pt x="113978" y="110472"/>
                  </a:lnTo>
                  <a:lnTo>
                    <a:pt x="114680" y="115132"/>
                  </a:lnTo>
                  <a:lnTo>
                    <a:pt x="115149" y="120224"/>
                  </a:lnTo>
                  <a:lnTo>
                    <a:pt x="115461" y="125602"/>
                  </a:lnTo>
                  <a:lnTo>
                    <a:pt x="116086" y="142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95"/>
            <p:cNvSpPr/>
            <p:nvPr/>
          </p:nvSpPr>
          <p:spPr>
            <a:xfrm>
              <a:off x="2966161" y="2616398"/>
              <a:ext cx="69934" cy="116087"/>
            </a:xfrm>
            <a:custGeom>
              <a:avLst/>
              <a:gdLst/>
              <a:ahLst/>
              <a:cxnLst/>
              <a:rect l="0" t="0" r="0" b="0"/>
              <a:pathLst>
                <a:path w="69934" h="116087">
                  <a:moveTo>
                    <a:pt x="69933" y="0"/>
                  </a:moveTo>
                  <a:lnTo>
                    <a:pt x="57504" y="0"/>
                  </a:lnTo>
                  <a:lnTo>
                    <a:pt x="54701" y="992"/>
                  </a:lnTo>
                  <a:lnTo>
                    <a:pt x="51841" y="2646"/>
                  </a:lnTo>
                  <a:lnTo>
                    <a:pt x="48942" y="4741"/>
                  </a:lnTo>
                  <a:lnTo>
                    <a:pt x="46017" y="6137"/>
                  </a:lnTo>
                  <a:lnTo>
                    <a:pt x="43075" y="7068"/>
                  </a:lnTo>
                  <a:lnTo>
                    <a:pt x="40121" y="7689"/>
                  </a:lnTo>
                  <a:lnTo>
                    <a:pt x="37160" y="10087"/>
                  </a:lnTo>
                  <a:lnTo>
                    <a:pt x="34193" y="13670"/>
                  </a:lnTo>
                  <a:lnTo>
                    <a:pt x="31224" y="18043"/>
                  </a:lnTo>
                  <a:lnTo>
                    <a:pt x="27260" y="21951"/>
                  </a:lnTo>
                  <a:lnTo>
                    <a:pt x="22632" y="25548"/>
                  </a:lnTo>
                  <a:lnTo>
                    <a:pt x="17563" y="28938"/>
                  </a:lnTo>
                  <a:lnTo>
                    <a:pt x="14184" y="33183"/>
                  </a:lnTo>
                  <a:lnTo>
                    <a:pt x="11931" y="37997"/>
                  </a:lnTo>
                  <a:lnTo>
                    <a:pt x="10429" y="43191"/>
                  </a:lnTo>
                  <a:lnTo>
                    <a:pt x="8436" y="47646"/>
                  </a:lnTo>
                  <a:lnTo>
                    <a:pt x="6114" y="51608"/>
                  </a:lnTo>
                  <a:lnTo>
                    <a:pt x="3575" y="55241"/>
                  </a:lnTo>
                  <a:lnTo>
                    <a:pt x="1881" y="59648"/>
                  </a:lnTo>
                  <a:lnTo>
                    <a:pt x="753" y="64570"/>
                  </a:lnTo>
                  <a:lnTo>
                    <a:pt x="0" y="69836"/>
                  </a:lnTo>
                  <a:lnTo>
                    <a:pt x="491" y="74339"/>
                  </a:lnTo>
                  <a:lnTo>
                    <a:pt x="1810" y="78332"/>
                  </a:lnTo>
                  <a:lnTo>
                    <a:pt x="3682" y="81987"/>
                  </a:lnTo>
                  <a:lnTo>
                    <a:pt x="5922" y="85416"/>
                  </a:lnTo>
                  <a:lnTo>
                    <a:pt x="8407" y="88695"/>
                  </a:lnTo>
                  <a:lnTo>
                    <a:pt x="11056" y="91872"/>
                  </a:lnTo>
                  <a:lnTo>
                    <a:pt x="13814" y="94982"/>
                  </a:lnTo>
                  <a:lnTo>
                    <a:pt x="19525" y="101085"/>
                  </a:lnTo>
                  <a:lnTo>
                    <a:pt x="23429" y="104101"/>
                  </a:lnTo>
                  <a:lnTo>
                    <a:pt x="28017" y="107104"/>
                  </a:lnTo>
                  <a:lnTo>
                    <a:pt x="33059" y="110098"/>
                  </a:lnTo>
                  <a:lnTo>
                    <a:pt x="37413" y="112094"/>
                  </a:lnTo>
                  <a:lnTo>
                    <a:pt x="41307" y="113425"/>
                  </a:lnTo>
                  <a:lnTo>
                    <a:pt x="44896" y="114312"/>
                  </a:lnTo>
                  <a:lnTo>
                    <a:pt x="48280" y="114903"/>
                  </a:lnTo>
                  <a:lnTo>
                    <a:pt x="51529" y="115298"/>
                  </a:lnTo>
                  <a:lnTo>
                    <a:pt x="61003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96"/>
            <p:cNvSpPr/>
            <p:nvPr/>
          </p:nvSpPr>
          <p:spPr>
            <a:xfrm>
              <a:off x="3098602" y="2576711"/>
              <a:ext cx="107157" cy="182563"/>
            </a:xfrm>
            <a:custGeom>
              <a:avLst/>
              <a:gdLst/>
              <a:ahLst/>
              <a:cxnLst/>
              <a:rect l="0" t="0" r="0" b="0"/>
              <a:pathLst>
                <a:path w="107157" h="182563">
                  <a:moveTo>
                    <a:pt x="0" y="75406"/>
                  </a:moveTo>
                  <a:lnTo>
                    <a:pt x="20990" y="75406"/>
                  </a:lnTo>
                  <a:lnTo>
                    <a:pt x="23915" y="74414"/>
                  </a:lnTo>
                  <a:lnTo>
                    <a:pt x="26857" y="72760"/>
                  </a:lnTo>
                  <a:lnTo>
                    <a:pt x="29811" y="70665"/>
                  </a:lnTo>
                  <a:lnTo>
                    <a:pt x="32773" y="69269"/>
                  </a:lnTo>
                  <a:lnTo>
                    <a:pt x="35739" y="68338"/>
                  </a:lnTo>
                  <a:lnTo>
                    <a:pt x="38708" y="67718"/>
                  </a:lnTo>
                  <a:lnTo>
                    <a:pt x="42672" y="66312"/>
                  </a:lnTo>
                  <a:lnTo>
                    <a:pt x="47300" y="64382"/>
                  </a:lnTo>
                  <a:lnTo>
                    <a:pt x="52369" y="62104"/>
                  </a:lnTo>
                  <a:lnTo>
                    <a:pt x="56741" y="59592"/>
                  </a:lnTo>
                  <a:lnTo>
                    <a:pt x="60647" y="56926"/>
                  </a:lnTo>
                  <a:lnTo>
                    <a:pt x="64244" y="54157"/>
                  </a:lnTo>
                  <a:lnTo>
                    <a:pt x="67634" y="51318"/>
                  </a:lnTo>
                  <a:lnTo>
                    <a:pt x="70886" y="48433"/>
                  </a:lnTo>
                  <a:lnTo>
                    <a:pt x="74046" y="45518"/>
                  </a:lnTo>
                  <a:lnTo>
                    <a:pt x="76153" y="42582"/>
                  </a:lnTo>
                  <a:lnTo>
                    <a:pt x="77558" y="39633"/>
                  </a:lnTo>
                  <a:lnTo>
                    <a:pt x="78494" y="36674"/>
                  </a:lnTo>
                  <a:lnTo>
                    <a:pt x="79118" y="33710"/>
                  </a:lnTo>
                  <a:lnTo>
                    <a:pt x="79534" y="30741"/>
                  </a:lnTo>
                  <a:lnTo>
                    <a:pt x="79812" y="27770"/>
                  </a:lnTo>
                  <a:lnTo>
                    <a:pt x="79997" y="24797"/>
                  </a:lnTo>
                  <a:lnTo>
                    <a:pt x="80202" y="18848"/>
                  </a:lnTo>
                  <a:lnTo>
                    <a:pt x="79265" y="15873"/>
                  </a:lnTo>
                  <a:lnTo>
                    <a:pt x="77648" y="12897"/>
                  </a:lnTo>
                  <a:lnTo>
                    <a:pt x="75578" y="9921"/>
                  </a:lnTo>
                  <a:lnTo>
                    <a:pt x="73205" y="6944"/>
                  </a:lnTo>
                  <a:lnTo>
                    <a:pt x="70631" y="3968"/>
                  </a:lnTo>
                  <a:lnTo>
                    <a:pt x="67923" y="992"/>
                  </a:lnTo>
                  <a:lnTo>
                    <a:pt x="65126" y="0"/>
                  </a:lnTo>
                  <a:lnTo>
                    <a:pt x="62269" y="331"/>
                  </a:lnTo>
                  <a:lnTo>
                    <a:pt x="59372" y="1543"/>
                  </a:lnTo>
                  <a:lnTo>
                    <a:pt x="55456" y="3344"/>
                  </a:lnTo>
                  <a:lnTo>
                    <a:pt x="45813" y="7991"/>
                  </a:lnTo>
                  <a:lnTo>
                    <a:pt x="41456" y="10618"/>
                  </a:lnTo>
                  <a:lnTo>
                    <a:pt x="37559" y="13363"/>
                  </a:lnTo>
                  <a:lnTo>
                    <a:pt x="33969" y="16184"/>
                  </a:lnTo>
                  <a:lnTo>
                    <a:pt x="30583" y="20050"/>
                  </a:lnTo>
                  <a:lnTo>
                    <a:pt x="27334" y="24611"/>
                  </a:lnTo>
                  <a:lnTo>
                    <a:pt x="24176" y="29637"/>
                  </a:lnTo>
                  <a:lnTo>
                    <a:pt x="21078" y="35963"/>
                  </a:lnTo>
                  <a:lnTo>
                    <a:pt x="18021" y="43158"/>
                  </a:lnTo>
                  <a:lnTo>
                    <a:pt x="14990" y="50931"/>
                  </a:lnTo>
                  <a:lnTo>
                    <a:pt x="11978" y="58097"/>
                  </a:lnTo>
                  <a:lnTo>
                    <a:pt x="8977" y="64859"/>
                  </a:lnTo>
                  <a:lnTo>
                    <a:pt x="5985" y="71351"/>
                  </a:lnTo>
                  <a:lnTo>
                    <a:pt x="3990" y="78656"/>
                  </a:lnTo>
                  <a:lnTo>
                    <a:pt x="2659" y="86502"/>
                  </a:lnTo>
                  <a:lnTo>
                    <a:pt x="1773" y="94710"/>
                  </a:lnTo>
                  <a:lnTo>
                    <a:pt x="2174" y="102166"/>
                  </a:lnTo>
                  <a:lnTo>
                    <a:pt x="3433" y="109121"/>
                  </a:lnTo>
                  <a:lnTo>
                    <a:pt x="5265" y="115742"/>
                  </a:lnTo>
                  <a:lnTo>
                    <a:pt x="7479" y="122140"/>
                  </a:lnTo>
                  <a:lnTo>
                    <a:pt x="9946" y="128391"/>
                  </a:lnTo>
                  <a:lnTo>
                    <a:pt x="12584" y="134542"/>
                  </a:lnTo>
                  <a:lnTo>
                    <a:pt x="16327" y="140626"/>
                  </a:lnTo>
                  <a:lnTo>
                    <a:pt x="20806" y="146668"/>
                  </a:lnTo>
                  <a:lnTo>
                    <a:pt x="25777" y="152680"/>
                  </a:lnTo>
                  <a:lnTo>
                    <a:pt x="31075" y="157680"/>
                  </a:lnTo>
                  <a:lnTo>
                    <a:pt x="36591" y="162005"/>
                  </a:lnTo>
                  <a:lnTo>
                    <a:pt x="42254" y="165881"/>
                  </a:lnTo>
                  <a:lnTo>
                    <a:pt x="48013" y="169457"/>
                  </a:lnTo>
                  <a:lnTo>
                    <a:pt x="53836" y="172833"/>
                  </a:lnTo>
                  <a:lnTo>
                    <a:pt x="59703" y="176076"/>
                  </a:lnTo>
                  <a:lnTo>
                    <a:pt x="65599" y="178238"/>
                  </a:lnTo>
                  <a:lnTo>
                    <a:pt x="71513" y="179680"/>
                  </a:lnTo>
                  <a:lnTo>
                    <a:pt x="77441" y="180641"/>
                  </a:lnTo>
                  <a:lnTo>
                    <a:pt x="83377" y="181281"/>
                  </a:lnTo>
                  <a:lnTo>
                    <a:pt x="89319" y="181708"/>
                  </a:lnTo>
                  <a:lnTo>
                    <a:pt x="107156" y="1825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97"/>
            <p:cNvSpPr/>
            <p:nvPr/>
          </p:nvSpPr>
          <p:spPr>
            <a:xfrm>
              <a:off x="3420070" y="2571907"/>
              <a:ext cx="98228" cy="169458"/>
            </a:xfrm>
            <a:custGeom>
              <a:avLst/>
              <a:gdLst/>
              <a:ahLst/>
              <a:cxnLst/>
              <a:rect l="0" t="0" r="0" b="0"/>
              <a:pathLst>
                <a:path w="98228" h="169458">
                  <a:moveTo>
                    <a:pt x="0" y="80210"/>
                  </a:moveTo>
                  <a:lnTo>
                    <a:pt x="4741" y="80210"/>
                  </a:lnTo>
                  <a:lnTo>
                    <a:pt x="7130" y="79218"/>
                  </a:lnTo>
                  <a:lnTo>
                    <a:pt x="9714" y="77564"/>
                  </a:lnTo>
                  <a:lnTo>
                    <a:pt x="12429" y="75469"/>
                  </a:lnTo>
                  <a:lnTo>
                    <a:pt x="15232" y="74073"/>
                  </a:lnTo>
                  <a:lnTo>
                    <a:pt x="18092" y="73142"/>
                  </a:lnTo>
                  <a:lnTo>
                    <a:pt x="20991" y="72522"/>
                  </a:lnTo>
                  <a:lnTo>
                    <a:pt x="23916" y="71116"/>
                  </a:lnTo>
                  <a:lnTo>
                    <a:pt x="26858" y="69187"/>
                  </a:lnTo>
                  <a:lnTo>
                    <a:pt x="29812" y="66908"/>
                  </a:lnTo>
                  <a:lnTo>
                    <a:pt x="33765" y="64397"/>
                  </a:lnTo>
                  <a:lnTo>
                    <a:pt x="38385" y="61731"/>
                  </a:lnTo>
                  <a:lnTo>
                    <a:pt x="43450" y="58961"/>
                  </a:lnTo>
                  <a:lnTo>
                    <a:pt x="47818" y="56122"/>
                  </a:lnTo>
                  <a:lnTo>
                    <a:pt x="51723" y="53237"/>
                  </a:lnTo>
                  <a:lnTo>
                    <a:pt x="55318" y="50322"/>
                  </a:lnTo>
                  <a:lnTo>
                    <a:pt x="59699" y="46394"/>
                  </a:lnTo>
                  <a:lnTo>
                    <a:pt x="69858" y="36738"/>
                  </a:lnTo>
                  <a:lnTo>
                    <a:pt x="91874" y="15090"/>
                  </a:lnTo>
                  <a:lnTo>
                    <a:pt x="93991" y="11992"/>
                  </a:lnTo>
                  <a:lnTo>
                    <a:pt x="95403" y="8935"/>
                  </a:lnTo>
                  <a:lnTo>
                    <a:pt x="98062" y="375"/>
                  </a:lnTo>
                  <a:lnTo>
                    <a:pt x="95507" y="79"/>
                  </a:lnTo>
                  <a:lnTo>
                    <a:pt x="93437" y="0"/>
                  </a:lnTo>
                  <a:lnTo>
                    <a:pt x="90073" y="940"/>
                  </a:lnTo>
                  <a:lnTo>
                    <a:pt x="85845" y="2559"/>
                  </a:lnTo>
                  <a:lnTo>
                    <a:pt x="81043" y="4630"/>
                  </a:lnTo>
                  <a:lnTo>
                    <a:pt x="75857" y="7995"/>
                  </a:lnTo>
                  <a:lnTo>
                    <a:pt x="70415" y="12223"/>
                  </a:lnTo>
                  <a:lnTo>
                    <a:pt x="64803" y="17026"/>
                  </a:lnTo>
                  <a:lnTo>
                    <a:pt x="60069" y="23205"/>
                  </a:lnTo>
                  <a:lnTo>
                    <a:pt x="55921" y="30300"/>
                  </a:lnTo>
                  <a:lnTo>
                    <a:pt x="52164" y="38007"/>
                  </a:lnTo>
                  <a:lnTo>
                    <a:pt x="47675" y="46122"/>
                  </a:lnTo>
                  <a:lnTo>
                    <a:pt x="42697" y="54508"/>
                  </a:lnTo>
                  <a:lnTo>
                    <a:pt x="37394" y="63075"/>
                  </a:lnTo>
                  <a:lnTo>
                    <a:pt x="32867" y="70771"/>
                  </a:lnTo>
                  <a:lnTo>
                    <a:pt x="28857" y="77886"/>
                  </a:lnTo>
                  <a:lnTo>
                    <a:pt x="25191" y="84614"/>
                  </a:lnTo>
                  <a:lnTo>
                    <a:pt x="22747" y="91084"/>
                  </a:lnTo>
                  <a:lnTo>
                    <a:pt x="21118" y="97381"/>
                  </a:lnTo>
                  <a:lnTo>
                    <a:pt x="20032" y="103564"/>
                  </a:lnTo>
                  <a:lnTo>
                    <a:pt x="18315" y="109670"/>
                  </a:lnTo>
                  <a:lnTo>
                    <a:pt x="16179" y="115725"/>
                  </a:lnTo>
                  <a:lnTo>
                    <a:pt x="13763" y="121746"/>
                  </a:lnTo>
                  <a:lnTo>
                    <a:pt x="13144" y="127744"/>
                  </a:lnTo>
                  <a:lnTo>
                    <a:pt x="13724" y="133728"/>
                  </a:lnTo>
                  <a:lnTo>
                    <a:pt x="15102" y="139701"/>
                  </a:lnTo>
                  <a:lnTo>
                    <a:pt x="17014" y="144675"/>
                  </a:lnTo>
                  <a:lnTo>
                    <a:pt x="19280" y="148984"/>
                  </a:lnTo>
                  <a:lnTo>
                    <a:pt x="21783" y="152849"/>
                  </a:lnTo>
                  <a:lnTo>
                    <a:pt x="24444" y="156417"/>
                  </a:lnTo>
                  <a:lnTo>
                    <a:pt x="27210" y="159788"/>
                  </a:lnTo>
                  <a:lnTo>
                    <a:pt x="30046" y="163028"/>
                  </a:lnTo>
                  <a:lnTo>
                    <a:pt x="32929" y="165187"/>
                  </a:lnTo>
                  <a:lnTo>
                    <a:pt x="35844" y="166627"/>
                  </a:lnTo>
                  <a:lnTo>
                    <a:pt x="38779" y="167587"/>
                  </a:lnTo>
                  <a:lnTo>
                    <a:pt x="42720" y="168227"/>
                  </a:lnTo>
                  <a:lnTo>
                    <a:pt x="47331" y="168654"/>
                  </a:lnTo>
                  <a:lnTo>
                    <a:pt x="52390" y="168938"/>
                  </a:lnTo>
                  <a:lnTo>
                    <a:pt x="63303" y="169254"/>
                  </a:lnTo>
                  <a:lnTo>
                    <a:pt x="81737" y="169457"/>
                  </a:lnTo>
                  <a:lnTo>
                    <a:pt x="85249" y="168482"/>
                  </a:lnTo>
                  <a:lnTo>
                    <a:pt x="88583" y="166839"/>
                  </a:lnTo>
                  <a:lnTo>
                    <a:pt x="98227" y="1605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98"/>
            <p:cNvSpPr/>
            <p:nvPr/>
          </p:nvSpPr>
          <p:spPr>
            <a:xfrm>
              <a:off x="3545086" y="2518172"/>
              <a:ext cx="53579" cy="26790"/>
            </a:xfrm>
            <a:custGeom>
              <a:avLst/>
              <a:gdLst/>
              <a:ahLst/>
              <a:cxnLst/>
              <a:rect l="0" t="0" r="0" b="0"/>
              <a:pathLst>
                <a:path w="53579" h="26790">
                  <a:moveTo>
                    <a:pt x="0" y="26789"/>
                  </a:moveTo>
                  <a:lnTo>
                    <a:pt x="0" y="22048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0" y="19100"/>
                  </a:lnTo>
                  <a:lnTo>
                    <a:pt x="7129" y="18687"/>
                  </a:lnTo>
                  <a:lnTo>
                    <a:pt x="9713" y="18411"/>
                  </a:lnTo>
                  <a:lnTo>
                    <a:pt x="12429" y="18227"/>
                  </a:lnTo>
                  <a:lnTo>
                    <a:pt x="16223" y="17112"/>
                  </a:lnTo>
                  <a:lnTo>
                    <a:pt x="20737" y="15377"/>
                  </a:lnTo>
                  <a:lnTo>
                    <a:pt x="25731" y="13228"/>
                  </a:lnTo>
                  <a:lnTo>
                    <a:pt x="30053" y="10803"/>
                  </a:lnTo>
                  <a:lnTo>
                    <a:pt x="33925" y="8194"/>
                  </a:lnTo>
                  <a:lnTo>
                    <a:pt x="37500" y="5463"/>
                  </a:lnTo>
                  <a:lnTo>
                    <a:pt x="40875" y="3642"/>
                  </a:lnTo>
                  <a:lnTo>
                    <a:pt x="44117" y="2428"/>
                  </a:lnTo>
                  <a:lnTo>
                    <a:pt x="5357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99"/>
            <p:cNvSpPr/>
            <p:nvPr/>
          </p:nvSpPr>
          <p:spPr>
            <a:xfrm>
              <a:off x="3455789" y="2589609"/>
              <a:ext cx="89298" cy="71439"/>
            </a:xfrm>
            <a:custGeom>
              <a:avLst/>
              <a:gdLst/>
              <a:ahLst/>
              <a:cxnLst/>
              <a:rect l="0" t="0" r="0" b="0"/>
              <a:pathLst>
                <a:path w="89298" h="71439">
                  <a:moveTo>
                    <a:pt x="0" y="71438"/>
                  </a:moveTo>
                  <a:lnTo>
                    <a:pt x="48978" y="71438"/>
                  </a:lnTo>
                  <a:lnTo>
                    <a:pt x="50512" y="70446"/>
                  </a:lnTo>
                  <a:lnTo>
                    <a:pt x="51534" y="68792"/>
                  </a:lnTo>
                  <a:lnTo>
                    <a:pt x="52215" y="66697"/>
                  </a:lnTo>
                  <a:lnTo>
                    <a:pt x="53662" y="65301"/>
                  </a:lnTo>
                  <a:lnTo>
                    <a:pt x="55618" y="64370"/>
                  </a:lnTo>
                  <a:lnTo>
                    <a:pt x="62104" y="62617"/>
                  </a:lnTo>
                  <a:lnTo>
                    <a:pt x="63231" y="62581"/>
                  </a:lnTo>
                  <a:lnTo>
                    <a:pt x="70161" y="62518"/>
                  </a:lnTo>
                  <a:lnTo>
                    <a:pt x="71579" y="61522"/>
                  </a:lnTo>
                  <a:lnTo>
                    <a:pt x="73516" y="59867"/>
                  </a:lnTo>
                  <a:lnTo>
                    <a:pt x="79014" y="54820"/>
                  </a:lnTo>
                  <a:lnTo>
                    <a:pt x="79465" y="53415"/>
                  </a:lnTo>
                  <a:lnTo>
                    <a:pt x="79766" y="51485"/>
                  </a:lnTo>
                  <a:lnTo>
                    <a:pt x="79966" y="49206"/>
                  </a:lnTo>
                  <a:lnTo>
                    <a:pt x="81092" y="47687"/>
                  </a:lnTo>
                  <a:lnTo>
                    <a:pt x="82835" y="46674"/>
                  </a:lnTo>
                  <a:lnTo>
                    <a:pt x="88919" y="44767"/>
                  </a:lnTo>
                  <a:lnTo>
                    <a:pt x="89045" y="43736"/>
                  </a:lnTo>
                  <a:lnTo>
                    <a:pt x="89129" y="42056"/>
                  </a:lnTo>
                  <a:lnTo>
                    <a:pt x="89287" y="36090"/>
                  </a:lnTo>
                  <a:lnTo>
                    <a:pt x="89297" y="22427"/>
                  </a:lnTo>
                  <a:lnTo>
                    <a:pt x="88305" y="20904"/>
                  </a:lnTo>
                  <a:lnTo>
                    <a:pt x="86651" y="19889"/>
                  </a:lnTo>
                  <a:lnTo>
                    <a:pt x="84556" y="19213"/>
                  </a:lnTo>
                  <a:lnTo>
                    <a:pt x="83160" y="17769"/>
                  </a:lnTo>
                  <a:lnTo>
                    <a:pt x="82229" y="15815"/>
                  </a:lnTo>
                  <a:lnTo>
                    <a:pt x="80735" y="10290"/>
                  </a:lnTo>
                  <a:lnTo>
                    <a:pt x="79620" y="8845"/>
                  </a:lnTo>
                  <a:lnTo>
                    <a:pt x="77885" y="6889"/>
                  </a:lnTo>
                  <a:lnTo>
                    <a:pt x="72711" y="1361"/>
                  </a:lnTo>
                  <a:lnTo>
                    <a:pt x="71295" y="907"/>
                  </a:lnTo>
                  <a:lnTo>
                    <a:pt x="69358" y="605"/>
                  </a:lnTo>
                  <a:lnTo>
                    <a:pt x="63861" y="120"/>
                  </a:lnTo>
                  <a:lnTo>
                    <a:pt x="62418" y="80"/>
                  </a:lnTo>
                  <a:lnTo>
                    <a:pt x="4464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2797" y="1705570"/>
            <a:ext cx="1616274" cy="1785939"/>
            <a:chOff x="5232797" y="1705570"/>
            <a:chExt cx="1616274" cy="1785939"/>
          </a:xfrm>
        </p:grpSpPr>
        <p:sp>
          <p:nvSpPr>
            <p:cNvPr id="31" name="SMARTInkAnnotation300"/>
            <p:cNvSpPr/>
            <p:nvPr/>
          </p:nvSpPr>
          <p:spPr>
            <a:xfrm>
              <a:off x="5929514" y="2393301"/>
              <a:ext cx="321268" cy="356878"/>
            </a:xfrm>
            <a:custGeom>
              <a:avLst/>
              <a:gdLst/>
              <a:ahLst/>
              <a:cxnLst/>
              <a:rect l="0" t="0" r="0" b="0"/>
              <a:pathLst>
                <a:path w="321268" h="356878">
                  <a:moveTo>
                    <a:pt x="258759" y="44504"/>
                  </a:moveTo>
                  <a:lnTo>
                    <a:pt x="258759" y="36815"/>
                  </a:lnTo>
                  <a:lnTo>
                    <a:pt x="251071" y="27995"/>
                  </a:lnTo>
                  <a:lnTo>
                    <a:pt x="250381" y="24599"/>
                  </a:lnTo>
                  <a:lnTo>
                    <a:pt x="250198" y="22304"/>
                  </a:lnTo>
                  <a:lnTo>
                    <a:pt x="249083" y="20774"/>
                  </a:lnTo>
                  <a:lnTo>
                    <a:pt x="247347" y="19754"/>
                  </a:lnTo>
                  <a:lnTo>
                    <a:pt x="245198" y="19074"/>
                  </a:lnTo>
                  <a:lnTo>
                    <a:pt x="240165" y="15673"/>
                  </a:lnTo>
                  <a:lnTo>
                    <a:pt x="231753" y="8180"/>
                  </a:lnTo>
                  <a:lnTo>
                    <a:pt x="228848" y="5405"/>
                  </a:lnTo>
                  <a:lnTo>
                    <a:pt x="224928" y="3555"/>
                  </a:lnTo>
                  <a:lnTo>
                    <a:pt x="215280" y="1500"/>
                  </a:lnTo>
                  <a:lnTo>
                    <a:pt x="207024" y="586"/>
                  </a:lnTo>
                  <a:lnTo>
                    <a:pt x="198063" y="180"/>
                  </a:lnTo>
                  <a:lnTo>
                    <a:pt x="184158" y="0"/>
                  </a:lnTo>
                  <a:lnTo>
                    <a:pt x="177275" y="944"/>
                  </a:lnTo>
                  <a:lnTo>
                    <a:pt x="170702" y="2566"/>
                  </a:lnTo>
                  <a:lnTo>
                    <a:pt x="164336" y="4639"/>
                  </a:lnTo>
                  <a:lnTo>
                    <a:pt x="158107" y="7013"/>
                  </a:lnTo>
                  <a:lnTo>
                    <a:pt x="151970" y="9588"/>
                  </a:lnTo>
                  <a:lnTo>
                    <a:pt x="145895" y="12297"/>
                  </a:lnTo>
                  <a:lnTo>
                    <a:pt x="138868" y="15095"/>
                  </a:lnTo>
                  <a:lnTo>
                    <a:pt x="123123" y="20850"/>
                  </a:lnTo>
                  <a:lnTo>
                    <a:pt x="115749" y="24766"/>
                  </a:lnTo>
                  <a:lnTo>
                    <a:pt x="108849" y="29361"/>
                  </a:lnTo>
                  <a:lnTo>
                    <a:pt x="102264" y="34408"/>
                  </a:lnTo>
                  <a:lnTo>
                    <a:pt x="94898" y="39758"/>
                  </a:lnTo>
                  <a:lnTo>
                    <a:pt x="78776" y="50994"/>
                  </a:lnTo>
                  <a:lnTo>
                    <a:pt x="71301" y="56767"/>
                  </a:lnTo>
                  <a:lnTo>
                    <a:pt x="64334" y="62602"/>
                  </a:lnTo>
                  <a:lnTo>
                    <a:pt x="57705" y="68475"/>
                  </a:lnTo>
                  <a:lnTo>
                    <a:pt x="45048" y="80293"/>
                  </a:lnTo>
                  <a:lnTo>
                    <a:pt x="38894" y="86222"/>
                  </a:lnTo>
                  <a:lnTo>
                    <a:pt x="32808" y="93152"/>
                  </a:lnTo>
                  <a:lnTo>
                    <a:pt x="26765" y="100749"/>
                  </a:lnTo>
                  <a:lnTo>
                    <a:pt x="20753" y="108789"/>
                  </a:lnTo>
                  <a:lnTo>
                    <a:pt x="15753" y="117126"/>
                  </a:lnTo>
                  <a:lnTo>
                    <a:pt x="11426" y="125661"/>
                  </a:lnTo>
                  <a:lnTo>
                    <a:pt x="7551" y="134327"/>
                  </a:lnTo>
                  <a:lnTo>
                    <a:pt x="4966" y="143082"/>
                  </a:lnTo>
                  <a:lnTo>
                    <a:pt x="3244" y="151894"/>
                  </a:lnTo>
                  <a:lnTo>
                    <a:pt x="2096" y="160746"/>
                  </a:lnTo>
                  <a:lnTo>
                    <a:pt x="1330" y="169623"/>
                  </a:lnTo>
                  <a:lnTo>
                    <a:pt x="819" y="178518"/>
                  </a:lnTo>
                  <a:lnTo>
                    <a:pt x="252" y="196339"/>
                  </a:lnTo>
                  <a:lnTo>
                    <a:pt x="0" y="214181"/>
                  </a:lnTo>
                  <a:lnTo>
                    <a:pt x="925" y="222115"/>
                  </a:lnTo>
                  <a:lnTo>
                    <a:pt x="2534" y="229388"/>
                  </a:lnTo>
                  <a:lnTo>
                    <a:pt x="4599" y="236221"/>
                  </a:lnTo>
                  <a:lnTo>
                    <a:pt x="6967" y="242760"/>
                  </a:lnTo>
                  <a:lnTo>
                    <a:pt x="9539" y="249104"/>
                  </a:lnTo>
                  <a:lnTo>
                    <a:pt x="12245" y="255318"/>
                  </a:lnTo>
                  <a:lnTo>
                    <a:pt x="16034" y="262437"/>
                  </a:lnTo>
                  <a:lnTo>
                    <a:pt x="20544" y="270160"/>
                  </a:lnTo>
                  <a:lnTo>
                    <a:pt x="25535" y="278285"/>
                  </a:lnTo>
                  <a:lnTo>
                    <a:pt x="30847" y="285686"/>
                  </a:lnTo>
                  <a:lnTo>
                    <a:pt x="36372" y="292604"/>
                  </a:lnTo>
                  <a:lnTo>
                    <a:pt x="42040" y="299201"/>
                  </a:lnTo>
                  <a:lnTo>
                    <a:pt x="48796" y="304591"/>
                  </a:lnTo>
                  <a:lnTo>
                    <a:pt x="56276" y="309176"/>
                  </a:lnTo>
                  <a:lnTo>
                    <a:pt x="64239" y="313226"/>
                  </a:lnTo>
                  <a:lnTo>
                    <a:pt x="71532" y="317909"/>
                  </a:lnTo>
                  <a:lnTo>
                    <a:pt x="78379" y="323017"/>
                  </a:lnTo>
                  <a:lnTo>
                    <a:pt x="84927" y="328405"/>
                  </a:lnTo>
                  <a:lnTo>
                    <a:pt x="92270" y="332990"/>
                  </a:lnTo>
                  <a:lnTo>
                    <a:pt x="100142" y="337039"/>
                  </a:lnTo>
                  <a:lnTo>
                    <a:pt x="108366" y="340730"/>
                  </a:lnTo>
                  <a:lnTo>
                    <a:pt x="117817" y="344183"/>
                  </a:lnTo>
                  <a:lnTo>
                    <a:pt x="128087" y="347478"/>
                  </a:lnTo>
                  <a:lnTo>
                    <a:pt x="138903" y="350666"/>
                  </a:lnTo>
                  <a:lnTo>
                    <a:pt x="149089" y="352792"/>
                  </a:lnTo>
                  <a:lnTo>
                    <a:pt x="158857" y="354209"/>
                  </a:lnTo>
                  <a:lnTo>
                    <a:pt x="168345" y="355153"/>
                  </a:lnTo>
                  <a:lnTo>
                    <a:pt x="177647" y="355783"/>
                  </a:lnTo>
                  <a:lnTo>
                    <a:pt x="186825" y="356203"/>
                  </a:lnTo>
                  <a:lnTo>
                    <a:pt x="204960" y="356670"/>
                  </a:lnTo>
                  <a:lnTo>
                    <a:pt x="222942" y="356877"/>
                  </a:lnTo>
                  <a:lnTo>
                    <a:pt x="231905" y="355940"/>
                  </a:lnTo>
                  <a:lnTo>
                    <a:pt x="240857" y="354323"/>
                  </a:lnTo>
                  <a:lnTo>
                    <a:pt x="249801" y="352253"/>
                  </a:lnTo>
                  <a:lnTo>
                    <a:pt x="258740" y="350873"/>
                  </a:lnTo>
                  <a:lnTo>
                    <a:pt x="267676" y="349953"/>
                  </a:lnTo>
                  <a:lnTo>
                    <a:pt x="276610" y="349340"/>
                  </a:lnTo>
                  <a:lnTo>
                    <a:pt x="283558" y="347939"/>
                  </a:lnTo>
                  <a:lnTo>
                    <a:pt x="289182" y="346013"/>
                  </a:lnTo>
                  <a:lnTo>
                    <a:pt x="298077" y="342218"/>
                  </a:lnTo>
                  <a:lnTo>
                    <a:pt x="305338" y="340532"/>
                  </a:lnTo>
                  <a:lnTo>
                    <a:pt x="315004" y="339583"/>
                  </a:lnTo>
                  <a:lnTo>
                    <a:pt x="321267" y="3391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0" name="SMARTInkAnnotation301"/>
            <p:cNvSpPr/>
            <p:nvPr/>
          </p:nvSpPr>
          <p:spPr>
            <a:xfrm>
              <a:off x="6090047" y="2000250"/>
              <a:ext cx="26790" cy="339329"/>
            </a:xfrm>
            <a:custGeom>
              <a:avLst/>
              <a:gdLst/>
              <a:ahLst/>
              <a:cxnLst/>
              <a:rect l="0" t="0" r="0" b="0"/>
              <a:pathLst>
                <a:path w="26790" h="339329">
                  <a:moveTo>
                    <a:pt x="0" y="0"/>
                  </a:moveTo>
                  <a:lnTo>
                    <a:pt x="0" y="20991"/>
                  </a:lnTo>
                  <a:lnTo>
                    <a:pt x="992" y="23916"/>
                  </a:lnTo>
                  <a:lnTo>
                    <a:pt x="2645" y="26858"/>
                  </a:lnTo>
                  <a:lnTo>
                    <a:pt x="4740" y="29812"/>
                  </a:lnTo>
                  <a:lnTo>
                    <a:pt x="6137" y="32773"/>
                  </a:lnTo>
                  <a:lnTo>
                    <a:pt x="7068" y="35739"/>
                  </a:lnTo>
                  <a:lnTo>
                    <a:pt x="7689" y="38709"/>
                  </a:lnTo>
                  <a:lnTo>
                    <a:pt x="8378" y="47300"/>
                  </a:lnTo>
                  <a:lnTo>
                    <a:pt x="8684" y="57733"/>
                  </a:lnTo>
                  <a:lnTo>
                    <a:pt x="8919" y="104226"/>
                  </a:lnTo>
                  <a:lnTo>
                    <a:pt x="8928" y="139902"/>
                  </a:lnTo>
                  <a:lnTo>
                    <a:pt x="9921" y="145854"/>
                  </a:lnTo>
                  <a:lnTo>
                    <a:pt x="11574" y="151806"/>
                  </a:lnTo>
                  <a:lnTo>
                    <a:pt x="13669" y="157759"/>
                  </a:lnTo>
                  <a:lnTo>
                    <a:pt x="15066" y="163712"/>
                  </a:lnTo>
                  <a:lnTo>
                    <a:pt x="15997" y="169664"/>
                  </a:lnTo>
                  <a:lnTo>
                    <a:pt x="16617" y="175618"/>
                  </a:lnTo>
                  <a:lnTo>
                    <a:pt x="17031" y="181571"/>
                  </a:lnTo>
                  <a:lnTo>
                    <a:pt x="17307" y="187524"/>
                  </a:lnTo>
                  <a:lnTo>
                    <a:pt x="17614" y="200422"/>
                  </a:lnTo>
                  <a:lnTo>
                    <a:pt x="17859" y="306465"/>
                  </a:lnTo>
                  <a:lnTo>
                    <a:pt x="18851" y="309482"/>
                  </a:lnTo>
                  <a:lnTo>
                    <a:pt x="20505" y="312486"/>
                  </a:lnTo>
                  <a:lnTo>
                    <a:pt x="25548" y="319694"/>
                  </a:lnTo>
                  <a:lnTo>
                    <a:pt x="26237" y="323326"/>
                  </a:lnTo>
                  <a:lnTo>
                    <a:pt x="26740" y="332423"/>
                  </a:lnTo>
                  <a:lnTo>
                    <a:pt x="2678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1" name="SMARTInkAnnotation302"/>
            <p:cNvSpPr/>
            <p:nvPr/>
          </p:nvSpPr>
          <p:spPr>
            <a:xfrm>
              <a:off x="6009680" y="1733601"/>
              <a:ext cx="8930" cy="222002"/>
            </a:xfrm>
            <a:custGeom>
              <a:avLst/>
              <a:gdLst/>
              <a:ahLst/>
              <a:cxnLst/>
              <a:rect l="0" t="0" r="0" b="0"/>
              <a:pathLst>
                <a:path w="8930" h="222002">
                  <a:moveTo>
                    <a:pt x="0" y="7688"/>
                  </a:moveTo>
                  <a:lnTo>
                    <a:pt x="0" y="0"/>
                  </a:lnTo>
                  <a:lnTo>
                    <a:pt x="0" y="58823"/>
                  </a:lnTo>
                  <a:lnTo>
                    <a:pt x="992" y="64598"/>
                  </a:lnTo>
                  <a:lnTo>
                    <a:pt x="2645" y="70433"/>
                  </a:lnTo>
                  <a:lnTo>
                    <a:pt x="4739" y="76307"/>
                  </a:lnTo>
                  <a:lnTo>
                    <a:pt x="6137" y="82208"/>
                  </a:lnTo>
                  <a:lnTo>
                    <a:pt x="7067" y="88125"/>
                  </a:lnTo>
                  <a:lnTo>
                    <a:pt x="7688" y="94055"/>
                  </a:lnTo>
                  <a:lnTo>
                    <a:pt x="8102" y="99993"/>
                  </a:lnTo>
                  <a:lnTo>
                    <a:pt x="8377" y="105936"/>
                  </a:lnTo>
                  <a:lnTo>
                    <a:pt x="8684" y="117830"/>
                  </a:lnTo>
                  <a:lnTo>
                    <a:pt x="8929" y="22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2" name="SMARTInkAnnotation303"/>
            <p:cNvSpPr/>
            <p:nvPr/>
          </p:nvSpPr>
          <p:spPr>
            <a:xfrm>
              <a:off x="6000750" y="1821656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4740" y="26789"/>
                  </a:lnTo>
                  <a:lnTo>
                    <a:pt x="6137" y="25797"/>
                  </a:lnTo>
                  <a:lnTo>
                    <a:pt x="7068" y="24144"/>
                  </a:lnTo>
                  <a:lnTo>
                    <a:pt x="7689" y="22049"/>
                  </a:lnTo>
                  <a:lnTo>
                    <a:pt x="9094" y="20652"/>
                  </a:lnTo>
                  <a:lnTo>
                    <a:pt x="11024" y="19722"/>
                  </a:lnTo>
                  <a:lnTo>
                    <a:pt x="13302" y="19101"/>
                  </a:lnTo>
                  <a:lnTo>
                    <a:pt x="16806" y="18687"/>
                  </a:lnTo>
                  <a:lnTo>
                    <a:pt x="21126" y="18411"/>
                  </a:lnTo>
                  <a:lnTo>
                    <a:pt x="25990" y="18227"/>
                  </a:lnTo>
                  <a:lnTo>
                    <a:pt x="30225" y="17113"/>
                  </a:lnTo>
                  <a:lnTo>
                    <a:pt x="34040" y="15377"/>
                  </a:lnTo>
                  <a:lnTo>
                    <a:pt x="37577" y="13228"/>
                  </a:lnTo>
                  <a:lnTo>
                    <a:pt x="41918" y="11795"/>
                  </a:lnTo>
                  <a:lnTo>
                    <a:pt x="46797" y="10840"/>
                  </a:lnTo>
                  <a:lnTo>
                    <a:pt x="52034" y="10203"/>
                  </a:lnTo>
                  <a:lnTo>
                    <a:pt x="57509" y="8787"/>
                  </a:lnTo>
                  <a:lnTo>
                    <a:pt x="63145" y="6850"/>
                  </a:lnTo>
                  <a:lnTo>
                    <a:pt x="68885" y="4567"/>
                  </a:lnTo>
                  <a:lnTo>
                    <a:pt x="73705" y="3045"/>
                  </a:lnTo>
                  <a:lnTo>
                    <a:pt x="77910" y="2030"/>
                  </a:lnTo>
                  <a:lnTo>
                    <a:pt x="81705" y="1353"/>
                  </a:lnTo>
                  <a:lnTo>
                    <a:pt x="85228" y="902"/>
                  </a:lnTo>
                  <a:lnTo>
                    <a:pt x="88569" y="601"/>
                  </a:lnTo>
                  <a:lnTo>
                    <a:pt x="91788" y="401"/>
                  </a:lnTo>
                  <a:lnTo>
                    <a:pt x="98011" y="178"/>
                  </a:lnTo>
                  <a:lnTo>
                    <a:pt x="1071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2" name="SMARTInkAnnotation304"/>
            <p:cNvSpPr/>
            <p:nvPr/>
          </p:nvSpPr>
          <p:spPr>
            <a:xfrm>
              <a:off x="6098977" y="1705570"/>
              <a:ext cx="8930" cy="232173"/>
            </a:xfrm>
            <a:custGeom>
              <a:avLst/>
              <a:gdLst/>
              <a:ahLst/>
              <a:cxnLst/>
              <a:rect l="0" t="0" r="0" b="0"/>
              <a:pathLst>
                <a:path w="8930" h="232173">
                  <a:moveTo>
                    <a:pt x="8929" y="0"/>
                  </a:moveTo>
                  <a:lnTo>
                    <a:pt x="367" y="0"/>
                  </a:lnTo>
                  <a:lnTo>
                    <a:pt x="108" y="4741"/>
                  </a:lnTo>
                  <a:lnTo>
                    <a:pt x="14" y="20738"/>
                  </a:lnTo>
                  <a:lnTo>
                    <a:pt x="0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3" name="SMARTInkAnnotation305"/>
            <p:cNvSpPr/>
            <p:nvPr/>
          </p:nvSpPr>
          <p:spPr>
            <a:xfrm>
              <a:off x="5536409" y="2589609"/>
              <a:ext cx="348256" cy="1"/>
            </a:xfrm>
            <a:custGeom>
              <a:avLst/>
              <a:gdLst/>
              <a:ahLst/>
              <a:cxnLst/>
              <a:rect l="0" t="0" r="0" b="0"/>
              <a:pathLst>
                <a:path w="348256" h="1">
                  <a:moveTo>
                    <a:pt x="17857" y="0"/>
                  </a:moveTo>
                  <a:lnTo>
                    <a:pt x="0" y="0"/>
                  </a:lnTo>
                  <a:lnTo>
                    <a:pt x="34825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5" name="SMARTInkAnnotation306"/>
            <p:cNvSpPr/>
            <p:nvPr/>
          </p:nvSpPr>
          <p:spPr>
            <a:xfrm>
              <a:off x="5232797" y="2446734"/>
              <a:ext cx="26790" cy="250033"/>
            </a:xfrm>
            <a:custGeom>
              <a:avLst/>
              <a:gdLst/>
              <a:ahLst/>
              <a:cxnLst/>
              <a:rect l="0" t="0" r="0" b="0"/>
              <a:pathLst>
                <a:path w="26790" h="250033">
                  <a:moveTo>
                    <a:pt x="0" y="0"/>
                  </a:moveTo>
                  <a:lnTo>
                    <a:pt x="0" y="4741"/>
                  </a:lnTo>
                  <a:lnTo>
                    <a:pt x="992" y="7130"/>
                  </a:lnTo>
                  <a:lnTo>
                    <a:pt x="2645" y="9714"/>
                  </a:lnTo>
                  <a:lnTo>
                    <a:pt x="4740" y="12429"/>
                  </a:lnTo>
                  <a:lnTo>
                    <a:pt x="6137" y="16224"/>
                  </a:lnTo>
                  <a:lnTo>
                    <a:pt x="7068" y="20738"/>
                  </a:lnTo>
                  <a:lnTo>
                    <a:pt x="7689" y="25732"/>
                  </a:lnTo>
                  <a:lnTo>
                    <a:pt x="8102" y="31045"/>
                  </a:lnTo>
                  <a:lnTo>
                    <a:pt x="8378" y="36572"/>
                  </a:lnTo>
                  <a:lnTo>
                    <a:pt x="8562" y="42241"/>
                  </a:lnTo>
                  <a:lnTo>
                    <a:pt x="9676" y="48004"/>
                  </a:lnTo>
                  <a:lnTo>
                    <a:pt x="11412" y="53831"/>
                  </a:lnTo>
                  <a:lnTo>
                    <a:pt x="13561" y="59700"/>
                  </a:lnTo>
                  <a:lnTo>
                    <a:pt x="14994" y="66589"/>
                  </a:lnTo>
                  <a:lnTo>
                    <a:pt x="15949" y="74159"/>
                  </a:lnTo>
                  <a:lnTo>
                    <a:pt x="16585" y="82181"/>
                  </a:lnTo>
                  <a:lnTo>
                    <a:pt x="17010" y="89514"/>
                  </a:lnTo>
                  <a:lnTo>
                    <a:pt x="17482" y="102954"/>
                  </a:lnTo>
                  <a:lnTo>
                    <a:pt x="18600" y="110308"/>
                  </a:lnTo>
                  <a:lnTo>
                    <a:pt x="20337" y="118187"/>
                  </a:lnTo>
                  <a:lnTo>
                    <a:pt x="22487" y="126416"/>
                  </a:lnTo>
                  <a:lnTo>
                    <a:pt x="23922" y="133887"/>
                  </a:lnTo>
                  <a:lnTo>
                    <a:pt x="24877" y="140852"/>
                  </a:lnTo>
                  <a:lnTo>
                    <a:pt x="25515" y="147479"/>
                  </a:lnTo>
                  <a:lnTo>
                    <a:pt x="25939" y="154875"/>
                  </a:lnTo>
                  <a:lnTo>
                    <a:pt x="26411" y="171029"/>
                  </a:lnTo>
                  <a:lnTo>
                    <a:pt x="26756" y="210933"/>
                  </a:lnTo>
                  <a:lnTo>
                    <a:pt x="26789" y="2500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7" name="SMARTInkAnnotation307"/>
            <p:cNvSpPr/>
            <p:nvPr/>
          </p:nvSpPr>
          <p:spPr>
            <a:xfrm>
              <a:off x="5241727" y="2553891"/>
              <a:ext cx="133946" cy="44649"/>
            </a:xfrm>
            <a:custGeom>
              <a:avLst/>
              <a:gdLst/>
              <a:ahLst/>
              <a:cxnLst/>
              <a:rect l="0" t="0" r="0" b="0"/>
              <a:pathLst>
                <a:path w="133946" h="44649">
                  <a:moveTo>
                    <a:pt x="0" y="44648"/>
                  </a:moveTo>
                  <a:lnTo>
                    <a:pt x="0" y="39907"/>
                  </a:lnTo>
                  <a:lnTo>
                    <a:pt x="992" y="38511"/>
                  </a:lnTo>
                  <a:lnTo>
                    <a:pt x="2645" y="37580"/>
                  </a:lnTo>
                  <a:lnTo>
                    <a:pt x="4739" y="36960"/>
                  </a:lnTo>
                  <a:lnTo>
                    <a:pt x="7128" y="36546"/>
                  </a:lnTo>
                  <a:lnTo>
                    <a:pt x="9713" y="36270"/>
                  </a:lnTo>
                  <a:lnTo>
                    <a:pt x="12428" y="36086"/>
                  </a:lnTo>
                  <a:lnTo>
                    <a:pt x="15231" y="34971"/>
                  </a:lnTo>
                  <a:lnTo>
                    <a:pt x="18091" y="33236"/>
                  </a:lnTo>
                  <a:lnTo>
                    <a:pt x="20990" y="31087"/>
                  </a:lnTo>
                  <a:lnTo>
                    <a:pt x="24907" y="28662"/>
                  </a:lnTo>
                  <a:lnTo>
                    <a:pt x="29503" y="26053"/>
                  </a:lnTo>
                  <a:lnTo>
                    <a:pt x="34551" y="23322"/>
                  </a:lnTo>
                  <a:lnTo>
                    <a:pt x="39901" y="21501"/>
                  </a:lnTo>
                  <a:lnTo>
                    <a:pt x="45452" y="20287"/>
                  </a:lnTo>
                  <a:lnTo>
                    <a:pt x="51137" y="19478"/>
                  </a:lnTo>
                  <a:lnTo>
                    <a:pt x="56911" y="18938"/>
                  </a:lnTo>
                  <a:lnTo>
                    <a:pt x="62745" y="18579"/>
                  </a:lnTo>
                  <a:lnTo>
                    <a:pt x="68619" y="18339"/>
                  </a:lnTo>
                  <a:lnTo>
                    <a:pt x="74519" y="17187"/>
                  </a:lnTo>
                  <a:lnTo>
                    <a:pt x="80437" y="15426"/>
                  </a:lnTo>
                  <a:lnTo>
                    <a:pt x="86367" y="13261"/>
                  </a:lnTo>
                  <a:lnTo>
                    <a:pt x="92304" y="11817"/>
                  </a:lnTo>
                  <a:lnTo>
                    <a:pt x="98247" y="10854"/>
                  </a:lnTo>
                  <a:lnTo>
                    <a:pt x="104193" y="10212"/>
                  </a:lnTo>
                  <a:lnTo>
                    <a:pt x="109149" y="8793"/>
                  </a:lnTo>
                  <a:lnTo>
                    <a:pt x="113445" y="6854"/>
                  </a:lnTo>
                  <a:lnTo>
                    <a:pt x="117302" y="4569"/>
                  </a:lnTo>
                  <a:lnTo>
                    <a:pt x="120865" y="3046"/>
                  </a:lnTo>
                  <a:lnTo>
                    <a:pt x="124232" y="2031"/>
                  </a:lnTo>
                  <a:lnTo>
                    <a:pt x="13394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8" name="SMARTInkAnnotation308"/>
            <p:cNvSpPr/>
            <p:nvPr/>
          </p:nvSpPr>
          <p:spPr>
            <a:xfrm>
              <a:off x="5358183" y="2411016"/>
              <a:ext cx="17457" cy="339329"/>
            </a:xfrm>
            <a:custGeom>
              <a:avLst/>
              <a:gdLst/>
              <a:ahLst/>
              <a:cxnLst/>
              <a:rect l="0" t="0" r="0" b="0"/>
              <a:pathLst>
                <a:path w="17457" h="339329">
                  <a:moveTo>
                    <a:pt x="8559" y="0"/>
                  </a:moveTo>
                  <a:lnTo>
                    <a:pt x="8559" y="39292"/>
                  </a:lnTo>
                  <a:lnTo>
                    <a:pt x="9551" y="46038"/>
                  </a:lnTo>
                  <a:lnTo>
                    <a:pt x="11205" y="52520"/>
                  </a:lnTo>
                  <a:lnTo>
                    <a:pt x="13299" y="58826"/>
                  </a:lnTo>
                  <a:lnTo>
                    <a:pt x="14696" y="66006"/>
                  </a:lnTo>
                  <a:lnTo>
                    <a:pt x="15627" y="73769"/>
                  </a:lnTo>
                  <a:lnTo>
                    <a:pt x="16248" y="81922"/>
                  </a:lnTo>
                  <a:lnTo>
                    <a:pt x="16661" y="90333"/>
                  </a:lnTo>
                  <a:lnTo>
                    <a:pt x="17121" y="107617"/>
                  </a:lnTo>
                  <a:lnTo>
                    <a:pt x="17456" y="168463"/>
                  </a:lnTo>
                  <a:lnTo>
                    <a:pt x="16475" y="177793"/>
                  </a:lnTo>
                  <a:lnTo>
                    <a:pt x="14828" y="186989"/>
                  </a:lnTo>
                  <a:lnTo>
                    <a:pt x="12739" y="196097"/>
                  </a:lnTo>
                  <a:lnTo>
                    <a:pt x="11345" y="205145"/>
                  </a:lnTo>
                  <a:lnTo>
                    <a:pt x="10417" y="214154"/>
                  </a:lnTo>
                  <a:lnTo>
                    <a:pt x="9797" y="223136"/>
                  </a:lnTo>
                  <a:lnTo>
                    <a:pt x="9110" y="238409"/>
                  </a:lnTo>
                  <a:lnTo>
                    <a:pt x="8804" y="252803"/>
                  </a:lnTo>
                  <a:lnTo>
                    <a:pt x="8668" y="269122"/>
                  </a:lnTo>
                  <a:lnTo>
                    <a:pt x="7640" y="276649"/>
                  </a:lnTo>
                  <a:lnTo>
                    <a:pt x="5962" y="283651"/>
                  </a:lnTo>
                  <a:lnTo>
                    <a:pt x="3851" y="290304"/>
                  </a:lnTo>
                  <a:lnTo>
                    <a:pt x="2444" y="296723"/>
                  </a:lnTo>
                  <a:lnTo>
                    <a:pt x="1506" y="302987"/>
                  </a:lnTo>
                  <a:lnTo>
                    <a:pt x="880" y="309147"/>
                  </a:lnTo>
                  <a:lnTo>
                    <a:pt x="464" y="314247"/>
                  </a:lnTo>
                  <a:lnTo>
                    <a:pt x="0" y="322558"/>
                  </a:lnTo>
                  <a:lnTo>
                    <a:pt x="869" y="326164"/>
                  </a:lnTo>
                  <a:lnTo>
                    <a:pt x="2440" y="329559"/>
                  </a:lnTo>
                  <a:lnTo>
                    <a:pt x="855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9" name="SMARTInkAnnotation309"/>
            <p:cNvSpPr/>
            <p:nvPr/>
          </p:nvSpPr>
          <p:spPr>
            <a:xfrm>
              <a:off x="6304359" y="2518172"/>
              <a:ext cx="339330" cy="26790"/>
            </a:xfrm>
            <a:custGeom>
              <a:avLst/>
              <a:gdLst/>
              <a:ahLst/>
              <a:cxnLst/>
              <a:rect l="0" t="0" r="0" b="0"/>
              <a:pathLst>
                <a:path w="339330" h="26790">
                  <a:moveTo>
                    <a:pt x="0" y="0"/>
                  </a:moveTo>
                  <a:lnTo>
                    <a:pt x="20991" y="0"/>
                  </a:lnTo>
                  <a:lnTo>
                    <a:pt x="24908" y="992"/>
                  </a:lnTo>
                  <a:lnTo>
                    <a:pt x="29504" y="2646"/>
                  </a:lnTo>
                  <a:lnTo>
                    <a:pt x="34552" y="4740"/>
                  </a:lnTo>
                  <a:lnTo>
                    <a:pt x="39902" y="6137"/>
                  </a:lnTo>
                  <a:lnTo>
                    <a:pt x="45453" y="7068"/>
                  </a:lnTo>
                  <a:lnTo>
                    <a:pt x="51138" y="7688"/>
                  </a:lnTo>
                  <a:lnTo>
                    <a:pt x="57905" y="9094"/>
                  </a:lnTo>
                  <a:lnTo>
                    <a:pt x="65392" y="11023"/>
                  </a:lnTo>
                  <a:lnTo>
                    <a:pt x="73361" y="13302"/>
                  </a:lnTo>
                  <a:lnTo>
                    <a:pt x="81649" y="14821"/>
                  </a:lnTo>
                  <a:lnTo>
                    <a:pt x="90152" y="15834"/>
                  </a:lnTo>
                  <a:lnTo>
                    <a:pt x="98796" y="16509"/>
                  </a:lnTo>
                  <a:lnTo>
                    <a:pt x="106544" y="16959"/>
                  </a:lnTo>
                  <a:lnTo>
                    <a:pt x="120445" y="17459"/>
                  </a:lnTo>
                  <a:lnTo>
                    <a:pt x="152665" y="17780"/>
                  </a:lnTo>
                  <a:lnTo>
                    <a:pt x="333217" y="17859"/>
                  </a:lnTo>
                  <a:lnTo>
                    <a:pt x="335254" y="18851"/>
                  </a:lnTo>
                  <a:lnTo>
                    <a:pt x="336612" y="20505"/>
                  </a:lnTo>
                  <a:lnTo>
                    <a:pt x="339329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0" name="SMARTInkAnnotation310"/>
            <p:cNvSpPr/>
            <p:nvPr/>
          </p:nvSpPr>
          <p:spPr>
            <a:xfrm>
              <a:off x="6706195" y="2393156"/>
              <a:ext cx="26790" cy="285751"/>
            </a:xfrm>
            <a:custGeom>
              <a:avLst/>
              <a:gdLst/>
              <a:ahLst/>
              <a:cxnLst/>
              <a:rect l="0" t="0" r="0" b="0"/>
              <a:pathLst>
                <a:path w="26790" h="285751">
                  <a:moveTo>
                    <a:pt x="0" y="0"/>
                  </a:moveTo>
                  <a:lnTo>
                    <a:pt x="0" y="20991"/>
                  </a:lnTo>
                  <a:lnTo>
                    <a:pt x="993" y="24908"/>
                  </a:lnTo>
                  <a:lnTo>
                    <a:pt x="2646" y="29504"/>
                  </a:lnTo>
                  <a:lnTo>
                    <a:pt x="4740" y="34552"/>
                  </a:lnTo>
                  <a:lnTo>
                    <a:pt x="6137" y="40894"/>
                  </a:lnTo>
                  <a:lnTo>
                    <a:pt x="7068" y="48099"/>
                  </a:lnTo>
                  <a:lnTo>
                    <a:pt x="7689" y="55878"/>
                  </a:lnTo>
                  <a:lnTo>
                    <a:pt x="8103" y="63049"/>
                  </a:lnTo>
                  <a:lnTo>
                    <a:pt x="8562" y="76308"/>
                  </a:lnTo>
                  <a:lnTo>
                    <a:pt x="8881" y="116728"/>
                  </a:lnTo>
                  <a:lnTo>
                    <a:pt x="8929" y="219747"/>
                  </a:lnTo>
                  <a:lnTo>
                    <a:pt x="9922" y="226865"/>
                  </a:lnTo>
                  <a:lnTo>
                    <a:pt x="11576" y="234587"/>
                  </a:lnTo>
                  <a:lnTo>
                    <a:pt x="13670" y="242712"/>
                  </a:lnTo>
                  <a:lnTo>
                    <a:pt x="15067" y="249121"/>
                  </a:lnTo>
                  <a:lnTo>
                    <a:pt x="15998" y="254385"/>
                  </a:lnTo>
                  <a:lnTo>
                    <a:pt x="16619" y="258887"/>
                  </a:lnTo>
                  <a:lnTo>
                    <a:pt x="18024" y="262880"/>
                  </a:lnTo>
                  <a:lnTo>
                    <a:pt x="19954" y="266535"/>
                  </a:lnTo>
                  <a:lnTo>
                    <a:pt x="22232" y="269964"/>
                  </a:lnTo>
                  <a:lnTo>
                    <a:pt x="23751" y="273241"/>
                  </a:lnTo>
                  <a:lnTo>
                    <a:pt x="24764" y="276419"/>
                  </a:lnTo>
                  <a:lnTo>
                    <a:pt x="26789" y="285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1" name="SMARTInkAnnotation311"/>
            <p:cNvSpPr/>
            <p:nvPr/>
          </p:nvSpPr>
          <p:spPr>
            <a:xfrm>
              <a:off x="6697266" y="2509242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27157"/>
                  </a:lnTo>
                  <a:lnTo>
                    <a:pt x="992" y="26042"/>
                  </a:lnTo>
                  <a:lnTo>
                    <a:pt x="4740" y="22158"/>
                  </a:lnTo>
                  <a:lnTo>
                    <a:pt x="12428" y="14393"/>
                  </a:lnTo>
                  <a:lnTo>
                    <a:pt x="16223" y="12572"/>
                  </a:lnTo>
                  <a:lnTo>
                    <a:pt x="20737" y="11358"/>
                  </a:lnTo>
                  <a:lnTo>
                    <a:pt x="25731" y="10549"/>
                  </a:lnTo>
                  <a:lnTo>
                    <a:pt x="31044" y="10009"/>
                  </a:lnTo>
                  <a:lnTo>
                    <a:pt x="36571" y="9649"/>
                  </a:lnTo>
                  <a:lnTo>
                    <a:pt x="42240" y="9409"/>
                  </a:lnTo>
                  <a:lnTo>
                    <a:pt x="48004" y="8257"/>
                  </a:lnTo>
                  <a:lnTo>
                    <a:pt x="53830" y="6497"/>
                  </a:lnTo>
                  <a:lnTo>
                    <a:pt x="59699" y="4332"/>
                  </a:lnTo>
                  <a:lnTo>
                    <a:pt x="65596" y="2888"/>
                  </a:lnTo>
                  <a:lnTo>
                    <a:pt x="71512" y="1925"/>
                  </a:lnTo>
                  <a:lnTo>
                    <a:pt x="77440" y="1283"/>
                  </a:lnTo>
                  <a:lnTo>
                    <a:pt x="83377" y="856"/>
                  </a:lnTo>
                  <a:lnTo>
                    <a:pt x="89319" y="571"/>
                  </a:lnTo>
                  <a:lnTo>
                    <a:pt x="104517" y="169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2" name="SMARTInkAnnotation312"/>
            <p:cNvSpPr/>
            <p:nvPr/>
          </p:nvSpPr>
          <p:spPr>
            <a:xfrm>
              <a:off x="6822281" y="2393156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3916"/>
                  </a:lnTo>
                  <a:lnTo>
                    <a:pt x="7068" y="26858"/>
                  </a:lnTo>
                  <a:lnTo>
                    <a:pt x="7689" y="29812"/>
                  </a:lnTo>
                  <a:lnTo>
                    <a:pt x="8378" y="38385"/>
                  </a:lnTo>
                  <a:lnTo>
                    <a:pt x="8562" y="43450"/>
                  </a:lnTo>
                  <a:lnTo>
                    <a:pt x="8821" y="64798"/>
                  </a:lnTo>
                  <a:lnTo>
                    <a:pt x="8929" y="196459"/>
                  </a:lnTo>
                  <a:lnTo>
                    <a:pt x="9922" y="205387"/>
                  </a:lnTo>
                  <a:lnTo>
                    <a:pt x="11576" y="214315"/>
                  </a:lnTo>
                  <a:lnTo>
                    <a:pt x="13670" y="223244"/>
                  </a:lnTo>
                  <a:lnTo>
                    <a:pt x="15067" y="231181"/>
                  </a:lnTo>
                  <a:lnTo>
                    <a:pt x="15998" y="238456"/>
                  </a:lnTo>
                  <a:lnTo>
                    <a:pt x="16619" y="245291"/>
                  </a:lnTo>
                  <a:lnTo>
                    <a:pt x="17033" y="251833"/>
                  </a:lnTo>
                  <a:lnTo>
                    <a:pt x="17491" y="264392"/>
                  </a:lnTo>
                  <a:lnTo>
                    <a:pt x="18606" y="269527"/>
                  </a:lnTo>
                  <a:lnTo>
                    <a:pt x="20342" y="273942"/>
                  </a:lnTo>
                  <a:lnTo>
                    <a:pt x="22491" y="277878"/>
                  </a:lnTo>
                  <a:lnTo>
                    <a:pt x="23924" y="281495"/>
                  </a:lnTo>
                  <a:lnTo>
                    <a:pt x="24879" y="284898"/>
                  </a:lnTo>
                  <a:lnTo>
                    <a:pt x="26789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3" name="SMARTInkAnnotation313"/>
            <p:cNvSpPr/>
            <p:nvPr/>
          </p:nvSpPr>
          <p:spPr>
            <a:xfrm>
              <a:off x="6125766" y="2794992"/>
              <a:ext cx="26790" cy="392907"/>
            </a:xfrm>
            <a:custGeom>
              <a:avLst/>
              <a:gdLst/>
              <a:ahLst/>
              <a:cxnLst/>
              <a:rect l="0" t="0" r="0" b="0"/>
              <a:pathLst>
                <a:path w="26790" h="392907">
                  <a:moveTo>
                    <a:pt x="0" y="0"/>
                  </a:moveTo>
                  <a:lnTo>
                    <a:pt x="0" y="51138"/>
                  </a:lnTo>
                  <a:lnTo>
                    <a:pt x="992" y="56912"/>
                  </a:lnTo>
                  <a:lnTo>
                    <a:pt x="2645" y="62746"/>
                  </a:lnTo>
                  <a:lnTo>
                    <a:pt x="4739" y="68620"/>
                  </a:lnTo>
                  <a:lnTo>
                    <a:pt x="6137" y="74520"/>
                  </a:lnTo>
                  <a:lnTo>
                    <a:pt x="7067" y="80438"/>
                  </a:lnTo>
                  <a:lnTo>
                    <a:pt x="7688" y="86367"/>
                  </a:lnTo>
                  <a:lnTo>
                    <a:pt x="8377" y="98248"/>
                  </a:lnTo>
                  <a:lnTo>
                    <a:pt x="8562" y="104194"/>
                  </a:lnTo>
                  <a:lnTo>
                    <a:pt x="9676" y="110142"/>
                  </a:lnTo>
                  <a:lnTo>
                    <a:pt x="11412" y="116092"/>
                  </a:lnTo>
                  <a:lnTo>
                    <a:pt x="13561" y="122043"/>
                  </a:lnTo>
                  <a:lnTo>
                    <a:pt x="14994" y="128987"/>
                  </a:lnTo>
                  <a:lnTo>
                    <a:pt x="15948" y="136593"/>
                  </a:lnTo>
                  <a:lnTo>
                    <a:pt x="16585" y="144640"/>
                  </a:lnTo>
                  <a:lnTo>
                    <a:pt x="17010" y="151989"/>
                  </a:lnTo>
                  <a:lnTo>
                    <a:pt x="17482" y="165447"/>
                  </a:lnTo>
                  <a:lnTo>
                    <a:pt x="17784" y="197384"/>
                  </a:lnTo>
                  <a:lnTo>
                    <a:pt x="17856" y="260239"/>
                  </a:lnTo>
                  <a:lnTo>
                    <a:pt x="18849" y="267750"/>
                  </a:lnTo>
                  <a:lnTo>
                    <a:pt x="20503" y="274743"/>
                  </a:lnTo>
                  <a:lnTo>
                    <a:pt x="22598" y="281388"/>
                  </a:lnTo>
                  <a:lnTo>
                    <a:pt x="23995" y="287803"/>
                  </a:lnTo>
                  <a:lnTo>
                    <a:pt x="24926" y="294064"/>
                  </a:lnTo>
                  <a:lnTo>
                    <a:pt x="25547" y="300223"/>
                  </a:lnTo>
                  <a:lnTo>
                    <a:pt x="26237" y="312357"/>
                  </a:lnTo>
                  <a:lnTo>
                    <a:pt x="26543" y="324364"/>
                  </a:lnTo>
                  <a:lnTo>
                    <a:pt x="26789" y="392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4" name="SMARTInkAnnotation314"/>
            <p:cNvSpPr/>
            <p:nvPr/>
          </p:nvSpPr>
          <p:spPr>
            <a:xfrm>
              <a:off x="6072188" y="3241477"/>
              <a:ext cx="26790" cy="241102"/>
            </a:xfrm>
            <a:custGeom>
              <a:avLst/>
              <a:gdLst/>
              <a:ahLst/>
              <a:cxnLst/>
              <a:rect l="0" t="0" r="0" b="0"/>
              <a:pathLst>
                <a:path w="26790" h="241102">
                  <a:moveTo>
                    <a:pt x="0" y="0"/>
                  </a:moveTo>
                  <a:lnTo>
                    <a:pt x="4739" y="4740"/>
                  </a:lnTo>
                  <a:lnTo>
                    <a:pt x="6137" y="7129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8377" y="18091"/>
                  </a:lnTo>
                  <a:lnTo>
                    <a:pt x="8561" y="20990"/>
                  </a:lnTo>
                  <a:lnTo>
                    <a:pt x="9676" y="24907"/>
                  </a:lnTo>
                  <a:lnTo>
                    <a:pt x="11412" y="29503"/>
                  </a:lnTo>
                  <a:lnTo>
                    <a:pt x="13561" y="34552"/>
                  </a:lnTo>
                  <a:lnTo>
                    <a:pt x="14994" y="39901"/>
                  </a:lnTo>
                  <a:lnTo>
                    <a:pt x="15948" y="45452"/>
                  </a:lnTo>
                  <a:lnTo>
                    <a:pt x="16585" y="51138"/>
                  </a:lnTo>
                  <a:lnTo>
                    <a:pt x="17010" y="56912"/>
                  </a:lnTo>
                  <a:lnTo>
                    <a:pt x="17293" y="62746"/>
                  </a:lnTo>
                  <a:lnTo>
                    <a:pt x="17481" y="68619"/>
                  </a:lnTo>
                  <a:lnTo>
                    <a:pt x="18599" y="74519"/>
                  </a:lnTo>
                  <a:lnTo>
                    <a:pt x="20337" y="80437"/>
                  </a:lnTo>
                  <a:lnTo>
                    <a:pt x="22487" y="86367"/>
                  </a:lnTo>
                  <a:lnTo>
                    <a:pt x="23921" y="93297"/>
                  </a:lnTo>
                  <a:lnTo>
                    <a:pt x="24876" y="100893"/>
                  </a:lnTo>
                  <a:lnTo>
                    <a:pt x="25514" y="108934"/>
                  </a:lnTo>
                  <a:lnTo>
                    <a:pt x="25939" y="116278"/>
                  </a:lnTo>
                  <a:lnTo>
                    <a:pt x="26411" y="129731"/>
                  </a:lnTo>
                  <a:lnTo>
                    <a:pt x="26677" y="148461"/>
                  </a:lnTo>
                  <a:lnTo>
                    <a:pt x="2678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315"/>
            <p:cNvSpPr/>
            <p:nvPr/>
          </p:nvSpPr>
          <p:spPr>
            <a:xfrm>
              <a:off x="6063258" y="3357563"/>
              <a:ext cx="241102" cy="8930"/>
            </a:xfrm>
            <a:custGeom>
              <a:avLst/>
              <a:gdLst/>
              <a:ahLst/>
              <a:cxnLst/>
              <a:rect l="0" t="0" r="0" b="0"/>
              <a:pathLst>
                <a:path w="241102" h="8930">
                  <a:moveTo>
                    <a:pt x="0" y="8929"/>
                  </a:moveTo>
                  <a:lnTo>
                    <a:pt x="9481" y="4189"/>
                  </a:lnTo>
                  <a:lnTo>
                    <a:pt x="13266" y="2792"/>
                  </a:lnTo>
                  <a:lnTo>
                    <a:pt x="16781" y="1861"/>
                  </a:lnTo>
                  <a:lnTo>
                    <a:pt x="20117" y="1241"/>
                  </a:lnTo>
                  <a:lnTo>
                    <a:pt x="24325" y="827"/>
                  </a:lnTo>
                  <a:lnTo>
                    <a:pt x="29115" y="551"/>
                  </a:lnTo>
                  <a:lnTo>
                    <a:pt x="39729" y="244"/>
                  </a:lnTo>
                  <a:lnTo>
                    <a:pt x="101394" y="6"/>
                  </a:lnTo>
                  <a:lnTo>
                    <a:pt x="197263" y="0"/>
                  </a:lnTo>
                  <a:lnTo>
                    <a:pt x="201954" y="992"/>
                  </a:lnTo>
                  <a:lnTo>
                    <a:pt x="207066" y="2645"/>
                  </a:lnTo>
                  <a:lnTo>
                    <a:pt x="212457" y="4740"/>
                  </a:lnTo>
                  <a:lnTo>
                    <a:pt x="217044" y="6137"/>
                  </a:lnTo>
                  <a:lnTo>
                    <a:pt x="221095" y="7067"/>
                  </a:lnTo>
                  <a:lnTo>
                    <a:pt x="224787" y="7688"/>
                  </a:lnTo>
                  <a:lnTo>
                    <a:pt x="228241" y="8102"/>
                  </a:lnTo>
                  <a:lnTo>
                    <a:pt x="231536" y="8378"/>
                  </a:lnTo>
                  <a:lnTo>
                    <a:pt x="241101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316"/>
            <p:cNvSpPr/>
            <p:nvPr/>
          </p:nvSpPr>
          <p:spPr>
            <a:xfrm>
              <a:off x="6250781" y="3223617"/>
              <a:ext cx="17861" cy="267892"/>
            </a:xfrm>
            <a:custGeom>
              <a:avLst/>
              <a:gdLst/>
              <a:ahLst/>
              <a:cxnLst/>
              <a:rect l="0" t="0" r="0" b="0"/>
              <a:pathLst>
                <a:path w="17861" h="267892">
                  <a:moveTo>
                    <a:pt x="0" y="0"/>
                  </a:moveTo>
                  <a:lnTo>
                    <a:pt x="0" y="17169"/>
                  </a:lnTo>
                  <a:lnTo>
                    <a:pt x="992" y="22360"/>
                  </a:lnTo>
                  <a:lnTo>
                    <a:pt x="2646" y="27805"/>
                  </a:lnTo>
                  <a:lnTo>
                    <a:pt x="4740" y="33420"/>
                  </a:lnTo>
                  <a:lnTo>
                    <a:pt x="6137" y="39147"/>
                  </a:lnTo>
                  <a:lnTo>
                    <a:pt x="7068" y="44949"/>
                  </a:lnTo>
                  <a:lnTo>
                    <a:pt x="7689" y="50803"/>
                  </a:lnTo>
                  <a:lnTo>
                    <a:pt x="8102" y="56689"/>
                  </a:lnTo>
                  <a:lnTo>
                    <a:pt x="8378" y="62597"/>
                  </a:lnTo>
                  <a:lnTo>
                    <a:pt x="8685" y="75446"/>
                  </a:lnTo>
                  <a:lnTo>
                    <a:pt x="8897" y="116614"/>
                  </a:lnTo>
                  <a:lnTo>
                    <a:pt x="9900" y="124376"/>
                  </a:lnTo>
                  <a:lnTo>
                    <a:pt x="11562" y="131534"/>
                  </a:lnTo>
                  <a:lnTo>
                    <a:pt x="13661" y="138291"/>
                  </a:lnTo>
                  <a:lnTo>
                    <a:pt x="15060" y="145772"/>
                  </a:lnTo>
                  <a:lnTo>
                    <a:pt x="15993" y="153736"/>
                  </a:lnTo>
                  <a:lnTo>
                    <a:pt x="16615" y="162022"/>
                  </a:lnTo>
                  <a:lnTo>
                    <a:pt x="16038" y="170523"/>
                  </a:lnTo>
                  <a:lnTo>
                    <a:pt x="14661" y="179166"/>
                  </a:lnTo>
                  <a:lnTo>
                    <a:pt x="12750" y="187905"/>
                  </a:lnTo>
                  <a:lnTo>
                    <a:pt x="11477" y="195715"/>
                  </a:lnTo>
                  <a:lnTo>
                    <a:pt x="10628" y="202907"/>
                  </a:lnTo>
                  <a:lnTo>
                    <a:pt x="10062" y="209685"/>
                  </a:lnTo>
                  <a:lnTo>
                    <a:pt x="9685" y="216189"/>
                  </a:lnTo>
                  <a:lnTo>
                    <a:pt x="9266" y="228706"/>
                  </a:lnTo>
                  <a:lnTo>
                    <a:pt x="9030" y="242170"/>
                  </a:lnTo>
                  <a:lnTo>
                    <a:pt x="9988" y="245782"/>
                  </a:lnTo>
                  <a:lnTo>
                    <a:pt x="11620" y="249183"/>
                  </a:lnTo>
                  <a:lnTo>
                    <a:pt x="13700" y="252442"/>
                  </a:lnTo>
                  <a:lnTo>
                    <a:pt x="15087" y="255607"/>
                  </a:lnTo>
                  <a:lnTo>
                    <a:pt x="16011" y="258710"/>
                  </a:lnTo>
                  <a:lnTo>
                    <a:pt x="17860" y="2678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1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4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0" y="4449185"/>
            <a:ext cx="89916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tetrahedral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tetrahedral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8314" y="4298252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4 bonding, 0 nonbonding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304360" y="2794872"/>
            <a:ext cx="1468040" cy="150338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705445" y="1714500"/>
            <a:ext cx="2893220" cy="1089423"/>
            <a:chOff x="705445" y="1714500"/>
            <a:chExt cx="2893220" cy="1089423"/>
          </a:xfrm>
        </p:grpSpPr>
        <p:sp>
          <p:nvSpPr>
            <p:cNvPr id="94" name="SMARTInkAnnotation272"/>
            <p:cNvSpPr/>
            <p:nvPr/>
          </p:nvSpPr>
          <p:spPr>
            <a:xfrm>
              <a:off x="760545" y="1714622"/>
              <a:ext cx="275300" cy="445837"/>
            </a:xfrm>
            <a:custGeom>
              <a:avLst/>
              <a:gdLst/>
              <a:ahLst/>
              <a:cxnLst/>
              <a:rect l="0" t="0" r="0" b="0"/>
              <a:pathLst>
                <a:path w="275300" h="445837">
                  <a:moveTo>
                    <a:pt x="230650" y="53456"/>
                  </a:moveTo>
                  <a:lnTo>
                    <a:pt x="230650" y="37206"/>
                  </a:lnTo>
                  <a:lnTo>
                    <a:pt x="228004" y="33666"/>
                  </a:lnTo>
                  <a:lnTo>
                    <a:pt x="225910" y="31333"/>
                  </a:lnTo>
                  <a:lnTo>
                    <a:pt x="224513" y="28786"/>
                  </a:lnTo>
                  <a:lnTo>
                    <a:pt x="221556" y="20460"/>
                  </a:lnTo>
                  <a:lnTo>
                    <a:pt x="217348" y="14648"/>
                  </a:lnTo>
                  <a:lnTo>
                    <a:pt x="214837" y="12701"/>
                  </a:lnTo>
                  <a:lnTo>
                    <a:pt x="212170" y="11403"/>
                  </a:lnTo>
                  <a:lnTo>
                    <a:pt x="209401" y="10538"/>
                  </a:lnTo>
                  <a:lnTo>
                    <a:pt x="203677" y="6931"/>
                  </a:lnTo>
                  <a:lnTo>
                    <a:pt x="200762" y="4580"/>
                  </a:lnTo>
                  <a:lnTo>
                    <a:pt x="196834" y="3012"/>
                  </a:lnTo>
                  <a:lnTo>
                    <a:pt x="192231" y="1968"/>
                  </a:lnTo>
                  <a:lnTo>
                    <a:pt x="187178" y="1271"/>
                  </a:lnTo>
                  <a:lnTo>
                    <a:pt x="178918" y="497"/>
                  </a:lnTo>
                  <a:lnTo>
                    <a:pt x="170947" y="153"/>
                  </a:lnTo>
                  <a:lnTo>
                    <a:pt x="160790" y="0"/>
                  </a:lnTo>
                  <a:lnTo>
                    <a:pt x="155303" y="952"/>
                  </a:lnTo>
                  <a:lnTo>
                    <a:pt x="149661" y="2578"/>
                  </a:lnTo>
                  <a:lnTo>
                    <a:pt x="143915" y="4655"/>
                  </a:lnTo>
                  <a:lnTo>
                    <a:pt x="138100" y="8023"/>
                  </a:lnTo>
                  <a:lnTo>
                    <a:pt x="132239" y="12253"/>
                  </a:lnTo>
                  <a:lnTo>
                    <a:pt x="126348" y="17058"/>
                  </a:lnTo>
                  <a:lnTo>
                    <a:pt x="120435" y="21253"/>
                  </a:lnTo>
                  <a:lnTo>
                    <a:pt x="114510" y="25042"/>
                  </a:lnTo>
                  <a:lnTo>
                    <a:pt x="108575" y="28560"/>
                  </a:lnTo>
                  <a:lnTo>
                    <a:pt x="102634" y="33882"/>
                  </a:lnTo>
                  <a:lnTo>
                    <a:pt x="96689" y="40407"/>
                  </a:lnTo>
                  <a:lnTo>
                    <a:pt x="90741" y="47733"/>
                  </a:lnTo>
                  <a:lnTo>
                    <a:pt x="83799" y="55594"/>
                  </a:lnTo>
                  <a:lnTo>
                    <a:pt x="68149" y="72266"/>
                  </a:lnTo>
                  <a:lnTo>
                    <a:pt x="60800" y="80878"/>
                  </a:lnTo>
                  <a:lnTo>
                    <a:pt x="53917" y="89597"/>
                  </a:lnTo>
                  <a:lnTo>
                    <a:pt x="47344" y="98386"/>
                  </a:lnTo>
                  <a:lnTo>
                    <a:pt x="41969" y="108214"/>
                  </a:lnTo>
                  <a:lnTo>
                    <a:pt x="37394" y="118735"/>
                  </a:lnTo>
                  <a:lnTo>
                    <a:pt x="33352" y="129718"/>
                  </a:lnTo>
                  <a:lnTo>
                    <a:pt x="28673" y="140016"/>
                  </a:lnTo>
                  <a:lnTo>
                    <a:pt x="23569" y="149858"/>
                  </a:lnTo>
                  <a:lnTo>
                    <a:pt x="18182" y="159396"/>
                  </a:lnTo>
                  <a:lnTo>
                    <a:pt x="14591" y="169723"/>
                  </a:lnTo>
                  <a:lnTo>
                    <a:pt x="12196" y="180577"/>
                  </a:lnTo>
                  <a:lnTo>
                    <a:pt x="10600" y="191781"/>
                  </a:lnTo>
                  <a:lnTo>
                    <a:pt x="8544" y="203220"/>
                  </a:lnTo>
                  <a:lnTo>
                    <a:pt x="6181" y="214814"/>
                  </a:lnTo>
                  <a:lnTo>
                    <a:pt x="3613" y="226513"/>
                  </a:lnTo>
                  <a:lnTo>
                    <a:pt x="1902" y="237288"/>
                  </a:lnTo>
                  <a:lnTo>
                    <a:pt x="761" y="247448"/>
                  </a:lnTo>
                  <a:lnTo>
                    <a:pt x="0" y="257198"/>
                  </a:lnTo>
                  <a:lnTo>
                    <a:pt x="485" y="266675"/>
                  </a:lnTo>
                  <a:lnTo>
                    <a:pt x="1800" y="275969"/>
                  </a:lnTo>
                  <a:lnTo>
                    <a:pt x="3670" y="285142"/>
                  </a:lnTo>
                  <a:lnTo>
                    <a:pt x="4916" y="294234"/>
                  </a:lnTo>
                  <a:lnTo>
                    <a:pt x="5746" y="303271"/>
                  </a:lnTo>
                  <a:lnTo>
                    <a:pt x="6300" y="312273"/>
                  </a:lnTo>
                  <a:lnTo>
                    <a:pt x="8654" y="321251"/>
                  </a:lnTo>
                  <a:lnTo>
                    <a:pt x="12207" y="330213"/>
                  </a:lnTo>
                  <a:lnTo>
                    <a:pt x="27428" y="361242"/>
                  </a:lnTo>
                  <a:lnTo>
                    <a:pt x="31669" y="367787"/>
                  </a:lnTo>
                  <a:lnTo>
                    <a:pt x="36480" y="374135"/>
                  </a:lnTo>
                  <a:lnTo>
                    <a:pt x="41672" y="380352"/>
                  </a:lnTo>
                  <a:lnTo>
                    <a:pt x="47118" y="386480"/>
                  </a:lnTo>
                  <a:lnTo>
                    <a:pt x="58461" y="398582"/>
                  </a:lnTo>
                  <a:lnTo>
                    <a:pt x="64263" y="403594"/>
                  </a:lnTo>
                  <a:lnTo>
                    <a:pt x="70116" y="407928"/>
                  </a:lnTo>
                  <a:lnTo>
                    <a:pt x="76002" y="411810"/>
                  </a:lnTo>
                  <a:lnTo>
                    <a:pt x="81911" y="415390"/>
                  </a:lnTo>
                  <a:lnTo>
                    <a:pt x="87835" y="418769"/>
                  </a:lnTo>
                  <a:lnTo>
                    <a:pt x="93768" y="422013"/>
                  </a:lnTo>
                  <a:lnTo>
                    <a:pt x="100700" y="425169"/>
                  </a:lnTo>
                  <a:lnTo>
                    <a:pt x="108298" y="428265"/>
                  </a:lnTo>
                  <a:lnTo>
                    <a:pt x="116340" y="431321"/>
                  </a:lnTo>
                  <a:lnTo>
                    <a:pt x="133213" y="437362"/>
                  </a:lnTo>
                  <a:lnTo>
                    <a:pt x="141879" y="440362"/>
                  </a:lnTo>
                  <a:lnTo>
                    <a:pt x="149641" y="442362"/>
                  </a:lnTo>
                  <a:lnTo>
                    <a:pt x="156801" y="443696"/>
                  </a:lnTo>
                  <a:lnTo>
                    <a:pt x="163558" y="444585"/>
                  </a:lnTo>
                  <a:lnTo>
                    <a:pt x="171039" y="445177"/>
                  </a:lnTo>
                  <a:lnTo>
                    <a:pt x="179003" y="445572"/>
                  </a:lnTo>
                  <a:lnTo>
                    <a:pt x="187289" y="445836"/>
                  </a:lnTo>
                  <a:lnTo>
                    <a:pt x="194798" y="445019"/>
                  </a:lnTo>
                  <a:lnTo>
                    <a:pt x="201788" y="443483"/>
                  </a:lnTo>
                  <a:lnTo>
                    <a:pt x="208432" y="441466"/>
                  </a:lnTo>
                  <a:lnTo>
                    <a:pt x="214846" y="440121"/>
                  </a:lnTo>
                  <a:lnTo>
                    <a:pt x="221106" y="439225"/>
                  </a:lnTo>
                  <a:lnTo>
                    <a:pt x="227264" y="438628"/>
                  </a:lnTo>
                  <a:lnTo>
                    <a:pt x="232362" y="437237"/>
                  </a:lnTo>
                  <a:lnTo>
                    <a:pt x="240671" y="433046"/>
                  </a:lnTo>
                  <a:lnTo>
                    <a:pt x="247672" y="430522"/>
                  </a:lnTo>
                  <a:lnTo>
                    <a:pt x="250928" y="429849"/>
                  </a:lnTo>
                  <a:lnTo>
                    <a:pt x="257191" y="426455"/>
                  </a:lnTo>
                  <a:lnTo>
                    <a:pt x="263282" y="421640"/>
                  </a:lnTo>
                  <a:lnTo>
                    <a:pt x="271297" y="414343"/>
                  </a:lnTo>
                  <a:lnTo>
                    <a:pt x="273520" y="412288"/>
                  </a:lnTo>
                  <a:lnTo>
                    <a:pt x="274113" y="410747"/>
                  </a:lnTo>
                  <a:lnTo>
                    <a:pt x="275299" y="4017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273"/>
            <p:cNvSpPr/>
            <p:nvPr/>
          </p:nvSpPr>
          <p:spPr>
            <a:xfrm>
              <a:off x="1134070" y="1714500"/>
              <a:ext cx="62509" cy="428626"/>
            </a:xfrm>
            <a:custGeom>
              <a:avLst/>
              <a:gdLst/>
              <a:ahLst/>
              <a:cxnLst/>
              <a:rect l="0" t="0" r="0" b="0"/>
              <a:pathLst>
                <a:path w="62509" h="428626">
                  <a:moveTo>
                    <a:pt x="0" y="0"/>
                  </a:moveTo>
                  <a:lnTo>
                    <a:pt x="0" y="25731"/>
                  </a:lnTo>
                  <a:lnTo>
                    <a:pt x="993" y="31045"/>
                  </a:lnTo>
                  <a:lnTo>
                    <a:pt x="2646" y="36572"/>
                  </a:lnTo>
                  <a:lnTo>
                    <a:pt x="7129" y="48996"/>
                  </a:lnTo>
                  <a:lnTo>
                    <a:pt x="12429" y="64440"/>
                  </a:lnTo>
                  <a:lnTo>
                    <a:pt x="14239" y="72726"/>
                  </a:lnTo>
                  <a:lnTo>
                    <a:pt x="15446" y="81226"/>
                  </a:lnTo>
                  <a:lnTo>
                    <a:pt x="16251" y="89869"/>
                  </a:lnTo>
                  <a:lnTo>
                    <a:pt x="17779" y="98608"/>
                  </a:lnTo>
                  <a:lnTo>
                    <a:pt x="19790" y="107411"/>
                  </a:lnTo>
                  <a:lnTo>
                    <a:pt x="22123" y="116256"/>
                  </a:lnTo>
                  <a:lnTo>
                    <a:pt x="23679" y="125129"/>
                  </a:lnTo>
                  <a:lnTo>
                    <a:pt x="24716" y="134021"/>
                  </a:lnTo>
                  <a:lnTo>
                    <a:pt x="25407" y="142925"/>
                  </a:lnTo>
                  <a:lnTo>
                    <a:pt x="25868" y="151838"/>
                  </a:lnTo>
                  <a:lnTo>
                    <a:pt x="26380" y="169679"/>
                  </a:lnTo>
                  <a:lnTo>
                    <a:pt x="27509" y="178604"/>
                  </a:lnTo>
                  <a:lnTo>
                    <a:pt x="29253" y="187530"/>
                  </a:lnTo>
                  <a:lnTo>
                    <a:pt x="31408" y="196458"/>
                  </a:lnTo>
                  <a:lnTo>
                    <a:pt x="32845" y="206378"/>
                  </a:lnTo>
                  <a:lnTo>
                    <a:pt x="33803" y="216960"/>
                  </a:lnTo>
                  <a:lnTo>
                    <a:pt x="34442" y="227984"/>
                  </a:lnTo>
                  <a:lnTo>
                    <a:pt x="35860" y="238309"/>
                  </a:lnTo>
                  <a:lnTo>
                    <a:pt x="37797" y="248170"/>
                  </a:lnTo>
                  <a:lnTo>
                    <a:pt x="40081" y="257720"/>
                  </a:lnTo>
                  <a:lnTo>
                    <a:pt x="41604" y="266071"/>
                  </a:lnTo>
                  <a:lnTo>
                    <a:pt x="42619" y="273623"/>
                  </a:lnTo>
                  <a:lnTo>
                    <a:pt x="43295" y="280642"/>
                  </a:lnTo>
                  <a:lnTo>
                    <a:pt x="43746" y="288298"/>
                  </a:lnTo>
                  <a:lnTo>
                    <a:pt x="44248" y="304741"/>
                  </a:lnTo>
                  <a:lnTo>
                    <a:pt x="45374" y="312302"/>
                  </a:lnTo>
                  <a:lnTo>
                    <a:pt x="47116" y="319326"/>
                  </a:lnTo>
                  <a:lnTo>
                    <a:pt x="49270" y="325994"/>
                  </a:lnTo>
                  <a:lnTo>
                    <a:pt x="50706" y="333415"/>
                  </a:lnTo>
                  <a:lnTo>
                    <a:pt x="51664" y="341339"/>
                  </a:lnTo>
                  <a:lnTo>
                    <a:pt x="52727" y="356097"/>
                  </a:lnTo>
                  <a:lnTo>
                    <a:pt x="53200" y="365964"/>
                  </a:lnTo>
                  <a:lnTo>
                    <a:pt x="54318" y="370975"/>
                  </a:lnTo>
                  <a:lnTo>
                    <a:pt x="56056" y="376301"/>
                  </a:lnTo>
                  <a:lnTo>
                    <a:pt x="58207" y="381836"/>
                  </a:lnTo>
                  <a:lnTo>
                    <a:pt x="59641" y="386518"/>
                  </a:lnTo>
                  <a:lnTo>
                    <a:pt x="61234" y="394367"/>
                  </a:lnTo>
                  <a:lnTo>
                    <a:pt x="62256" y="407490"/>
                  </a:lnTo>
                  <a:lnTo>
                    <a:pt x="62458" y="419636"/>
                  </a:lnTo>
                  <a:lnTo>
                    <a:pt x="62508" y="4286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274"/>
            <p:cNvSpPr/>
            <p:nvPr/>
          </p:nvSpPr>
          <p:spPr>
            <a:xfrm>
              <a:off x="1178719" y="1964534"/>
              <a:ext cx="151805" cy="8928"/>
            </a:xfrm>
            <a:custGeom>
              <a:avLst/>
              <a:gdLst/>
              <a:ahLst/>
              <a:cxnLst/>
              <a:rect l="0" t="0" r="0" b="0"/>
              <a:pathLst>
                <a:path w="151805" h="8928">
                  <a:moveTo>
                    <a:pt x="0" y="8927"/>
                  </a:moveTo>
                  <a:lnTo>
                    <a:pt x="7688" y="1239"/>
                  </a:lnTo>
                  <a:lnTo>
                    <a:pt x="9094" y="825"/>
                  </a:lnTo>
                  <a:lnTo>
                    <a:pt x="11024" y="549"/>
                  </a:lnTo>
                  <a:lnTo>
                    <a:pt x="13302" y="365"/>
                  </a:lnTo>
                  <a:lnTo>
                    <a:pt x="15813" y="243"/>
                  </a:lnTo>
                  <a:lnTo>
                    <a:pt x="21249" y="106"/>
                  </a:lnTo>
                  <a:lnTo>
                    <a:pt x="47635" y="0"/>
                  </a:lnTo>
                  <a:lnTo>
                    <a:pt x="51601" y="991"/>
                  </a:lnTo>
                  <a:lnTo>
                    <a:pt x="56228" y="2645"/>
                  </a:lnTo>
                  <a:lnTo>
                    <a:pt x="61298" y="4739"/>
                  </a:lnTo>
                  <a:lnTo>
                    <a:pt x="65670" y="6135"/>
                  </a:lnTo>
                  <a:lnTo>
                    <a:pt x="69577" y="7065"/>
                  </a:lnTo>
                  <a:lnTo>
                    <a:pt x="73174" y="7686"/>
                  </a:lnTo>
                  <a:lnTo>
                    <a:pt x="77556" y="8100"/>
                  </a:lnTo>
                  <a:lnTo>
                    <a:pt x="82461" y="8376"/>
                  </a:lnTo>
                  <a:lnTo>
                    <a:pt x="92212" y="8682"/>
                  </a:lnTo>
                  <a:lnTo>
                    <a:pt x="104271" y="8854"/>
                  </a:lnTo>
                  <a:lnTo>
                    <a:pt x="151804" y="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275"/>
            <p:cNvSpPr/>
            <p:nvPr/>
          </p:nvSpPr>
          <p:spPr>
            <a:xfrm>
              <a:off x="1285875" y="1732359"/>
              <a:ext cx="71439" cy="401837"/>
            </a:xfrm>
            <a:custGeom>
              <a:avLst/>
              <a:gdLst/>
              <a:ahLst/>
              <a:cxnLst/>
              <a:rect l="0" t="0" r="0" b="0"/>
              <a:pathLst>
                <a:path w="71439" h="401837">
                  <a:moveTo>
                    <a:pt x="0" y="0"/>
                  </a:moveTo>
                  <a:lnTo>
                    <a:pt x="4741" y="4741"/>
                  </a:lnTo>
                  <a:lnTo>
                    <a:pt x="6137" y="8122"/>
                  </a:lnTo>
                  <a:lnTo>
                    <a:pt x="7688" y="17170"/>
                  </a:lnTo>
                  <a:lnTo>
                    <a:pt x="8378" y="27806"/>
                  </a:lnTo>
                  <a:lnTo>
                    <a:pt x="8562" y="33420"/>
                  </a:lnTo>
                  <a:lnTo>
                    <a:pt x="9677" y="39147"/>
                  </a:lnTo>
                  <a:lnTo>
                    <a:pt x="11412" y="44950"/>
                  </a:lnTo>
                  <a:lnTo>
                    <a:pt x="13561" y="50803"/>
                  </a:lnTo>
                  <a:lnTo>
                    <a:pt x="14994" y="57681"/>
                  </a:lnTo>
                  <a:lnTo>
                    <a:pt x="15949" y="65243"/>
                  </a:lnTo>
                  <a:lnTo>
                    <a:pt x="16586" y="73261"/>
                  </a:lnTo>
                  <a:lnTo>
                    <a:pt x="17010" y="81583"/>
                  </a:lnTo>
                  <a:lnTo>
                    <a:pt x="17482" y="98767"/>
                  </a:lnTo>
                  <a:lnTo>
                    <a:pt x="18600" y="108509"/>
                  </a:lnTo>
                  <a:lnTo>
                    <a:pt x="20338" y="118972"/>
                  </a:lnTo>
                  <a:lnTo>
                    <a:pt x="22488" y="129917"/>
                  </a:lnTo>
                  <a:lnTo>
                    <a:pt x="23922" y="140189"/>
                  </a:lnTo>
                  <a:lnTo>
                    <a:pt x="24878" y="150014"/>
                  </a:lnTo>
                  <a:lnTo>
                    <a:pt x="25515" y="159541"/>
                  </a:lnTo>
                  <a:lnTo>
                    <a:pt x="25939" y="169861"/>
                  </a:lnTo>
                  <a:lnTo>
                    <a:pt x="26411" y="191911"/>
                  </a:lnTo>
                  <a:lnTo>
                    <a:pt x="27529" y="202355"/>
                  </a:lnTo>
                  <a:lnTo>
                    <a:pt x="29267" y="212294"/>
                  </a:lnTo>
                  <a:lnTo>
                    <a:pt x="31418" y="221896"/>
                  </a:lnTo>
                  <a:lnTo>
                    <a:pt x="32851" y="231275"/>
                  </a:lnTo>
                  <a:lnTo>
                    <a:pt x="33807" y="240504"/>
                  </a:lnTo>
                  <a:lnTo>
                    <a:pt x="34444" y="249633"/>
                  </a:lnTo>
                  <a:lnTo>
                    <a:pt x="34869" y="258695"/>
                  </a:lnTo>
                  <a:lnTo>
                    <a:pt x="35341" y="276702"/>
                  </a:lnTo>
                  <a:lnTo>
                    <a:pt x="36459" y="284680"/>
                  </a:lnTo>
                  <a:lnTo>
                    <a:pt x="38197" y="291982"/>
                  </a:lnTo>
                  <a:lnTo>
                    <a:pt x="40347" y="298834"/>
                  </a:lnTo>
                  <a:lnTo>
                    <a:pt x="41781" y="305387"/>
                  </a:lnTo>
                  <a:lnTo>
                    <a:pt x="42737" y="311740"/>
                  </a:lnTo>
                  <a:lnTo>
                    <a:pt x="43374" y="317959"/>
                  </a:lnTo>
                  <a:lnTo>
                    <a:pt x="44791" y="325083"/>
                  </a:lnTo>
                  <a:lnTo>
                    <a:pt x="46728" y="332808"/>
                  </a:lnTo>
                  <a:lnTo>
                    <a:pt x="49011" y="340935"/>
                  </a:lnTo>
                  <a:lnTo>
                    <a:pt x="50534" y="347344"/>
                  </a:lnTo>
                  <a:lnTo>
                    <a:pt x="52225" y="357113"/>
                  </a:lnTo>
                  <a:lnTo>
                    <a:pt x="53668" y="362098"/>
                  </a:lnTo>
                  <a:lnTo>
                    <a:pt x="55623" y="367407"/>
                  </a:lnTo>
                  <a:lnTo>
                    <a:pt x="57918" y="372930"/>
                  </a:lnTo>
                  <a:lnTo>
                    <a:pt x="59448" y="377604"/>
                  </a:lnTo>
                  <a:lnTo>
                    <a:pt x="61148" y="385444"/>
                  </a:lnTo>
                  <a:lnTo>
                    <a:pt x="62593" y="387932"/>
                  </a:lnTo>
                  <a:lnTo>
                    <a:pt x="64549" y="389590"/>
                  </a:lnTo>
                  <a:lnTo>
                    <a:pt x="66845" y="390695"/>
                  </a:lnTo>
                  <a:lnTo>
                    <a:pt x="68376" y="392425"/>
                  </a:lnTo>
                  <a:lnTo>
                    <a:pt x="69397" y="394570"/>
                  </a:lnTo>
                  <a:lnTo>
                    <a:pt x="71438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276"/>
            <p:cNvSpPr/>
            <p:nvPr/>
          </p:nvSpPr>
          <p:spPr>
            <a:xfrm>
              <a:off x="1473398" y="2027039"/>
              <a:ext cx="116087" cy="80245"/>
            </a:xfrm>
            <a:custGeom>
              <a:avLst/>
              <a:gdLst/>
              <a:ahLst/>
              <a:cxnLst/>
              <a:rect l="0" t="0" r="0" b="0"/>
              <a:pathLst>
                <a:path w="116087" h="80245">
                  <a:moveTo>
                    <a:pt x="0" y="0"/>
                  </a:moveTo>
                  <a:lnTo>
                    <a:pt x="0" y="75646"/>
                  </a:lnTo>
                  <a:lnTo>
                    <a:pt x="993" y="77219"/>
                  </a:lnTo>
                  <a:lnTo>
                    <a:pt x="2646" y="78269"/>
                  </a:lnTo>
                  <a:lnTo>
                    <a:pt x="4741" y="78968"/>
                  </a:lnTo>
                  <a:lnTo>
                    <a:pt x="7129" y="79434"/>
                  </a:lnTo>
                  <a:lnTo>
                    <a:pt x="9714" y="79745"/>
                  </a:lnTo>
                  <a:lnTo>
                    <a:pt x="12429" y="79953"/>
                  </a:lnTo>
                  <a:lnTo>
                    <a:pt x="15232" y="80091"/>
                  </a:lnTo>
                  <a:lnTo>
                    <a:pt x="20991" y="80244"/>
                  </a:lnTo>
                  <a:lnTo>
                    <a:pt x="23916" y="79293"/>
                  </a:lnTo>
                  <a:lnTo>
                    <a:pt x="26858" y="77667"/>
                  </a:lnTo>
                  <a:lnTo>
                    <a:pt x="29812" y="75590"/>
                  </a:lnTo>
                  <a:lnTo>
                    <a:pt x="33765" y="74206"/>
                  </a:lnTo>
                  <a:lnTo>
                    <a:pt x="38385" y="73283"/>
                  </a:lnTo>
                  <a:lnTo>
                    <a:pt x="43450" y="72668"/>
                  </a:lnTo>
                  <a:lnTo>
                    <a:pt x="47818" y="71266"/>
                  </a:lnTo>
                  <a:lnTo>
                    <a:pt x="51723" y="69338"/>
                  </a:lnTo>
                  <a:lnTo>
                    <a:pt x="55318" y="67061"/>
                  </a:lnTo>
                  <a:lnTo>
                    <a:pt x="59699" y="65544"/>
                  </a:lnTo>
                  <a:lnTo>
                    <a:pt x="64604" y="64531"/>
                  </a:lnTo>
                  <a:lnTo>
                    <a:pt x="69858" y="63857"/>
                  </a:lnTo>
                  <a:lnTo>
                    <a:pt x="74354" y="62415"/>
                  </a:lnTo>
                  <a:lnTo>
                    <a:pt x="78343" y="60461"/>
                  </a:lnTo>
                  <a:lnTo>
                    <a:pt x="81994" y="58167"/>
                  </a:lnTo>
                  <a:lnTo>
                    <a:pt x="85421" y="55645"/>
                  </a:lnTo>
                  <a:lnTo>
                    <a:pt x="88697" y="52972"/>
                  </a:lnTo>
                  <a:lnTo>
                    <a:pt x="91874" y="50197"/>
                  </a:lnTo>
                  <a:lnTo>
                    <a:pt x="94984" y="48348"/>
                  </a:lnTo>
                  <a:lnTo>
                    <a:pt x="98049" y="47115"/>
                  </a:lnTo>
                  <a:lnTo>
                    <a:pt x="101085" y="46292"/>
                  </a:lnTo>
                  <a:lnTo>
                    <a:pt x="104101" y="45745"/>
                  </a:lnTo>
                  <a:lnTo>
                    <a:pt x="107104" y="45379"/>
                  </a:lnTo>
                  <a:lnTo>
                    <a:pt x="110098" y="45135"/>
                  </a:lnTo>
                  <a:lnTo>
                    <a:pt x="112094" y="43981"/>
                  </a:lnTo>
                  <a:lnTo>
                    <a:pt x="113425" y="42219"/>
                  </a:lnTo>
                  <a:lnTo>
                    <a:pt x="116086" y="3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277"/>
            <p:cNvSpPr/>
            <p:nvPr/>
          </p:nvSpPr>
          <p:spPr>
            <a:xfrm>
              <a:off x="1544836" y="2000250"/>
              <a:ext cx="62509" cy="250032"/>
            </a:xfrm>
            <a:custGeom>
              <a:avLst/>
              <a:gdLst/>
              <a:ahLst/>
              <a:cxnLst/>
              <a:rect l="0" t="0" r="0" b="0"/>
              <a:pathLst>
                <a:path w="62509" h="250032">
                  <a:moveTo>
                    <a:pt x="0" y="0"/>
                  </a:moveTo>
                  <a:lnTo>
                    <a:pt x="8821" y="0"/>
                  </a:lnTo>
                  <a:lnTo>
                    <a:pt x="13638" y="4740"/>
                  </a:lnTo>
                  <a:lnTo>
                    <a:pt x="15045" y="7129"/>
                  </a:lnTo>
                  <a:lnTo>
                    <a:pt x="16608" y="12429"/>
                  </a:lnTo>
                  <a:lnTo>
                    <a:pt x="17025" y="16223"/>
                  </a:lnTo>
                  <a:lnTo>
                    <a:pt x="17303" y="20737"/>
                  </a:lnTo>
                  <a:lnTo>
                    <a:pt x="17489" y="25731"/>
                  </a:lnTo>
                  <a:lnTo>
                    <a:pt x="18604" y="31045"/>
                  </a:lnTo>
                  <a:lnTo>
                    <a:pt x="20340" y="36571"/>
                  </a:lnTo>
                  <a:lnTo>
                    <a:pt x="22490" y="42240"/>
                  </a:lnTo>
                  <a:lnTo>
                    <a:pt x="24915" y="48004"/>
                  </a:lnTo>
                  <a:lnTo>
                    <a:pt x="27524" y="53831"/>
                  </a:lnTo>
                  <a:lnTo>
                    <a:pt x="30256" y="59700"/>
                  </a:lnTo>
                  <a:lnTo>
                    <a:pt x="32077" y="65597"/>
                  </a:lnTo>
                  <a:lnTo>
                    <a:pt x="33291" y="71512"/>
                  </a:lnTo>
                  <a:lnTo>
                    <a:pt x="34100" y="77441"/>
                  </a:lnTo>
                  <a:lnTo>
                    <a:pt x="34640" y="84369"/>
                  </a:lnTo>
                  <a:lnTo>
                    <a:pt x="34999" y="91965"/>
                  </a:lnTo>
                  <a:lnTo>
                    <a:pt x="35239" y="100005"/>
                  </a:lnTo>
                  <a:lnTo>
                    <a:pt x="36391" y="107350"/>
                  </a:lnTo>
                  <a:lnTo>
                    <a:pt x="38151" y="114231"/>
                  </a:lnTo>
                  <a:lnTo>
                    <a:pt x="40317" y="120802"/>
                  </a:lnTo>
                  <a:lnTo>
                    <a:pt x="41761" y="127168"/>
                  </a:lnTo>
                  <a:lnTo>
                    <a:pt x="42723" y="133396"/>
                  </a:lnTo>
                  <a:lnTo>
                    <a:pt x="43365" y="139532"/>
                  </a:lnTo>
                  <a:lnTo>
                    <a:pt x="43793" y="146599"/>
                  </a:lnTo>
                  <a:lnTo>
                    <a:pt x="44268" y="162390"/>
                  </a:lnTo>
                  <a:lnTo>
                    <a:pt x="45387" y="169775"/>
                  </a:lnTo>
                  <a:lnTo>
                    <a:pt x="47125" y="176683"/>
                  </a:lnTo>
                  <a:lnTo>
                    <a:pt x="49276" y="183273"/>
                  </a:lnTo>
                  <a:lnTo>
                    <a:pt x="50710" y="188659"/>
                  </a:lnTo>
                  <a:lnTo>
                    <a:pt x="51666" y="193241"/>
                  </a:lnTo>
                  <a:lnTo>
                    <a:pt x="52303" y="197289"/>
                  </a:lnTo>
                  <a:lnTo>
                    <a:pt x="52728" y="201971"/>
                  </a:lnTo>
                  <a:lnTo>
                    <a:pt x="53012" y="207077"/>
                  </a:lnTo>
                  <a:lnTo>
                    <a:pt x="53200" y="212466"/>
                  </a:lnTo>
                  <a:lnTo>
                    <a:pt x="54318" y="217050"/>
                  </a:lnTo>
                  <a:lnTo>
                    <a:pt x="56056" y="221099"/>
                  </a:lnTo>
                  <a:lnTo>
                    <a:pt x="58207" y="224789"/>
                  </a:lnTo>
                  <a:lnTo>
                    <a:pt x="59640" y="228242"/>
                  </a:lnTo>
                  <a:lnTo>
                    <a:pt x="61233" y="234725"/>
                  </a:lnTo>
                  <a:lnTo>
                    <a:pt x="61941" y="240913"/>
                  </a:lnTo>
                  <a:lnTo>
                    <a:pt x="62508" y="2500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278"/>
            <p:cNvSpPr/>
            <p:nvPr/>
          </p:nvSpPr>
          <p:spPr>
            <a:xfrm>
              <a:off x="705445" y="2482453"/>
              <a:ext cx="116087" cy="142827"/>
            </a:xfrm>
            <a:custGeom>
              <a:avLst/>
              <a:gdLst/>
              <a:ahLst/>
              <a:cxnLst/>
              <a:rect l="0" t="0" r="0" b="0"/>
              <a:pathLst>
                <a:path w="116087" h="142827">
                  <a:moveTo>
                    <a:pt x="0" y="0"/>
                  </a:moveTo>
                  <a:lnTo>
                    <a:pt x="7689" y="7688"/>
                  </a:lnTo>
                  <a:lnTo>
                    <a:pt x="8378" y="11024"/>
                  </a:lnTo>
                  <a:lnTo>
                    <a:pt x="8562" y="13302"/>
                  </a:lnTo>
                  <a:lnTo>
                    <a:pt x="8685" y="15814"/>
                  </a:lnTo>
                  <a:lnTo>
                    <a:pt x="8821" y="21249"/>
                  </a:lnTo>
                  <a:lnTo>
                    <a:pt x="8927" y="60938"/>
                  </a:lnTo>
                  <a:lnTo>
                    <a:pt x="7936" y="65430"/>
                  </a:lnTo>
                  <a:lnTo>
                    <a:pt x="6283" y="69417"/>
                  </a:lnTo>
                  <a:lnTo>
                    <a:pt x="4189" y="73067"/>
                  </a:lnTo>
                  <a:lnTo>
                    <a:pt x="2793" y="77485"/>
                  </a:lnTo>
                  <a:lnTo>
                    <a:pt x="1862" y="82414"/>
                  </a:lnTo>
                  <a:lnTo>
                    <a:pt x="1241" y="87685"/>
                  </a:lnTo>
                  <a:lnTo>
                    <a:pt x="828" y="92191"/>
                  </a:lnTo>
                  <a:lnTo>
                    <a:pt x="552" y="96187"/>
                  </a:lnTo>
                  <a:lnTo>
                    <a:pt x="368" y="99844"/>
                  </a:lnTo>
                  <a:lnTo>
                    <a:pt x="164" y="109198"/>
                  </a:lnTo>
                  <a:lnTo>
                    <a:pt x="3" y="140992"/>
                  </a:lnTo>
                  <a:lnTo>
                    <a:pt x="994" y="141620"/>
                  </a:lnTo>
                  <a:lnTo>
                    <a:pt x="2647" y="142038"/>
                  </a:lnTo>
                  <a:lnTo>
                    <a:pt x="4741" y="142317"/>
                  </a:lnTo>
                  <a:lnTo>
                    <a:pt x="7130" y="142503"/>
                  </a:lnTo>
                  <a:lnTo>
                    <a:pt x="9714" y="142627"/>
                  </a:lnTo>
                  <a:lnTo>
                    <a:pt x="16251" y="142826"/>
                  </a:lnTo>
                  <a:lnTo>
                    <a:pt x="18771" y="141850"/>
                  </a:lnTo>
                  <a:lnTo>
                    <a:pt x="22436" y="140208"/>
                  </a:lnTo>
                  <a:lnTo>
                    <a:pt x="26864" y="138120"/>
                  </a:lnTo>
                  <a:lnTo>
                    <a:pt x="30808" y="136728"/>
                  </a:lnTo>
                  <a:lnTo>
                    <a:pt x="34429" y="135801"/>
                  </a:lnTo>
                  <a:lnTo>
                    <a:pt x="37836" y="135182"/>
                  </a:lnTo>
                  <a:lnTo>
                    <a:pt x="42091" y="133778"/>
                  </a:lnTo>
                  <a:lnTo>
                    <a:pt x="46912" y="131849"/>
                  </a:lnTo>
                  <a:lnTo>
                    <a:pt x="52111" y="129571"/>
                  </a:lnTo>
                  <a:lnTo>
                    <a:pt x="56569" y="127061"/>
                  </a:lnTo>
                  <a:lnTo>
                    <a:pt x="60533" y="124394"/>
                  </a:lnTo>
                  <a:lnTo>
                    <a:pt x="64168" y="121625"/>
                  </a:lnTo>
                  <a:lnTo>
                    <a:pt x="67583" y="119779"/>
                  </a:lnTo>
                  <a:lnTo>
                    <a:pt x="70853" y="118548"/>
                  </a:lnTo>
                  <a:lnTo>
                    <a:pt x="74024" y="117727"/>
                  </a:lnTo>
                  <a:lnTo>
                    <a:pt x="77131" y="117180"/>
                  </a:lnTo>
                  <a:lnTo>
                    <a:pt x="80194" y="116815"/>
                  </a:lnTo>
                  <a:lnTo>
                    <a:pt x="83228" y="116572"/>
                  </a:lnTo>
                  <a:lnTo>
                    <a:pt x="86244" y="115418"/>
                  </a:lnTo>
                  <a:lnTo>
                    <a:pt x="89246" y="113656"/>
                  </a:lnTo>
                  <a:lnTo>
                    <a:pt x="92239" y="111490"/>
                  </a:lnTo>
                  <a:lnTo>
                    <a:pt x="95227" y="110045"/>
                  </a:lnTo>
                  <a:lnTo>
                    <a:pt x="98212" y="109083"/>
                  </a:lnTo>
                  <a:lnTo>
                    <a:pt x="105390" y="107537"/>
                  </a:lnTo>
                  <a:lnTo>
                    <a:pt x="109017" y="107325"/>
                  </a:lnTo>
                  <a:lnTo>
                    <a:pt x="116086" y="1071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279"/>
            <p:cNvSpPr/>
            <p:nvPr/>
          </p:nvSpPr>
          <p:spPr>
            <a:xfrm>
              <a:off x="830570" y="2464594"/>
              <a:ext cx="35611" cy="339329"/>
            </a:xfrm>
            <a:custGeom>
              <a:avLst/>
              <a:gdLst/>
              <a:ahLst/>
              <a:cxnLst/>
              <a:rect l="0" t="0" r="0" b="0"/>
              <a:pathLst>
                <a:path w="35611" h="339329">
                  <a:moveTo>
                    <a:pt x="8821" y="0"/>
                  </a:moveTo>
                  <a:lnTo>
                    <a:pt x="0" y="0"/>
                  </a:lnTo>
                  <a:lnTo>
                    <a:pt x="4664" y="9481"/>
                  </a:lnTo>
                  <a:lnTo>
                    <a:pt x="6049" y="13266"/>
                  </a:lnTo>
                  <a:lnTo>
                    <a:pt x="6973" y="16781"/>
                  </a:lnTo>
                  <a:lnTo>
                    <a:pt x="8000" y="24325"/>
                  </a:lnTo>
                  <a:lnTo>
                    <a:pt x="8456" y="34293"/>
                  </a:lnTo>
                  <a:lnTo>
                    <a:pt x="8713" y="46320"/>
                  </a:lnTo>
                  <a:lnTo>
                    <a:pt x="8818" y="103059"/>
                  </a:lnTo>
                  <a:lnTo>
                    <a:pt x="9811" y="110378"/>
                  </a:lnTo>
                  <a:lnTo>
                    <a:pt x="11465" y="118234"/>
                  </a:lnTo>
                  <a:lnTo>
                    <a:pt x="13560" y="126447"/>
                  </a:lnTo>
                  <a:lnTo>
                    <a:pt x="14957" y="133907"/>
                  </a:lnTo>
                  <a:lnTo>
                    <a:pt x="15888" y="140866"/>
                  </a:lnTo>
                  <a:lnTo>
                    <a:pt x="16509" y="147488"/>
                  </a:lnTo>
                  <a:lnTo>
                    <a:pt x="16923" y="154880"/>
                  </a:lnTo>
                  <a:lnTo>
                    <a:pt x="17383" y="171031"/>
                  </a:lnTo>
                  <a:lnTo>
                    <a:pt x="17718" y="223362"/>
                  </a:lnTo>
                  <a:lnTo>
                    <a:pt x="18721" y="231259"/>
                  </a:lnTo>
                  <a:lnTo>
                    <a:pt x="20382" y="238509"/>
                  </a:lnTo>
                  <a:lnTo>
                    <a:pt x="22481" y="245326"/>
                  </a:lnTo>
                  <a:lnTo>
                    <a:pt x="23881" y="251855"/>
                  </a:lnTo>
                  <a:lnTo>
                    <a:pt x="24814" y="258193"/>
                  </a:lnTo>
                  <a:lnTo>
                    <a:pt x="25436" y="264402"/>
                  </a:lnTo>
                  <a:lnTo>
                    <a:pt x="25851" y="270525"/>
                  </a:lnTo>
                  <a:lnTo>
                    <a:pt x="26127" y="276592"/>
                  </a:lnTo>
                  <a:lnTo>
                    <a:pt x="26434" y="288625"/>
                  </a:lnTo>
                  <a:lnTo>
                    <a:pt x="26671" y="323918"/>
                  </a:lnTo>
                  <a:lnTo>
                    <a:pt x="27666" y="326078"/>
                  </a:lnTo>
                  <a:lnTo>
                    <a:pt x="29322" y="327518"/>
                  </a:lnTo>
                  <a:lnTo>
                    <a:pt x="31418" y="328478"/>
                  </a:lnTo>
                  <a:lnTo>
                    <a:pt x="32815" y="330110"/>
                  </a:lnTo>
                  <a:lnTo>
                    <a:pt x="33747" y="332191"/>
                  </a:lnTo>
                  <a:lnTo>
                    <a:pt x="35610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Annotation280"/>
            <p:cNvSpPr/>
            <p:nvPr/>
          </p:nvSpPr>
          <p:spPr>
            <a:xfrm>
              <a:off x="982266" y="2536031"/>
              <a:ext cx="17860" cy="214314"/>
            </a:xfrm>
            <a:custGeom>
              <a:avLst/>
              <a:gdLst/>
              <a:ahLst/>
              <a:cxnLst/>
              <a:rect l="0" t="0" r="0" b="0"/>
              <a:pathLst>
                <a:path w="17860" h="214314">
                  <a:moveTo>
                    <a:pt x="0" y="0"/>
                  </a:moveTo>
                  <a:lnTo>
                    <a:pt x="4740" y="4741"/>
                  </a:lnTo>
                  <a:lnTo>
                    <a:pt x="6136" y="7129"/>
                  </a:lnTo>
                  <a:lnTo>
                    <a:pt x="7067" y="9714"/>
                  </a:lnTo>
                  <a:lnTo>
                    <a:pt x="7688" y="12429"/>
                  </a:lnTo>
                  <a:lnTo>
                    <a:pt x="8102" y="16224"/>
                  </a:lnTo>
                  <a:lnTo>
                    <a:pt x="8378" y="20738"/>
                  </a:lnTo>
                  <a:lnTo>
                    <a:pt x="8561" y="25731"/>
                  </a:lnTo>
                  <a:lnTo>
                    <a:pt x="9676" y="31045"/>
                  </a:lnTo>
                  <a:lnTo>
                    <a:pt x="11412" y="36571"/>
                  </a:lnTo>
                  <a:lnTo>
                    <a:pt x="13561" y="42241"/>
                  </a:lnTo>
                  <a:lnTo>
                    <a:pt x="14993" y="48004"/>
                  </a:lnTo>
                  <a:lnTo>
                    <a:pt x="15949" y="53831"/>
                  </a:lnTo>
                  <a:lnTo>
                    <a:pt x="16585" y="59700"/>
                  </a:lnTo>
                  <a:lnTo>
                    <a:pt x="17010" y="65597"/>
                  </a:lnTo>
                  <a:lnTo>
                    <a:pt x="17293" y="71513"/>
                  </a:lnTo>
                  <a:lnTo>
                    <a:pt x="17607" y="84370"/>
                  </a:lnTo>
                  <a:lnTo>
                    <a:pt x="17859" y="214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Annotation281"/>
            <p:cNvSpPr/>
            <p:nvPr/>
          </p:nvSpPr>
          <p:spPr>
            <a:xfrm>
              <a:off x="946656" y="2634258"/>
              <a:ext cx="214204" cy="8931"/>
            </a:xfrm>
            <a:custGeom>
              <a:avLst/>
              <a:gdLst/>
              <a:ahLst/>
              <a:cxnLst/>
              <a:rect l="0" t="0" r="0" b="0"/>
              <a:pathLst>
                <a:path w="214204" h="8931">
                  <a:moveTo>
                    <a:pt x="8821" y="8930"/>
                  </a:moveTo>
                  <a:lnTo>
                    <a:pt x="259" y="8930"/>
                  </a:lnTo>
                  <a:lnTo>
                    <a:pt x="136" y="7937"/>
                  </a:lnTo>
                  <a:lnTo>
                    <a:pt x="54" y="6284"/>
                  </a:lnTo>
                  <a:lnTo>
                    <a:pt x="0" y="4189"/>
                  </a:lnTo>
                  <a:lnTo>
                    <a:pt x="956" y="2792"/>
                  </a:lnTo>
                  <a:lnTo>
                    <a:pt x="2585" y="1862"/>
                  </a:lnTo>
                  <a:lnTo>
                    <a:pt x="7589" y="367"/>
                  </a:lnTo>
                  <a:lnTo>
                    <a:pt x="13196" y="109"/>
                  </a:lnTo>
                  <a:lnTo>
                    <a:pt x="21420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Annotation282"/>
            <p:cNvSpPr/>
            <p:nvPr/>
          </p:nvSpPr>
          <p:spPr>
            <a:xfrm>
              <a:off x="1259086" y="2464594"/>
              <a:ext cx="26790" cy="321470"/>
            </a:xfrm>
            <a:custGeom>
              <a:avLst/>
              <a:gdLst/>
              <a:ahLst/>
              <a:cxnLst/>
              <a:rect l="0" t="0" r="0" b="0"/>
              <a:pathLst>
                <a:path w="26790" h="321470">
                  <a:moveTo>
                    <a:pt x="0" y="0"/>
                  </a:moveTo>
                  <a:lnTo>
                    <a:pt x="0" y="73360"/>
                  </a:lnTo>
                  <a:lnTo>
                    <a:pt x="992" y="80657"/>
                  </a:lnTo>
                  <a:lnTo>
                    <a:pt x="2646" y="87505"/>
                  </a:lnTo>
                  <a:lnTo>
                    <a:pt x="4740" y="94055"/>
                  </a:lnTo>
                  <a:lnTo>
                    <a:pt x="6137" y="101399"/>
                  </a:lnTo>
                  <a:lnTo>
                    <a:pt x="7068" y="109271"/>
                  </a:lnTo>
                  <a:lnTo>
                    <a:pt x="7688" y="117496"/>
                  </a:lnTo>
                  <a:lnTo>
                    <a:pt x="8102" y="125955"/>
                  </a:lnTo>
                  <a:lnTo>
                    <a:pt x="8562" y="143293"/>
                  </a:lnTo>
                  <a:lnTo>
                    <a:pt x="8920" y="218512"/>
                  </a:lnTo>
                  <a:lnTo>
                    <a:pt x="9915" y="225050"/>
                  </a:lnTo>
                  <a:lnTo>
                    <a:pt x="11571" y="231392"/>
                  </a:lnTo>
                  <a:lnTo>
                    <a:pt x="13667" y="237605"/>
                  </a:lnTo>
                  <a:lnTo>
                    <a:pt x="15065" y="243732"/>
                  </a:lnTo>
                  <a:lnTo>
                    <a:pt x="15996" y="249800"/>
                  </a:lnTo>
                  <a:lnTo>
                    <a:pt x="16617" y="255830"/>
                  </a:lnTo>
                  <a:lnTo>
                    <a:pt x="18023" y="261835"/>
                  </a:lnTo>
                  <a:lnTo>
                    <a:pt x="19953" y="267822"/>
                  </a:lnTo>
                  <a:lnTo>
                    <a:pt x="22232" y="273798"/>
                  </a:lnTo>
                  <a:lnTo>
                    <a:pt x="23751" y="278774"/>
                  </a:lnTo>
                  <a:lnTo>
                    <a:pt x="24763" y="283084"/>
                  </a:lnTo>
                  <a:lnTo>
                    <a:pt x="25439" y="286949"/>
                  </a:lnTo>
                  <a:lnTo>
                    <a:pt x="26189" y="293889"/>
                  </a:lnTo>
                  <a:lnTo>
                    <a:pt x="26611" y="303375"/>
                  </a:lnTo>
                  <a:lnTo>
                    <a:pt x="26789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Annotation283"/>
            <p:cNvSpPr/>
            <p:nvPr/>
          </p:nvSpPr>
          <p:spPr>
            <a:xfrm>
              <a:off x="1357867" y="2437914"/>
              <a:ext cx="88743" cy="366009"/>
            </a:xfrm>
            <a:custGeom>
              <a:avLst/>
              <a:gdLst/>
              <a:ahLst/>
              <a:cxnLst/>
              <a:rect l="0" t="0" r="0" b="0"/>
              <a:pathLst>
                <a:path w="88743" h="366009">
                  <a:moveTo>
                    <a:pt x="70883" y="8820"/>
                  </a:moveTo>
                  <a:lnTo>
                    <a:pt x="70883" y="1132"/>
                  </a:lnTo>
                  <a:lnTo>
                    <a:pt x="71875" y="718"/>
                  </a:lnTo>
                  <a:lnTo>
                    <a:pt x="73529" y="442"/>
                  </a:lnTo>
                  <a:lnTo>
                    <a:pt x="78571" y="0"/>
                  </a:lnTo>
                  <a:lnTo>
                    <a:pt x="78985" y="956"/>
                  </a:lnTo>
                  <a:lnTo>
                    <a:pt x="79445" y="4663"/>
                  </a:lnTo>
                  <a:lnTo>
                    <a:pt x="78575" y="7041"/>
                  </a:lnTo>
                  <a:lnTo>
                    <a:pt x="77003" y="9619"/>
                  </a:lnTo>
                  <a:lnTo>
                    <a:pt x="74963" y="12329"/>
                  </a:lnTo>
                  <a:lnTo>
                    <a:pt x="72611" y="16121"/>
                  </a:lnTo>
                  <a:lnTo>
                    <a:pt x="70051" y="20632"/>
                  </a:lnTo>
                  <a:lnTo>
                    <a:pt x="67351" y="25625"/>
                  </a:lnTo>
                  <a:lnTo>
                    <a:pt x="64560" y="31929"/>
                  </a:lnTo>
                  <a:lnTo>
                    <a:pt x="61707" y="39109"/>
                  </a:lnTo>
                  <a:lnTo>
                    <a:pt x="58812" y="46872"/>
                  </a:lnTo>
                  <a:lnTo>
                    <a:pt x="55891" y="56017"/>
                  </a:lnTo>
                  <a:lnTo>
                    <a:pt x="52951" y="66081"/>
                  </a:lnTo>
                  <a:lnTo>
                    <a:pt x="49998" y="76760"/>
                  </a:lnTo>
                  <a:lnTo>
                    <a:pt x="44072" y="96563"/>
                  </a:lnTo>
                  <a:lnTo>
                    <a:pt x="41103" y="106011"/>
                  </a:lnTo>
                  <a:lnTo>
                    <a:pt x="37139" y="116278"/>
                  </a:lnTo>
                  <a:lnTo>
                    <a:pt x="32512" y="127092"/>
                  </a:lnTo>
                  <a:lnTo>
                    <a:pt x="27443" y="138269"/>
                  </a:lnTo>
                  <a:lnTo>
                    <a:pt x="23071" y="149690"/>
                  </a:lnTo>
                  <a:lnTo>
                    <a:pt x="19165" y="161273"/>
                  </a:lnTo>
                  <a:lnTo>
                    <a:pt x="15568" y="172963"/>
                  </a:lnTo>
                  <a:lnTo>
                    <a:pt x="8926" y="196536"/>
                  </a:lnTo>
                  <a:lnTo>
                    <a:pt x="5766" y="208378"/>
                  </a:lnTo>
                  <a:lnTo>
                    <a:pt x="3659" y="219249"/>
                  </a:lnTo>
                  <a:lnTo>
                    <a:pt x="2255" y="229474"/>
                  </a:lnTo>
                  <a:lnTo>
                    <a:pt x="1318" y="239266"/>
                  </a:lnTo>
                  <a:lnTo>
                    <a:pt x="694" y="248771"/>
                  </a:lnTo>
                  <a:lnTo>
                    <a:pt x="278" y="258084"/>
                  </a:lnTo>
                  <a:lnTo>
                    <a:pt x="0" y="267270"/>
                  </a:lnTo>
                  <a:lnTo>
                    <a:pt x="808" y="275378"/>
                  </a:lnTo>
                  <a:lnTo>
                    <a:pt x="2338" y="282768"/>
                  </a:lnTo>
                  <a:lnTo>
                    <a:pt x="4350" y="289678"/>
                  </a:lnTo>
                  <a:lnTo>
                    <a:pt x="5692" y="296270"/>
                  </a:lnTo>
                  <a:lnTo>
                    <a:pt x="6586" y="302649"/>
                  </a:lnTo>
                  <a:lnTo>
                    <a:pt x="7183" y="308886"/>
                  </a:lnTo>
                  <a:lnTo>
                    <a:pt x="8572" y="315028"/>
                  </a:lnTo>
                  <a:lnTo>
                    <a:pt x="10491" y="321107"/>
                  </a:lnTo>
                  <a:lnTo>
                    <a:pt x="12762" y="327144"/>
                  </a:lnTo>
                  <a:lnTo>
                    <a:pt x="15269" y="333153"/>
                  </a:lnTo>
                  <a:lnTo>
                    <a:pt x="17932" y="339144"/>
                  </a:lnTo>
                  <a:lnTo>
                    <a:pt x="20699" y="345122"/>
                  </a:lnTo>
                  <a:lnTo>
                    <a:pt x="24529" y="350100"/>
                  </a:lnTo>
                  <a:lnTo>
                    <a:pt x="29066" y="354410"/>
                  </a:lnTo>
                  <a:lnTo>
                    <a:pt x="34075" y="358276"/>
                  </a:lnTo>
                  <a:lnTo>
                    <a:pt x="38407" y="360853"/>
                  </a:lnTo>
                  <a:lnTo>
                    <a:pt x="42287" y="362571"/>
                  </a:lnTo>
                  <a:lnTo>
                    <a:pt x="45866" y="363717"/>
                  </a:lnTo>
                  <a:lnTo>
                    <a:pt x="50236" y="364481"/>
                  </a:lnTo>
                  <a:lnTo>
                    <a:pt x="55134" y="364990"/>
                  </a:lnTo>
                  <a:lnTo>
                    <a:pt x="60384" y="365329"/>
                  </a:lnTo>
                  <a:lnTo>
                    <a:pt x="68863" y="365706"/>
                  </a:lnTo>
                  <a:lnTo>
                    <a:pt x="79214" y="365918"/>
                  </a:lnTo>
                  <a:lnTo>
                    <a:pt x="88742" y="3660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Annotation284"/>
            <p:cNvSpPr/>
            <p:nvPr/>
          </p:nvSpPr>
          <p:spPr>
            <a:xfrm>
              <a:off x="1482328" y="2553891"/>
              <a:ext cx="89298" cy="89284"/>
            </a:xfrm>
            <a:custGeom>
              <a:avLst/>
              <a:gdLst/>
              <a:ahLst/>
              <a:cxnLst/>
              <a:rect l="0" t="0" r="0" b="0"/>
              <a:pathLst>
                <a:path w="89298" h="89284">
                  <a:moveTo>
                    <a:pt x="0" y="0"/>
                  </a:moveTo>
                  <a:lnTo>
                    <a:pt x="0" y="74382"/>
                  </a:lnTo>
                  <a:lnTo>
                    <a:pt x="992" y="77369"/>
                  </a:lnTo>
                  <a:lnTo>
                    <a:pt x="2646" y="80352"/>
                  </a:lnTo>
                  <a:lnTo>
                    <a:pt x="7689" y="87530"/>
                  </a:lnTo>
                  <a:lnTo>
                    <a:pt x="9094" y="88118"/>
                  </a:lnTo>
                  <a:lnTo>
                    <a:pt x="11024" y="88511"/>
                  </a:lnTo>
                  <a:lnTo>
                    <a:pt x="13302" y="88773"/>
                  </a:lnTo>
                  <a:lnTo>
                    <a:pt x="15814" y="88948"/>
                  </a:lnTo>
                  <a:lnTo>
                    <a:pt x="18480" y="89064"/>
                  </a:lnTo>
                  <a:lnTo>
                    <a:pt x="24088" y="89193"/>
                  </a:lnTo>
                  <a:lnTo>
                    <a:pt x="38732" y="89283"/>
                  </a:lnTo>
                  <a:lnTo>
                    <a:pt x="42688" y="88295"/>
                  </a:lnTo>
                  <a:lnTo>
                    <a:pt x="47311" y="86644"/>
                  </a:lnTo>
                  <a:lnTo>
                    <a:pt x="52376" y="84552"/>
                  </a:lnTo>
                  <a:lnTo>
                    <a:pt x="56746" y="82165"/>
                  </a:lnTo>
                  <a:lnTo>
                    <a:pt x="60651" y="79581"/>
                  </a:lnTo>
                  <a:lnTo>
                    <a:pt x="64246" y="76866"/>
                  </a:lnTo>
                  <a:lnTo>
                    <a:pt x="67636" y="75056"/>
                  </a:lnTo>
                  <a:lnTo>
                    <a:pt x="70887" y="73850"/>
                  </a:lnTo>
                  <a:lnTo>
                    <a:pt x="74047" y="73046"/>
                  </a:lnTo>
                  <a:lnTo>
                    <a:pt x="76154" y="71517"/>
                  </a:lnTo>
                  <a:lnTo>
                    <a:pt x="77558" y="69506"/>
                  </a:lnTo>
                  <a:lnTo>
                    <a:pt x="78495" y="67173"/>
                  </a:lnTo>
                  <a:lnTo>
                    <a:pt x="80111" y="65618"/>
                  </a:lnTo>
                  <a:lnTo>
                    <a:pt x="82181" y="64581"/>
                  </a:lnTo>
                  <a:lnTo>
                    <a:pt x="89297" y="625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Annotation285"/>
            <p:cNvSpPr/>
            <p:nvPr/>
          </p:nvSpPr>
          <p:spPr>
            <a:xfrm>
              <a:off x="1580555" y="2518172"/>
              <a:ext cx="17860" cy="232173"/>
            </a:xfrm>
            <a:custGeom>
              <a:avLst/>
              <a:gdLst/>
              <a:ahLst/>
              <a:cxnLst/>
              <a:rect l="0" t="0" r="0" b="0"/>
              <a:pathLst>
                <a:path w="17860" h="232173">
                  <a:moveTo>
                    <a:pt x="0" y="0"/>
                  </a:moveTo>
                  <a:lnTo>
                    <a:pt x="0" y="179688"/>
                  </a:lnTo>
                  <a:lnTo>
                    <a:pt x="992" y="184284"/>
                  </a:lnTo>
                  <a:lnTo>
                    <a:pt x="2645" y="189332"/>
                  </a:lnTo>
                  <a:lnTo>
                    <a:pt x="4740" y="194682"/>
                  </a:lnTo>
                  <a:lnTo>
                    <a:pt x="6136" y="199241"/>
                  </a:lnTo>
                  <a:lnTo>
                    <a:pt x="7067" y="203273"/>
                  </a:lnTo>
                  <a:lnTo>
                    <a:pt x="7688" y="206953"/>
                  </a:lnTo>
                  <a:lnTo>
                    <a:pt x="8102" y="210398"/>
                  </a:lnTo>
                  <a:lnTo>
                    <a:pt x="8562" y="216872"/>
                  </a:lnTo>
                  <a:lnTo>
                    <a:pt x="9676" y="219988"/>
                  </a:lnTo>
                  <a:lnTo>
                    <a:pt x="11412" y="223057"/>
                  </a:lnTo>
                  <a:lnTo>
                    <a:pt x="17859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Annotation286"/>
            <p:cNvSpPr/>
            <p:nvPr/>
          </p:nvSpPr>
          <p:spPr>
            <a:xfrm>
              <a:off x="1562695" y="2411016"/>
              <a:ext cx="160577" cy="392907"/>
            </a:xfrm>
            <a:custGeom>
              <a:avLst/>
              <a:gdLst/>
              <a:ahLst/>
              <a:cxnLst/>
              <a:rect l="0" t="0" r="0" b="0"/>
              <a:pathLst>
                <a:path w="160577" h="392907">
                  <a:moveTo>
                    <a:pt x="0" y="0"/>
                  </a:moveTo>
                  <a:lnTo>
                    <a:pt x="4741" y="0"/>
                  </a:lnTo>
                  <a:lnTo>
                    <a:pt x="7129" y="1984"/>
                  </a:lnTo>
                  <a:lnTo>
                    <a:pt x="9714" y="5291"/>
                  </a:lnTo>
                  <a:lnTo>
                    <a:pt x="12429" y="9481"/>
                  </a:lnTo>
                  <a:lnTo>
                    <a:pt x="15232" y="13265"/>
                  </a:lnTo>
                  <a:lnTo>
                    <a:pt x="18092" y="16781"/>
                  </a:lnTo>
                  <a:lnTo>
                    <a:pt x="20991" y="20117"/>
                  </a:lnTo>
                  <a:lnTo>
                    <a:pt x="24908" y="25317"/>
                  </a:lnTo>
                  <a:lnTo>
                    <a:pt x="34552" y="39033"/>
                  </a:lnTo>
                  <a:lnTo>
                    <a:pt x="39902" y="45866"/>
                  </a:lnTo>
                  <a:lnTo>
                    <a:pt x="45453" y="52405"/>
                  </a:lnTo>
                  <a:lnTo>
                    <a:pt x="51138" y="58749"/>
                  </a:lnTo>
                  <a:lnTo>
                    <a:pt x="56912" y="65955"/>
                  </a:lnTo>
                  <a:lnTo>
                    <a:pt x="62746" y="73735"/>
                  </a:lnTo>
                  <a:lnTo>
                    <a:pt x="74520" y="90318"/>
                  </a:lnTo>
                  <a:lnTo>
                    <a:pt x="86368" y="107610"/>
                  </a:lnTo>
                  <a:lnTo>
                    <a:pt x="92305" y="115396"/>
                  </a:lnTo>
                  <a:lnTo>
                    <a:pt x="98248" y="122571"/>
                  </a:lnTo>
                  <a:lnTo>
                    <a:pt x="104194" y="129339"/>
                  </a:lnTo>
                  <a:lnTo>
                    <a:pt x="110142" y="136827"/>
                  </a:lnTo>
                  <a:lnTo>
                    <a:pt x="116092" y="144796"/>
                  </a:lnTo>
                  <a:lnTo>
                    <a:pt x="122043" y="153085"/>
                  </a:lnTo>
                  <a:lnTo>
                    <a:pt x="127003" y="161588"/>
                  </a:lnTo>
                  <a:lnTo>
                    <a:pt x="131302" y="170233"/>
                  </a:lnTo>
                  <a:lnTo>
                    <a:pt x="135160" y="178973"/>
                  </a:lnTo>
                  <a:lnTo>
                    <a:pt x="138723" y="187776"/>
                  </a:lnTo>
                  <a:lnTo>
                    <a:pt x="145329" y="205495"/>
                  </a:lnTo>
                  <a:lnTo>
                    <a:pt x="154627" y="232205"/>
                  </a:lnTo>
                  <a:lnTo>
                    <a:pt x="156663" y="241123"/>
                  </a:lnTo>
                  <a:lnTo>
                    <a:pt x="158020" y="250046"/>
                  </a:lnTo>
                  <a:lnTo>
                    <a:pt x="158925" y="258970"/>
                  </a:lnTo>
                  <a:lnTo>
                    <a:pt x="159528" y="267897"/>
                  </a:lnTo>
                  <a:lnTo>
                    <a:pt x="159930" y="276824"/>
                  </a:lnTo>
                  <a:lnTo>
                    <a:pt x="160496" y="300964"/>
                  </a:lnTo>
                  <a:lnTo>
                    <a:pt x="160576" y="307799"/>
                  </a:lnTo>
                  <a:lnTo>
                    <a:pt x="159636" y="314340"/>
                  </a:lnTo>
                  <a:lnTo>
                    <a:pt x="158018" y="320685"/>
                  </a:lnTo>
                  <a:lnTo>
                    <a:pt x="155947" y="326899"/>
                  </a:lnTo>
                  <a:lnTo>
                    <a:pt x="153646" y="339095"/>
                  </a:lnTo>
                  <a:lnTo>
                    <a:pt x="151631" y="351131"/>
                  </a:lnTo>
                  <a:lnTo>
                    <a:pt x="147428" y="363094"/>
                  </a:lnTo>
                  <a:lnTo>
                    <a:pt x="144918" y="368071"/>
                  </a:lnTo>
                  <a:lnTo>
                    <a:pt x="142253" y="372380"/>
                  </a:lnTo>
                  <a:lnTo>
                    <a:pt x="139484" y="376245"/>
                  </a:lnTo>
                  <a:lnTo>
                    <a:pt x="136645" y="378822"/>
                  </a:lnTo>
                  <a:lnTo>
                    <a:pt x="133761" y="380540"/>
                  </a:lnTo>
                  <a:lnTo>
                    <a:pt x="130846" y="381686"/>
                  </a:lnTo>
                  <a:lnTo>
                    <a:pt x="128903" y="383441"/>
                  </a:lnTo>
                  <a:lnTo>
                    <a:pt x="127607" y="385604"/>
                  </a:lnTo>
                  <a:lnTo>
                    <a:pt x="125016" y="392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287"/>
            <p:cNvSpPr/>
            <p:nvPr/>
          </p:nvSpPr>
          <p:spPr>
            <a:xfrm>
              <a:off x="1785938" y="2544961"/>
              <a:ext cx="98227" cy="1"/>
            </a:xfrm>
            <a:custGeom>
              <a:avLst/>
              <a:gdLst/>
              <a:ahLst/>
              <a:cxnLst/>
              <a:rect l="0" t="0" r="0" b="0"/>
              <a:pathLst>
                <a:path w="98227" h="1">
                  <a:moveTo>
                    <a:pt x="0" y="0"/>
                  </a:moveTo>
                  <a:lnTo>
                    <a:pt x="982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288"/>
            <p:cNvSpPr/>
            <p:nvPr/>
          </p:nvSpPr>
          <p:spPr>
            <a:xfrm>
              <a:off x="1796108" y="2652117"/>
              <a:ext cx="96987" cy="1"/>
            </a:xfrm>
            <a:custGeom>
              <a:avLst/>
              <a:gdLst/>
              <a:ahLst/>
              <a:cxnLst/>
              <a:rect l="0" t="0" r="0" b="0"/>
              <a:pathLst>
                <a:path w="96987" h="1">
                  <a:moveTo>
                    <a:pt x="7689" y="0"/>
                  </a:moveTo>
                  <a:lnTo>
                    <a:pt x="0" y="0"/>
                  </a:lnTo>
                  <a:lnTo>
                    <a:pt x="969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Annotation289"/>
            <p:cNvSpPr/>
            <p:nvPr/>
          </p:nvSpPr>
          <p:spPr>
            <a:xfrm>
              <a:off x="2062923" y="2428875"/>
              <a:ext cx="147131" cy="346449"/>
            </a:xfrm>
            <a:custGeom>
              <a:avLst/>
              <a:gdLst/>
              <a:ahLst/>
              <a:cxnLst/>
              <a:rect l="0" t="0" r="0" b="0"/>
              <a:pathLst>
                <a:path w="147131" h="346449">
                  <a:moveTo>
                    <a:pt x="71273" y="26789"/>
                  </a:moveTo>
                  <a:lnTo>
                    <a:pt x="53230" y="26789"/>
                  </a:lnTo>
                  <a:lnTo>
                    <a:pt x="49322" y="27781"/>
                  </a:lnTo>
                  <a:lnTo>
                    <a:pt x="45725" y="29435"/>
                  </a:lnTo>
                  <a:lnTo>
                    <a:pt x="42335" y="31530"/>
                  </a:lnTo>
                  <a:lnTo>
                    <a:pt x="38090" y="33918"/>
                  </a:lnTo>
                  <a:lnTo>
                    <a:pt x="28082" y="39218"/>
                  </a:lnTo>
                  <a:lnTo>
                    <a:pt x="23627" y="42020"/>
                  </a:lnTo>
                  <a:lnTo>
                    <a:pt x="19665" y="44881"/>
                  </a:lnTo>
                  <a:lnTo>
                    <a:pt x="16031" y="47780"/>
                  </a:lnTo>
                  <a:lnTo>
                    <a:pt x="12617" y="51697"/>
                  </a:lnTo>
                  <a:lnTo>
                    <a:pt x="9349" y="56293"/>
                  </a:lnTo>
                  <a:lnTo>
                    <a:pt x="6177" y="61341"/>
                  </a:lnTo>
                  <a:lnTo>
                    <a:pt x="4063" y="66691"/>
                  </a:lnTo>
                  <a:lnTo>
                    <a:pt x="2654" y="72242"/>
                  </a:lnTo>
                  <a:lnTo>
                    <a:pt x="1714" y="77927"/>
                  </a:lnTo>
                  <a:lnTo>
                    <a:pt x="1088" y="83701"/>
                  </a:lnTo>
                  <a:lnTo>
                    <a:pt x="670" y="89535"/>
                  </a:lnTo>
                  <a:lnTo>
                    <a:pt x="392" y="95409"/>
                  </a:lnTo>
                  <a:lnTo>
                    <a:pt x="82" y="107227"/>
                  </a:lnTo>
                  <a:lnTo>
                    <a:pt x="0" y="113156"/>
                  </a:lnTo>
                  <a:lnTo>
                    <a:pt x="1929" y="119094"/>
                  </a:lnTo>
                  <a:lnTo>
                    <a:pt x="5200" y="125037"/>
                  </a:lnTo>
                  <a:lnTo>
                    <a:pt x="9365" y="130983"/>
                  </a:lnTo>
                  <a:lnTo>
                    <a:pt x="14126" y="136931"/>
                  </a:lnTo>
                  <a:lnTo>
                    <a:pt x="19284" y="142881"/>
                  </a:lnTo>
                  <a:lnTo>
                    <a:pt x="24707" y="148832"/>
                  </a:lnTo>
                  <a:lnTo>
                    <a:pt x="36025" y="160736"/>
                  </a:lnTo>
                  <a:lnTo>
                    <a:pt x="41821" y="166689"/>
                  </a:lnTo>
                  <a:lnTo>
                    <a:pt x="48661" y="172641"/>
                  </a:lnTo>
                  <a:lnTo>
                    <a:pt x="56199" y="178594"/>
                  </a:lnTo>
                  <a:lnTo>
                    <a:pt x="64200" y="184547"/>
                  </a:lnTo>
                  <a:lnTo>
                    <a:pt x="81027" y="196453"/>
                  </a:lnTo>
                  <a:lnTo>
                    <a:pt x="89682" y="202406"/>
                  </a:lnTo>
                  <a:lnTo>
                    <a:pt x="97436" y="208359"/>
                  </a:lnTo>
                  <a:lnTo>
                    <a:pt x="104590" y="214313"/>
                  </a:lnTo>
                  <a:lnTo>
                    <a:pt x="111344" y="220265"/>
                  </a:lnTo>
                  <a:lnTo>
                    <a:pt x="124139" y="232172"/>
                  </a:lnTo>
                  <a:lnTo>
                    <a:pt x="130330" y="238125"/>
                  </a:lnTo>
                  <a:lnTo>
                    <a:pt x="134456" y="244078"/>
                  </a:lnTo>
                  <a:lnTo>
                    <a:pt x="137207" y="250031"/>
                  </a:lnTo>
                  <a:lnTo>
                    <a:pt x="139041" y="255984"/>
                  </a:lnTo>
                  <a:lnTo>
                    <a:pt x="141256" y="261938"/>
                  </a:lnTo>
                  <a:lnTo>
                    <a:pt x="143725" y="267891"/>
                  </a:lnTo>
                  <a:lnTo>
                    <a:pt x="146364" y="273844"/>
                  </a:lnTo>
                  <a:lnTo>
                    <a:pt x="147130" y="279797"/>
                  </a:lnTo>
                  <a:lnTo>
                    <a:pt x="146649" y="285750"/>
                  </a:lnTo>
                  <a:lnTo>
                    <a:pt x="145336" y="291703"/>
                  </a:lnTo>
                  <a:lnTo>
                    <a:pt x="143468" y="297656"/>
                  </a:lnTo>
                  <a:lnTo>
                    <a:pt x="141231" y="303609"/>
                  </a:lnTo>
                  <a:lnTo>
                    <a:pt x="138747" y="309562"/>
                  </a:lnTo>
                  <a:lnTo>
                    <a:pt x="135108" y="314523"/>
                  </a:lnTo>
                  <a:lnTo>
                    <a:pt x="130696" y="318823"/>
                  </a:lnTo>
                  <a:lnTo>
                    <a:pt x="125771" y="322681"/>
                  </a:lnTo>
                  <a:lnTo>
                    <a:pt x="120503" y="326246"/>
                  </a:lnTo>
                  <a:lnTo>
                    <a:pt x="115007" y="329615"/>
                  </a:lnTo>
                  <a:lnTo>
                    <a:pt x="109359" y="332852"/>
                  </a:lnTo>
                  <a:lnTo>
                    <a:pt x="102616" y="336003"/>
                  </a:lnTo>
                  <a:lnTo>
                    <a:pt x="95145" y="339096"/>
                  </a:lnTo>
                  <a:lnTo>
                    <a:pt x="87187" y="342149"/>
                  </a:lnTo>
                  <a:lnTo>
                    <a:pt x="79898" y="344186"/>
                  </a:lnTo>
                  <a:lnTo>
                    <a:pt x="73054" y="345543"/>
                  </a:lnTo>
                  <a:lnTo>
                    <a:pt x="66507" y="346448"/>
                  </a:lnTo>
                  <a:lnTo>
                    <a:pt x="60158" y="346059"/>
                  </a:lnTo>
                  <a:lnTo>
                    <a:pt x="53941" y="344808"/>
                  </a:lnTo>
                  <a:lnTo>
                    <a:pt x="47812" y="342981"/>
                  </a:lnTo>
                  <a:lnTo>
                    <a:pt x="42734" y="340771"/>
                  </a:lnTo>
                  <a:lnTo>
                    <a:pt x="38356" y="338306"/>
                  </a:lnTo>
                  <a:lnTo>
                    <a:pt x="34445" y="335670"/>
                  </a:lnTo>
                  <a:lnTo>
                    <a:pt x="30846" y="331928"/>
                  </a:lnTo>
                  <a:lnTo>
                    <a:pt x="27454" y="327450"/>
                  </a:lnTo>
                  <a:lnTo>
                    <a:pt x="24201" y="322479"/>
                  </a:lnTo>
                  <a:lnTo>
                    <a:pt x="20586" y="311665"/>
                  </a:lnTo>
                  <a:lnTo>
                    <a:pt x="19622" y="306003"/>
                  </a:lnTo>
                  <a:lnTo>
                    <a:pt x="18980" y="299252"/>
                  </a:lnTo>
                  <a:lnTo>
                    <a:pt x="18551" y="291775"/>
                  </a:lnTo>
                  <a:lnTo>
                    <a:pt x="18265" y="283813"/>
                  </a:lnTo>
                  <a:lnTo>
                    <a:pt x="17864" y="253646"/>
                  </a:lnTo>
                  <a:lnTo>
                    <a:pt x="18799" y="242520"/>
                  </a:lnTo>
                  <a:lnTo>
                    <a:pt x="20415" y="231133"/>
                  </a:lnTo>
                  <a:lnTo>
                    <a:pt x="22485" y="219573"/>
                  </a:lnTo>
                  <a:lnTo>
                    <a:pt x="25849" y="206905"/>
                  </a:lnTo>
                  <a:lnTo>
                    <a:pt x="30076" y="193500"/>
                  </a:lnTo>
                  <a:lnTo>
                    <a:pt x="34879" y="179601"/>
                  </a:lnTo>
                  <a:lnTo>
                    <a:pt x="40065" y="166367"/>
                  </a:lnTo>
                  <a:lnTo>
                    <a:pt x="45506" y="153575"/>
                  </a:lnTo>
                  <a:lnTo>
                    <a:pt x="51119" y="141079"/>
                  </a:lnTo>
                  <a:lnTo>
                    <a:pt x="55852" y="129771"/>
                  </a:lnTo>
                  <a:lnTo>
                    <a:pt x="60000" y="119257"/>
                  </a:lnTo>
                  <a:lnTo>
                    <a:pt x="67255" y="99636"/>
                  </a:lnTo>
                  <a:lnTo>
                    <a:pt x="73787" y="80993"/>
                  </a:lnTo>
                  <a:lnTo>
                    <a:pt x="75925" y="71855"/>
                  </a:lnTo>
                  <a:lnTo>
                    <a:pt x="77351" y="62786"/>
                  </a:lnTo>
                  <a:lnTo>
                    <a:pt x="78301" y="53764"/>
                  </a:lnTo>
                  <a:lnTo>
                    <a:pt x="79927" y="45764"/>
                  </a:lnTo>
                  <a:lnTo>
                    <a:pt x="82003" y="38447"/>
                  </a:lnTo>
                  <a:lnTo>
                    <a:pt x="84379" y="31585"/>
                  </a:lnTo>
                  <a:lnTo>
                    <a:pt x="87020" y="21314"/>
                  </a:lnTo>
                  <a:lnTo>
                    <a:pt x="88193" y="13441"/>
                  </a:lnTo>
                  <a:lnTo>
                    <a:pt x="88715" y="6635"/>
                  </a:lnTo>
                  <a:lnTo>
                    <a:pt x="87861" y="4424"/>
                  </a:lnTo>
                  <a:lnTo>
                    <a:pt x="86300" y="2949"/>
                  </a:lnTo>
                  <a:lnTo>
                    <a:pt x="8020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Annotation290"/>
            <p:cNvSpPr/>
            <p:nvPr/>
          </p:nvSpPr>
          <p:spPr>
            <a:xfrm>
              <a:off x="2348508" y="2598539"/>
              <a:ext cx="125016" cy="156593"/>
            </a:xfrm>
            <a:custGeom>
              <a:avLst/>
              <a:gdLst/>
              <a:ahLst/>
              <a:cxnLst/>
              <a:rect l="0" t="0" r="0" b="0"/>
              <a:pathLst>
                <a:path w="125016" h="156593">
                  <a:moveTo>
                    <a:pt x="0" y="35719"/>
                  </a:moveTo>
                  <a:lnTo>
                    <a:pt x="0" y="40459"/>
                  </a:lnTo>
                  <a:lnTo>
                    <a:pt x="992" y="41856"/>
                  </a:lnTo>
                  <a:lnTo>
                    <a:pt x="2646" y="42787"/>
                  </a:lnTo>
                  <a:lnTo>
                    <a:pt x="4740" y="43407"/>
                  </a:lnTo>
                  <a:lnTo>
                    <a:pt x="7129" y="44813"/>
                  </a:lnTo>
                  <a:lnTo>
                    <a:pt x="9713" y="46742"/>
                  </a:lnTo>
                  <a:lnTo>
                    <a:pt x="12429" y="49021"/>
                  </a:lnTo>
                  <a:lnTo>
                    <a:pt x="15231" y="52525"/>
                  </a:lnTo>
                  <a:lnTo>
                    <a:pt x="18091" y="56844"/>
                  </a:lnTo>
                  <a:lnTo>
                    <a:pt x="20991" y="61709"/>
                  </a:lnTo>
                  <a:lnTo>
                    <a:pt x="23916" y="66936"/>
                  </a:lnTo>
                  <a:lnTo>
                    <a:pt x="29811" y="78036"/>
                  </a:lnTo>
                  <a:lnTo>
                    <a:pt x="38709" y="95441"/>
                  </a:lnTo>
                  <a:lnTo>
                    <a:pt x="42673" y="101331"/>
                  </a:lnTo>
                  <a:lnTo>
                    <a:pt x="47300" y="107241"/>
                  </a:lnTo>
                  <a:lnTo>
                    <a:pt x="52369" y="113166"/>
                  </a:lnTo>
                  <a:lnTo>
                    <a:pt x="56741" y="118108"/>
                  </a:lnTo>
                  <a:lnTo>
                    <a:pt x="64244" y="126245"/>
                  </a:lnTo>
                  <a:lnTo>
                    <a:pt x="74047" y="136404"/>
                  </a:lnTo>
                  <a:lnTo>
                    <a:pt x="93505" y="156009"/>
                  </a:lnTo>
                  <a:lnTo>
                    <a:pt x="95079" y="156592"/>
                  </a:lnTo>
                  <a:lnTo>
                    <a:pt x="96128" y="155988"/>
                  </a:lnTo>
                  <a:lnTo>
                    <a:pt x="97812" y="152631"/>
                  </a:lnTo>
                  <a:lnTo>
                    <a:pt x="100688" y="149526"/>
                  </a:lnTo>
                  <a:lnTo>
                    <a:pt x="102844" y="147309"/>
                  </a:lnTo>
                  <a:lnTo>
                    <a:pt x="104281" y="143847"/>
                  </a:lnTo>
                  <a:lnTo>
                    <a:pt x="105240" y="139554"/>
                  </a:lnTo>
                  <a:lnTo>
                    <a:pt x="105878" y="134708"/>
                  </a:lnTo>
                  <a:lnTo>
                    <a:pt x="107296" y="129493"/>
                  </a:lnTo>
                  <a:lnTo>
                    <a:pt x="109234" y="124032"/>
                  </a:lnTo>
                  <a:lnTo>
                    <a:pt x="111518" y="118407"/>
                  </a:lnTo>
                  <a:lnTo>
                    <a:pt x="113040" y="111680"/>
                  </a:lnTo>
                  <a:lnTo>
                    <a:pt x="114056" y="104219"/>
                  </a:lnTo>
                  <a:lnTo>
                    <a:pt x="114732" y="96268"/>
                  </a:lnTo>
                  <a:lnTo>
                    <a:pt x="115183" y="88983"/>
                  </a:lnTo>
                  <a:lnTo>
                    <a:pt x="115685" y="75598"/>
                  </a:lnTo>
                  <a:lnTo>
                    <a:pt x="116811" y="69250"/>
                  </a:lnTo>
                  <a:lnTo>
                    <a:pt x="118553" y="63034"/>
                  </a:lnTo>
                  <a:lnTo>
                    <a:pt x="120707" y="56906"/>
                  </a:lnTo>
                  <a:lnTo>
                    <a:pt x="122143" y="50835"/>
                  </a:lnTo>
                  <a:lnTo>
                    <a:pt x="123101" y="44804"/>
                  </a:lnTo>
                  <a:lnTo>
                    <a:pt x="123739" y="38799"/>
                  </a:lnTo>
                  <a:lnTo>
                    <a:pt x="124164" y="33804"/>
                  </a:lnTo>
                  <a:lnTo>
                    <a:pt x="124448" y="29481"/>
                  </a:lnTo>
                  <a:lnTo>
                    <a:pt x="124763" y="22032"/>
                  </a:lnTo>
                  <a:lnTo>
                    <a:pt x="124941" y="12261"/>
                  </a:lnTo>
                  <a:lnTo>
                    <a:pt x="1250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Annotation291"/>
            <p:cNvSpPr/>
            <p:nvPr/>
          </p:nvSpPr>
          <p:spPr>
            <a:xfrm>
              <a:off x="2484250" y="2634793"/>
              <a:ext cx="132149" cy="124481"/>
            </a:xfrm>
            <a:custGeom>
              <a:avLst/>
              <a:gdLst/>
              <a:ahLst/>
              <a:cxnLst/>
              <a:rect l="0" t="0" r="0" b="0"/>
              <a:pathLst>
                <a:path w="132149" h="124481">
                  <a:moveTo>
                    <a:pt x="87500" y="26254"/>
                  </a:moveTo>
                  <a:lnTo>
                    <a:pt x="87500" y="21513"/>
                  </a:lnTo>
                  <a:lnTo>
                    <a:pt x="86508" y="20117"/>
                  </a:lnTo>
                  <a:lnTo>
                    <a:pt x="84854" y="19186"/>
                  </a:lnTo>
                  <a:lnTo>
                    <a:pt x="82759" y="18565"/>
                  </a:lnTo>
                  <a:lnTo>
                    <a:pt x="81363" y="17159"/>
                  </a:lnTo>
                  <a:lnTo>
                    <a:pt x="80432" y="15230"/>
                  </a:lnTo>
                  <a:lnTo>
                    <a:pt x="79812" y="12951"/>
                  </a:lnTo>
                  <a:lnTo>
                    <a:pt x="77413" y="11432"/>
                  </a:lnTo>
                  <a:lnTo>
                    <a:pt x="73830" y="10420"/>
                  </a:lnTo>
                  <a:lnTo>
                    <a:pt x="69457" y="9745"/>
                  </a:lnTo>
                  <a:lnTo>
                    <a:pt x="65550" y="9295"/>
                  </a:lnTo>
                  <a:lnTo>
                    <a:pt x="61952" y="8994"/>
                  </a:lnTo>
                  <a:lnTo>
                    <a:pt x="58562" y="8795"/>
                  </a:lnTo>
                  <a:lnTo>
                    <a:pt x="55310" y="9653"/>
                  </a:lnTo>
                  <a:lnTo>
                    <a:pt x="52149" y="11218"/>
                  </a:lnTo>
                  <a:lnTo>
                    <a:pt x="49050" y="13254"/>
                  </a:lnTo>
                  <a:lnTo>
                    <a:pt x="44999" y="15603"/>
                  </a:lnTo>
                  <a:lnTo>
                    <a:pt x="35207" y="20858"/>
                  </a:lnTo>
                  <a:lnTo>
                    <a:pt x="30810" y="23649"/>
                  </a:lnTo>
                  <a:lnTo>
                    <a:pt x="26886" y="26502"/>
                  </a:lnTo>
                  <a:lnTo>
                    <a:pt x="23278" y="29396"/>
                  </a:lnTo>
                  <a:lnTo>
                    <a:pt x="19881" y="33309"/>
                  </a:lnTo>
                  <a:lnTo>
                    <a:pt x="16624" y="37903"/>
                  </a:lnTo>
                  <a:lnTo>
                    <a:pt x="13460" y="42950"/>
                  </a:lnTo>
                  <a:lnTo>
                    <a:pt x="10359" y="48298"/>
                  </a:lnTo>
                  <a:lnTo>
                    <a:pt x="4267" y="59533"/>
                  </a:lnTo>
                  <a:lnTo>
                    <a:pt x="2246" y="64315"/>
                  </a:lnTo>
                  <a:lnTo>
                    <a:pt x="898" y="68495"/>
                  </a:lnTo>
                  <a:lnTo>
                    <a:pt x="0" y="72274"/>
                  </a:lnTo>
                  <a:lnTo>
                    <a:pt x="393" y="76778"/>
                  </a:lnTo>
                  <a:lnTo>
                    <a:pt x="1647" y="81765"/>
                  </a:lnTo>
                  <a:lnTo>
                    <a:pt x="6049" y="94545"/>
                  </a:lnTo>
                  <a:lnTo>
                    <a:pt x="8395" y="96586"/>
                  </a:lnTo>
                  <a:lnTo>
                    <a:pt x="11943" y="98939"/>
                  </a:lnTo>
                  <a:lnTo>
                    <a:pt x="16292" y="101500"/>
                  </a:lnTo>
                  <a:lnTo>
                    <a:pt x="20185" y="103207"/>
                  </a:lnTo>
                  <a:lnTo>
                    <a:pt x="23772" y="104345"/>
                  </a:lnTo>
                  <a:lnTo>
                    <a:pt x="27155" y="105104"/>
                  </a:lnTo>
                  <a:lnTo>
                    <a:pt x="31395" y="104617"/>
                  </a:lnTo>
                  <a:lnTo>
                    <a:pt x="36206" y="103301"/>
                  </a:lnTo>
                  <a:lnTo>
                    <a:pt x="41398" y="101431"/>
                  </a:lnTo>
                  <a:lnTo>
                    <a:pt x="45851" y="100184"/>
                  </a:lnTo>
                  <a:lnTo>
                    <a:pt x="49812" y="99353"/>
                  </a:lnTo>
                  <a:lnTo>
                    <a:pt x="53445" y="98799"/>
                  </a:lnTo>
                  <a:lnTo>
                    <a:pt x="57851" y="96446"/>
                  </a:lnTo>
                  <a:lnTo>
                    <a:pt x="62773" y="92892"/>
                  </a:lnTo>
                  <a:lnTo>
                    <a:pt x="68039" y="88539"/>
                  </a:lnTo>
                  <a:lnTo>
                    <a:pt x="72541" y="84644"/>
                  </a:lnTo>
                  <a:lnTo>
                    <a:pt x="76535" y="81056"/>
                  </a:lnTo>
                  <a:lnTo>
                    <a:pt x="80190" y="77671"/>
                  </a:lnTo>
                  <a:lnTo>
                    <a:pt x="82627" y="74423"/>
                  </a:lnTo>
                  <a:lnTo>
                    <a:pt x="84251" y="71265"/>
                  </a:lnTo>
                  <a:lnTo>
                    <a:pt x="85334" y="68167"/>
                  </a:lnTo>
                  <a:lnTo>
                    <a:pt x="86056" y="64118"/>
                  </a:lnTo>
                  <a:lnTo>
                    <a:pt x="86537" y="59434"/>
                  </a:lnTo>
                  <a:lnTo>
                    <a:pt x="86858" y="54327"/>
                  </a:lnTo>
                  <a:lnTo>
                    <a:pt x="87215" y="43361"/>
                  </a:lnTo>
                  <a:lnTo>
                    <a:pt x="87483" y="14826"/>
                  </a:lnTo>
                  <a:lnTo>
                    <a:pt x="87495" y="5560"/>
                  </a:lnTo>
                  <a:lnTo>
                    <a:pt x="86504" y="3528"/>
                  </a:lnTo>
                  <a:lnTo>
                    <a:pt x="84852" y="2174"/>
                  </a:lnTo>
                  <a:lnTo>
                    <a:pt x="79811" y="0"/>
                  </a:lnTo>
                  <a:lnTo>
                    <a:pt x="79398" y="814"/>
                  </a:lnTo>
                  <a:lnTo>
                    <a:pt x="78938" y="4364"/>
                  </a:lnTo>
                  <a:lnTo>
                    <a:pt x="79808" y="6699"/>
                  </a:lnTo>
                  <a:lnTo>
                    <a:pt x="81379" y="9249"/>
                  </a:lnTo>
                  <a:lnTo>
                    <a:pt x="83420" y="11941"/>
                  </a:lnTo>
                  <a:lnTo>
                    <a:pt x="84780" y="15720"/>
                  </a:lnTo>
                  <a:lnTo>
                    <a:pt x="85686" y="20223"/>
                  </a:lnTo>
                  <a:lnTo>
                    <a:pt x="86291" y="25210"/>
                  </a:lnTo>
                  <a:lnTo>
                    <a:pt x="87686" y="30519"/>
                  </a:lnTo>
                  <a:lnTo>
                    <a:pt x="89608" y="36042"/>
                  </a:lnTo>
                  <a:lnTo>
                    <a:pt x="91882" y="41709"/>
                  </a:lnTo>
                  <a:lnTo>
                    <a:pt x="93398" y="47472"/>
                  </a:lnTo>
                  <a:lnTo>
                    <a:pt x="94408" y="53298"/>
                  </a:lnTo>
                  <a:lnTo>
                    <a:pt x="95082" y="59166"/>
                  </a:lnTo>
                  <a:lnTo>
                    <a:pt x="96523" y="65062"/>
                  </a:lnTo>
                  <a:lnTo>
                    <a:pt x="98476" y="70978"/>
                  </a:lnTo>
                  <a:lnTo>
                    <a:pt x="100771" y="76906"/>
                  </a:lnTo>
                  <a:lnTo>
                    <a:pt x="104284" y="82842"/>
                  </a:lnTo>
                  <a:lnTo>
                    <a:pt x="108612" y="88784"/>
                  </a:lnTo>
                  <a:lnTo>
                    <a:pt x="113481" y="94730"/>
                  </a:lnTo>
                  <a:lnTo>
                    <a:pt x="117719" y="99686"/>
                  </a:lnTo>
                  <a:lnTo>
                    <a:pt x="121536" y="103982"/>
                  </a:lnTo>
                  <a:lnTo>
                    <a:pt x="125074" y="107838"/>
                  </a:lnTo>
                  <a:lnTo>
                    <a:pt x="127432" y="111401"/>
                  </a:lnTo>
                  <a:lnTo>
                    <a:pt x="129004" y="114769"/>
                  </a:lnTo>
                  <a:lnTo>
                    <a:pt x="132148" y="1244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Annotation292"/>
            <p:cNvSpPr/>
            <p:nvPr/>
          </p:nvSpPr>
          <p:spPr>
            <a:xfrm>
              <a:off x="2634258" y="2473523"/>
              <a:ext cx="44649" cy="258962"/>
            </a:xfrm>
            <a:custGeom>
              <a:avLst/>
              <a:gdLst/>
              <a:ahLst/>
              <a:cxnLst/>
              <a:rect l="0" t="0" r="0" b="0"/>
              <a:pathLst>
                <a:path w="44649" h="258962">
                  <a:moveTo>
                    <a:pt x="0" y="0"/>
                  </a:moveTo>
                  <a:lnTo>
                    <a:pt x="0" y="12429"/>
                  </a:lnTo>
                  <a:lnTo>
                    <a:pt x="992" y="16224"/>
                  </a:lnTo>
                  <a:lnTo>
                    <a:pt x="2646" y="20738"/>
                  </a:lnTo>
                  <a:lnTo>
                    <a:pt x="4740" y="25732"/>
                  </a:lnTo>
                  <a:lnTo>
                    <a:pt x="6137" y="31045"/>
                  </a:lnTo>
                  <a:lnTo>
                    <a:pt x="7068" y="36572"/>
                  </a:lnTo>
                  <a:lnTo>
                    <a:pt x="7688" y="42241"/>
                  </a:lnTo>
                  <a:lnTo>
                    <a:pt x="9094" y="49989"/>
                  </a:lnTo>
                  <a:lnTo>
                    <a:pt x="11023" y="59123"/>
                  </a:lnTo>
                  <a:lnTo>
                    <a:pt x="13302" y="69181"/>
                  </a:lnTo>
                  <a:lnTo>
                    <a:pt x="14821" y="78863"/>
                  </a:lnTo>
                  <a:lnTo>
                    <a:pt x="15834" y="88294"/>
                  </a:lnTo>
                  <a:lnTo>
                    <a:pt x="16509" y="97558"/>
                  </a:lnTo>
                  <a:lnTo>
                    <a:pt x="17951" y="107703"/>
                  </a:lnTo>
                  <a:lnTo>
                    <a:pt x="19905" y="118435"/>
                  </a:lnTo>
                  <a:lnTo>
                    <a:pt x="22199" y="129558"/>
                  </a:lnTo>
                  <a:lnTo>
                    <a:pt x="24722" y="139951"/>
                  </a:lnTo>
                  <a:lnTo>
                    <a:pt x="27395" y="149855"/>
                  </a:lnTo>
                  <a:lnTo>
                    <a:pt x="30169" y="159435"/>
                  </a:lnTo>
                  <a:lnTo>
                    <a:pt x="32019" y="168798"/>
                  </a:lnTo>
                  <a:lnTo>
                    <a:pt x="33252" y="178016"/>
                  </a:lnTo>
                  <a:lnTo>
                    <a:pt x="34074" y="187139"/>
                  </a:lnTo>
                  <a:lnTo>
                    <a:pt x="35615" y="196197"/>
                  </a:lnTo>
                  <a:lnTo>
                    <a:pt x="37634" y="205212"/>
                  </a:lnTo>
                  <a:lnTo>
                    <a:pt x="39972" y="214199"/>
                  </a:lnTo>
                  <a:lnTo>
                    <a:pt x="41531" y="222174"/>
                  </a:lnTo>
                  <a:lnTo>
                    <a:pt x="42570" y="229476"/>
                  </a:lnTo>
                  <a:lnTo>
                    <a:pt x="43263" y="236328"/>
                  </a:lnTo>
                  <a:lnTo>
                    <a:pt x="43724" y="241888"/>
                  </a:lnTo>
                  <a:lnTo>
                    <a:pt x="44032" y="246587"/>
                  </a:lnTo>
                  <a:lnTo>
                    <a:pt x="44648" y="2589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Annotation293"/>
            <p:cNvSpPr/>
            <p:nvPr/>
          </p:nvSpPr>
          <p:spPr>
            <a:xfrm>
              <a:off x="2732642" y="2608864"/>
              <a:ext cx="62197" cy="150410"/>
            </a:xfrm>
            <a:custGeom>
              <a:avLst/>
              <a:gdLst/>
              <a:ahLst/>
              <a:cxnLst/>
              <a:rect l="0" t="0" r="0" b="0"/>
              <a:pathLst>
                <a:path w="62197" h="150410">
                  <a:moveTo>
                    <a:pt x="8772" y="61113"/>
                  </a:moveTo>
                  <a:lnTo>
                    <a:pt x="16460" y="61113"/>
                  </a:lnTo>
                  <a:lnTo>
                    <a:pt x="17866" y="60120"/>
                  </a:lnTo>
                  <a:lnTo>
                    <a:pt x="19796" y="58467"/>
                  </a:lnTo>
                  <a:lnTo>
                    <a:pt x="22074" y="56372"/>
                  </a:lnTo>
                  <a:lnTo>
                    <a:pt x="24586" y="54976"/>
                  </a:lnTo>
                  <a:lnTo>
                    <a:pt x="27252" y="54045"/>
                  </a:lnTo>
                  <a:lnTo>
                    <a:pt x="30021" y="53424"/>
                  </a:lnTo>
                  <a:lnTo>
                    <a:pt x="32860" y="53010"/>
                  </a:lnTo>
                  <a:lnTo>
                    <a:pt x="35745" y="52734"/>
                  </a:lnTo>
                  <a:lnTo>
                    <a:pt x="38660" y="52550"/>
                  </a:lnTo>
                  <a:lnTo>
                    <a:pt x="41596" y="51436"/>
                  </a:lnTo>
                  <a:lnTo>
                    <a:pt x="44545" y="49700"/>
                  </a:lnTo>
                  <a:lnTo>
                    <a:pt x="47504" y="47551"/>
                  </a:lnTo>
                  <a:lnTo>
                    <a:pt x="50468" y="45126"/>
                  </a:lnTo>
                  <a:lnTo>
                    <a:pt x="53437" y="42518"/>
                  </a:lnTo>
                  <a:lnTo>
                    <a:pt x="56408" y="39786"/>
                  </a:lnTo>
                  <a:lnTo>
                    <a:pt x="58389" y="36973"/>
                  </a:lnTo>
                  <a:lnTo>
                    <a:pt x="59709" y="34105"/>
                  </a:lnTo>
                  <a:lnTo>
                    <a:pt x="60589" y="31202"/>
                  </a:lnTo>
                  <a:lnTo>
                    <a:pt x="61176" y="28273"/>
                  </a:lnTo>
                  <a:lnTo>
                    <a:pt x="61567" y="25329"/>
                  </a:lnTo>
                  <a:lnTo>
                    <a:pt x="61828" y="22374"/>
                  </a:lnTo>
                  <a:lnTo>
                    <a:pt x="62003" y="19412"/>
                  </a:lnTo>
                  <a:lnTo>
                    <a:pt x="62196" y="13475"/>
                  </a:lnTo>
                  <a:lnTo>
                    <a:pt x="61255" y="11494"/>
                  </a:lnTo>
                  <a:lnTo>
                    <a:pt x="59636" y="10174"/>
                  </a:lnTo>
                  <a:lnTo>
                    <a:pt x="57564" y="9294"/>
                  </a:lnTo>
                  <a:lnTo>
                    <a:pt x="55191" y="7715"/>
                  </a:lnTo>
                  <a:lnTo>
                    <a:pt x="52616" y="5671"/>
                  </a:lnTo>
                  <a:lnTo>
                    <a:pt x="49908" y="3316"/>
                  </a:lnTo>
                  <a:lnTo>
                    <a:pt x="46118" y="1745"/>
                  </a:lnTo>
                  <a:lnTo>
                    <a:pt x="41607" y="698"/>
                  </a:lnTo>
                  <a:lnTo>
                    <a:pt x="36615" y="0"/>
                  </a:lnTo>
                  <a:lnTo>
                    <a:pt x="32295" y="527"/>
                  </a:lnTo>
                  <a:lnTo>
                    <a:pt x="28423" y="1871"/>
                  </a:lnTo>
                  <a:lnTo>
                    <a:pt x="24849" y="3759"/>
                  </a:lnTo>
                  <a:lnTo>
                    <a:pt x="21474" y="7002"/>
                  </a:lnTo>
                  <a:lnTo>
                    <a:pt x="18233" y="11148"/>
                  </a:lnTo>
                  <a:lnTo>
                    <a:pt x="15079" y="15897"/>
                  </a:lnTo>
                  <a:lnTo>
                    <a:pt x="11984" y="21047"/>
                  </a:lnTo>
                  <a:lnTo>
                    <a:pt x="8929" y="26464"/>
                  </a:lnTo>
                  <a:lnTo>
                    <a:pt x="5900" y="32061"/>
                  </a:lnTo>
                  <a:lnTo>
                    <a:pt x="3881" y="37776"/>
                  </a:lnTo>
                  <a:lnTo>
                    <a:pt x="2535" y="43570"/>
                  </a:lnTo>
                  <a:lnTo>
                    <a:pt x="1637" y="49418"/>
                  </a:lnTo>
                  <a:lnTo>
                    <a:pt x="1039" y="56293"/>
                  </a:lnTo>
                  <a:lnTo>
                    <a:pt x="640" y="63852"/>
                  </a:lnTo>
                  <a:lnTo>
                    <a:pt x="197" y="79198"/>
                  </a:lnTo>
                  <a:lnTo>
                    <a:pt x="0" y="92632"/>
                  </a:lnTo>
                  <a:lnTo>
                    <a:pt x="939" y="98993"/>
                  </a:lnTo>
                  <a:lnTo>
                    <a:pt x="2558" y="105218"/>
                  </a:lnTo>
                  <a:lnTo>
                    <a:pt x="4629" y="111352"/>
                  </a:lnTo>
                  <a:lnTo>
                    <a:pt x="7003" y="116434"/>
                  </a:lnTo>
                  <a:lnTo>
                    <a:pt x="9577" y="120813"/>
                  </a:lnTo>
                  <a:lnTo>
                    <a:pt x="12285" y="124726"/>
                  </a:lnTo>
                  <a:lnTo>
                    <a:pt x="16075" y="128326"/>
                  </a:lnTo>
                  <a:lnTo>
                    <a:pt x="20586" y="131718"/>
                  </a:lnTo>
                  <a:lnTo>
                    <a:pt x="25577" y="134972"/>
                  </a:lnTo>
                  <a:lnTo>
                    <a:pt x="29898" y="138134"/>
                  </a:lnTo>
                  <a:lnTo>
                    <a:pt x="33770" y="141233"/>
                  </a:lnTo>
                  <a:lnTo>
                    <a:pt x="37343" y="144292"/>
                  </a:lnTo>
                  <a:lnTo>
                    <a:pt x="40718" y="146331"/>
                  </a:lnTo>
                  <a:lnTo>
                    <a:pt x="43960" y="147691"/>
                  </a:lnTo>
                  <a:lnTo>
                    <a:pt x="53421" y="1504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Annotation294"/>
            <p:cNvSpPr/>
            <p:nvPr/>
          </p:nvSpPr>
          <p:spPr>
            <a:xfrm>
              <a:off x="2821781" y="2608031"/>
              <a:ext cx="116087" cy="142314"/>
            </a:xfrm>
            <a:custGeom>
              <a:avLst/>
              <a:gdLst/>
              <a:ahLst/>
              <a:cxnLst/>
              <a:rect l="0" t="0" r="0" b="0"/>
              <a:pathLst>
                <a:path w="116087" h="142314">
                  <a:moveTo>
                    <a:pt x="0" y="53016"/>
                  </a:moveTo>
                  <a:lnTo>
                    <a:pt x="0" y="74007"/>
                  </a:lnTo>
                  <a:lnTo>
                    <a:pt x="992" y="77924"/>
                  </a:lnTo>
                  <a:lnTo>
                    <a:pt x="2646" y="82520"/>
                  </a:lnTo>
                  <a:lnTo>
                    <a:pt x="4741" y="87568"/>
                  </a:lnTo>
                  <a:lnTo>
                    <a:pt x="7129" y="91926"/>
                  </a:lnTo>
                  <a:lnTo>
                    <a:pt x="9714" y="95823"/>
                  </a:lnTo>
                  <a:lnTo>
                    <a:pt x="12429" y="99413"/>
                  </a:lnTo>
                  <a:lnTo>
                    <a:pt x="14239" y="103791"/>
                  </a:lnTo>
                  <a:lnTo>
                    <a:pt x="15446" y="108694"/>
                  </a:lnTo>
                  <a:lnTo>
                    <a:pt x="16250" y="113947"/>
                  </a:lnTo>
                  <a:lnTo>
                    <a:pt x="17779" y="118442"/>
                  </a:lnTo>
                  <a:lnTo>
                    <a:pt x="19790" y="122430"/>
                  </a:lnTo>
                  <a:lnTo>
                    <a:pt x="26380" y="132742"/>
                  </a:lnTo>
                  <a:lnTo>
                    <a:pt x="29253" y="133098"/>
                  </a:lnTo>
                  <a:lnTo>
                    <a:pt x="34442" y="133327"/>
                  </a:lnTo>
                  <a:lnTo>
                    <a:pt x="33876" y="132353"/>
                  </a:lnTo>
                  <a:lnTo>
                    <a:pt x="30600" y="128626"/>
                  </a:lnTo>
                  <a:lnTo>
                    <a:pt x="27918" y="125690"/>
                  </a:lnTo>
                  <a:lnTo>
                    <a:pt x="27542" y="123293"/>
                  </a:lnTo>
                  <a:lnTo>
                    <a:pt x="27291" y="119711"/>
                  </a:lnTo>
                  <a:lnTo>
                    <a:pt x="27124" y="115338"/>
                  </a:lnTo>
                  <a:lnTo>
                    <a:pt x="26888" y="99704"/>
                  </a:lnTo>
                  <a:lnTo>
                    <a:pt x="25863" y="94063"/>
                  </a:lnTo>
                  <a:lnTo>
                    <a:pt x="24187" y="88318"/>
                  </a:lnTo>
                  <a:lnTo>
                    <a:pt x="22078" y="82504"/>
                  </a:lnTo>
                  <a:lnTo>
                    <a:pt x="21664" y="75651"/>
                  </a:lnTo>
                  <a:lnTo>
                    <a:pt x="22380" y="68106"/>
                  </a:lnTo>
                  <a:lnTo>
                    <a:pt x="23850" y="60099"/>
                  </a:lnTo>
                  <a:lnTo>
                    <a:pt x="24830" y="53769"/>
                  </a:lnTo>
                  <a:lnTo>
                    <a:pt x="25483" y="48557"/>
                  </a:lnTo>
                  <a:lnTo>
                    <a:pt x="25918" y="44090"/>
                  </a:lnTo>
                  <a:lnTo>
                    <a:pt x="26209" y="39128"/>
                  </a:lnTo>
                  <a:lnTo>
                    <a:pt x="26531" y="28323"/>
                  </a:lnTo>
                  <a:lnTo>
                    <a:pt x="27609" y="23655"/>
                  </a:lnTo>
                  <a:lnTo>
                    <a:pt x="29320" y="19551"/>
                  </a:lnTo>
                  <a:lnTo>
                    <a:pt x="31453" y="15824"/>
                  </a:lnTo>
                  <a:lnTo>
                    <a:pt x="33867" y="12346"/>
                  </a:lnTo>
                  <a:lnTo>
                    <a:pt x="36469" y="9036"/>
                  </a:lnTo>
                  <a:lnTo>
                    <a:pt x="39195" y="5836"/>
                  </a:lnTo>
                  <a:lnTo>
                    <a:pt x="42005" y="3703"/>
                  </a:lnTo>
                  <a:lnTo>
                    <a:pt x="44871" y="2282"/>
                  </a:lnTo>
                  <a:lnTo>
                    <a:pt x="47773" y="1334"/>
                  </a:lnTo>
                  <a:lnTo>
                    <a:pt x="50701" y="702"/>
                  </a:lnTo>
                  <a:lnTo>
                    <a:pt x="53644" y="280"/>
                  </a:lnTo>
                  <a:lnTo>
                    <a:pt x="56599" y="0"/>
                  </a:lnTo>
                  <a:lnTo>
                    <a:pt x="59561" y="804"/>
                  </a:lnTo>
                  <a:lnTo>
                    <a:pt x="62528" y="2333"/>
                  </a:lnTo>
                  <a:lnTo>
                    <a:pt x="65498" y="4345"/>
                  </a:lnTo>
                  <a:lnTo>
                    <a:pt x="69462" y="7670"/>
                  </a:lnTo>
                  <a:lnTo>
                    <a:pt x="74090" y="11871"/>
                  </a:lnTo>
                  <a:lnTo>
                    <a:pt x="79158" y="16656"/>
                  </a:lnTo>
                  <a:lnTo>
                    <a:pt x="83530" y="21831"/>
                  </a:lnTo>
                  <a:lnTo>
                    <a:pt x="87437" y="27265"/>
                  </a:lnTo>
                  <a:lnTo>
                    <a:pt x="91033" y="32872"/>
                  </a:lnTo>
                  <a:lnTo>
                    <a:pt x="94424" y="38594"/>
                  </a:lnTo>
                  <a:lnTo>
                    <a:pt x="97676" y="44394"/>
                  </a:lnTo>
                  <a:lnTo>
                    <a:pt x="100836" y="50244"/>
                  </a:lnTo>
                  <a:lnTo>
                    <a:pt x="102943" y="57121"/>
                  </a:lnTo>
                  <a:lnTo>
                    <a:pt x="104348" y="64682"/>
                  </a:lnTo>
                  <a:lnTo>
                    <a:pt x="105284" y="72700"/>
                  </a:lnTo>
                  <a:lnTo>
                    <a:pt x="106900" y="81021"/>
                  </a:lnTo>
                  <a:lnTo>
                    <a:pt x="108970" y="89546"/>
                  </a:lnTo>
                  <a:lnTo>
                    <a:pt x="111342" y="98205"/>
                  </a:lnTo>
                  <a:lnTo>
                    <a:pt x="112923" y="104970"/>
                  </a:lnTo>
                  <a:lnTo>
                    <a:pt x="113978" y="110472"/>
                  </a:lnTo>
                  <a:lnTo>
                    <a:pt x="114680" y="115132"/>
                  </a:lnTo>
                  <a:lnTo>
                    <a:pt x="115149" y="120224"/>
                  </a:lnTo>
                  <a:lnTo>
                    <a:pt x="115461" y="125602"/>
                  </a:lnTo>
                  <a:lnTo>
                    <a:pt x="116086" y="142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Annotation295"/>
            <p:cNvSpPr/>
            <p:nvPr/>
          </p:nvSpPr>
          <p:spPr>
            <a:xfrm>
              <a:off x="2966161" y="2616398"/>
              <a:ext cx="69934" cy="116087"/>
            </a:xfrm>
            <a:custGeom>
              <a:avLst/>
              <a:gdLst/>
              <a:ahLst/>
              <a:cxnLst/>
              <a:rect l="0" t="0" r="0" b="0"/>
              <a:pathLst>
                <a:path w="69934" h="116087">
                  <a:moveTo>
                    <a:pt x="69933" y="0"/>
                  </a:moveTo>
                  <a:lnTo>
                    <a:pt x="57504" y="0"/>
                  </a:lnTo>
                  <a:lnTo>
                    <a:pt x="54701" y="992"/>
                  </a:lnTo>
                  <a:lnTo>
                    <a:pt x="51841" y="2646"/>
                  </a:lnTo>
                  <a:lnTo>
                    <a:pt x="48942" y="4741"/>
                  </a:lnTo>
                  <a:lnTo>
                    <a:pt x="46017" y="6137"/>
                  </a:lnTo>
                  <a:lnTo>
                    <a:pt x="43075" y="7068"/>
                  </a:lnTo>
                  <a:lnTo>
                    <a:pt x="40121" y="7689"/>
                  </a:lnTo>
                  <a:lnTo>
                    <a:pt x="37160" y="10087"/>
                  </a:lnTo>
                  <a:lnTo>
                    <a:pt x="34193" y="13670"/>
                  </a:lnTo>
                  <a:lnTo>
                    <a:pt x="31224" y="18043"/>
                  </a:lnTo>
                  <a:lnTo>
                    <a:pt x="27260" y="21951"/>
                  </a:lnTo>
                  <a:lnTo>
                    <a:pt x="22632" y="25548"/>
                  </a:lnTo>
                  <a:lnTo>
                    <a:pt x="17563" y="28938"/>
                  </a:lnTo>
                  <a:lnTo>
                    <a:pt x="14184" y="33183"/>
                  </a:lnTo>
                  <a:lnTo>
                    <a:pt x="11931" y="37997"/>
                  </a:lnTo>
                  <a:lnTo>
                    <a:pt x="10429" y="43191"/>
                  </a:lnTo>
                  <a:lnTo>
                    <a:pt x="8436" y="47646"/>
                  </a:lnTo>
                  <a:lnTo>
                    <a:pt x="6114" y="51608"/>
                  </a:lnTo>
                  <a:lnTo>
                    <a:pt x="3575" y="55241"/>
                  </a:lnTo>
                  <a:lnTo>
                    <a:pt x="1881" y="59648"/>
                  </a:lnTo>
                  <a:lnTo>
                    <a:pt x="753" y="64570"/>
                  </a:lnTo>
                  <a:lnTo>
                    <a:pt x="0" y="69836"/>
                  </a:lnTo>
                  <a:lnTo>
                    <a:pt x="491" y="74339"/>
                  </a:lnTo>
                  <a:lnTo>
                    <a:pt x="1810" y="78332"/>
                  </a:lnTo>
                  <a:lnTo>
                    <a:pt x="3682" y="81987"/>
                  </a:lnTo>
                  <a:lnTo>
                    <a:pt x="5922" y="85416"/>
                  </a:lnTo>
                  <a:lnTo>
                    <a:pt x="8407" y="88695"/>
                  </a:lnTo>
                  <a:lnTo>
                    <a:pt x="11056" y="91872"/>
                  </a:lnTo>
                  <a:lnTo>
                    <a:pt x="13814" y="94982"/>
                  </a:lnTo>
                  <a:lnTo>
                    <a:pt x="19525" y="101085"/>
                  </a:lnTo>
                  <a:lnTo>
                    <a:pt x="23429" y="104101"/>
                  </a:lnTo>
                  <a:lnTo>
                    <a:pt x="28017" y="107104"/>
                  </a:lnTo>
                  <a:lnTo>
                    <a:pt x="33059" y="110098"/>
                  </a:lnTo>
                  <a:lnTo>
                    <a:pt x="37413" y="112094"/>
                  </a:lnTo>
                  <a:lnTo>
                    <a:pt x="41307" y="113425"/>
                  </a:lnTo>
                  <a:lnTo>
                    <a:pt x="44896" y="114312"/>
                  </a:lnTo>
                  <a:lnTo>
                    <a:pt x="48280" y="114903"/>
                  </a:lnTo>
                  <a:lnTo>
                    <a:pt x="51529" y="115298"/>
                  </a:lnTo>
                  <a:lnTo>
                    <a:pt x="61003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Annotation296"/>
            <p:cNvSpPr/>
            <p:nvPr/>
          </p:nvSpPr>
          <p:spPr>
            <a:xfrm>
              <a:off x="3098602" y="2576711"/>
              <a:ext cx="107157" cy="182563"/>
            </a:xfrm>
            <a:custGeom>
              <a:avLst/>
              <a:gdLst/>
              <a:ahLst/>
              <a:cxnLst/>
              <a:rect l="0" t="0" r="0" b="0"/>
              <a:pathLst>
                <a:path w="107157" h="182563">
                  <a:moveTo>
                    <a:pt x="0" y="75406"/>
                  </a:moveTo>
                  <a:lnTo>
                    <a:pt x="20990" y="75406"/>
                  </a:lnTo>
                  <a:lnTo>
                    <a:pt x="23915" y="74414"/>
                  </a:lnTo>
                  <a:lnTo>
                    <a:pt x="26857" y="72760"/>
                  </a:lnTo>
                  <a:lnTo>
                    <a:pt x="29811" y="70665"/>
                  </a:lnTo>
                  <a:lnTo>
                    <a:pt x="32773" y="69269"/>
                  </a:lnTo>
                  <a:lnTo>
                    <a:pt x="35739" y="68338"/>
                  </a:lnTo>
                  <a:lnTo>
                    <a:pt x="38708" y="67718"/>
                  </a:lnTo>
                  <a:lnTo>
                    <a:pt x="42672" y="66312"/>
                  </a:lnTo>
                  <a:lnTo>
                    <a:pt x="47300" y="64382"/>
                  </a:lnTo>
                  <a:lnTo>
                    <a:pt x="52369" y="62104"/>
                  </a:lnTo>
                  <a:lnTo>
                    <a:pt x="56741" y="59592"/>
                  </a:lnTo>
                  <a:lnTo>
                    <a:pt x="60647" y="56926"/>
                  </a:lnTo>
                  <a:lnTo>
                    <a:pt x="64244" y="54157"/>
                  </a:lnTo>
                  <a:lnTo>
                    <a:pt x="67634" y="51318"/>
                  </a:lnTo>
                  <a:lnTo>
                    <a:pt x="70886" y="48433"/>
                  </a:lnTo>
                  <a:lnTo>
                    <a:pt x="74046" y="45518"/>
                  </a:lnTo>
                  <a:lnTo>
                    <a:pt x="76153" y="42582"/>
                  </a:lnTo>
                  <a:lnTo>
                    <a:pt x="77558" y="39633"/>
                  </a:lnTo>
                  <a:lnTo>
                    <a:pt x="78494" y="36674"/>
                  </a:lnTo>
                  <a:lnTo>
                    <a:pt x="79118" y="33710"/>
                  </a:lnTo>
                  <a:lnTo>
                    <a:pt x="79534" y="30741"/>
                  </a:lnTo>
                  <a:lnTo>
                    <a:pt x="79812" y="27770"/>
                  </a:lnTo>
                  <a:lnTo>
                    <a:pt x="79997" y="24797"/>
                  </a:lnTo>
                  <a:lnTo>
                    <a:pt x="80202" y="18848"/>
                  </a:lnTo>
                  <a:lnTo>
                    <a:pt x="79265" y="15873"/>
                  </a:lnTo>
                  <a:lnTo>
                    <a:pt x="77648" y="12897"/>
                  </a:lnTo>
                  <a:lnTo>
                    <a:pt x="75578" y="9921"/>
                  </a:lnTo>
                  <a:lnTo>
                    <a:pt x="73205" y="6944"/>
                  </a:lnTo>
                  <a:lnTo>
                    <a:pt x="70631" y="3968"/>
                  </a:lnTo>
                  <a:lnTo>
                    <a:pt x="67923" y="992"/>
                  </a:lnTo>
                  <a:lnTo>
                    <a:pt x="65126" y="0"/>
                  </a:lnTo>
                  <a:lnTo>
                    <a:pt x="62269" y="331"/>
                  </a:lnTo>
                  <a:lnTo>
                    <a:pt x="59372" y="1543"/>
                  </a:lnTo>
                  <a:lnTo>
                    <a:pt x="55456" y="3344"/>
                  </a:lnTo>
                  <a:lnTo>
                    <a:pt x="45813" y="7991"/>
                  </a:lnTo>
                  <a:lnTo>
                    <a:pt x="41456" y="10618"/>
                  </a:lnTo>
                  <a:lnTo>
                    <a:pt x="37559" y="13363"/>
                  </a:lnTo>
                  <a:lnTo>
                    <a:pt x="33969" y="16184"/>
                  </a:lnTo>
                  <a:lnTo>
                    <a:pt x="30583" y="20050"/>
                  </a:lnTo>
                  <a:lnTo>
                    <a:pt x="27334" y="24611"/>
                  </a:lnTo>
                  <a:lnTo>
                    <a:pt x="24176" y="29637"/>
                  </a:lnTo>
                  <a:lnTo>
                    <a:pt x="21078" y="35963"/>
                  </a:lnTo>
                  <a:lnTo>
                    <a:pt x="18021" y="43158"/>
                  </a:lnTo>
                  <a:lnTo>
                    <a:pt x="14990" y="50931"/>
                  </a:lnTo>
                  <a:lnTo>
                    <a:pt x="11978" y="58097"/>
                  </a:lnTo>
                  <a:lnTo>
                    <a:pt x="8977" y="64859"/>
                  </a:lnTo>
                  <a:lnTo>
                    <a:pt x="5985" y="71351"/>
                  </a:lnTo>
                  <a:lnTo>
                    <a:pt x="3990" y="78656"/>
                  </a:lnTo>
                  <a:lnTo>
                    <a:pt x="2659" y="86502"/>
                  </a:lnTo>
                  <a:lnTo>
                    <a:pt x="1773" y="94710"/>
                  </a:lnTo>
                  <a:lnTo>
                    <a:pt x="2174" y="102166"/>
                  </a:lnTo>
                  <a:lnTo>
                    <a:pt x="3433" y="109121"/>
                  </a:lnTo>
                  <a:lnTo>
                    <a:pt x="5265" y="115742"/>
                  </a:lnTo>
                  <a:lnTo>
                    <a:pt x="7479" y="122140"/>
                  </a:lnTo>
                  <a:lnTo>
                    <a:pt x="9946" y="128391"/>
                  </a:lnTo>
                  <a:lnTo>
                    <a:pt x="12584" y="134542"/>
                  </a:lnTo>
                  <a:lnTo>
                    <a:pt x="16327" y="140626"/>
                  </a:lnTo>
                  <a:lnTo>
                    <a:pt x="20806" y="146668"/>
                  </a:lnTo>
                  <a:lnTo>
                    <a:pt x="25777" y="152680"/>
                  </a:lnTo>
                  <a:lnTo>
                    <a:pt x="31075" y="157680"/>
                  </a:lnTo>
                  <a:lnTo>
                    <a:pt x="36591" y="162005"/>
                  </a:lnTo>
                  <a:lnTo>
                    <a:pt x="42254" y="165881"/>
                  </a:lnTo>
                  <a:lnTo>
                    <a:pt x="48013" y="169457"/>
                  </a:lnTo>
                  <a:lnTo>
                    <a:pt x="53836" y="172833"/>
                  </a:lnTo>
                  <a:lnTo>
                    <a:pt x="59703" y="176076"/>
                  </a:lnTo>
                  <a:lnTo>
                    <a:pt x="65599" y="178238"/>
                  </a:lnTo>
                  <a:lnTo>
                    <a:pt x="71513" y="179680"/>
                  </a:lnTo>
                  <a:lnTo>
                    <a:pt x="77441" y="180641"/>
                  </a:lnTo>
                  <a:lnTo>
                    <a:pt x="83377" y="181281"/>
                  </a:lnTo>
                  <a:lnTo>
                    <a:pt x="89319" y="181708"/>
                  </a:lnTo>
                  <a:lnTo>
                    <a:pt x="107156" y="1825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Annotation297"/>
            <p:cNvSpPr/>
            <p:nvPr/>
          </p:nvSpPr>
          <p:spPr>
            <a:xfrm>
              <a:off x="3420070" y="2571907"/>
              <a:ext cx="98228" cy="169458"/>
            </a:xfrm>
            <a:custGeom>
              <a:avLst/>
              <a:gdLst/>
              <a:ahLst/>
              <a:cxnLst/>
              <a:rect l="0" t="0" r="0" b="0"/>
              <a:pathLst>
                <a:path w="98228" h="169458">
                  <a:moveTo>
                    <a:pt x="0" y="80210"/>
                  </a:moveTo>
                  <a:lnTo>
                    <a:pt x="4741" y="80210"/>
                  </a:lnTo>
                  <a:lnTo>
                    <a:pt x="7130" y="79218"/>
                  </a:lnTo>
                  <a:lnTo>
                    <a:pt x="9714" y="77564"/>
                  </a:lnTo>
                  <a:lnTo>
                    <a:pt x="12429" y="75469"/>
                  </a:lnTo>
                  <a:lnTo>
                    <a:pt x="15232" y="74073"/>
                  </a:lnTo>
                  <a:lnTo>
                    <a:pt x="18092" y="73142"/>
                  </a:lnTo>
                  <a:lnTo>
                    <a:pt x="20991" y="72522"/>
                  </a:lnTo>
                  <a:lnTo>
                    <a:pt x="23916" y="71116"/>
                  </a:lnTo>
                  <a:lnTo>
                    <a:pt x="26858" y="69187"/>
                  </a:lnTo>
                  <a:lnTo>
                    <a:pt x="29812" y="66908"/>
                  </a:lnTo>
                  <a:lnTo>
                    <a:pt x="33765" y="64397"/>
                  </a:lnTo>
                  <a:lnTo>
                    <a:pt x="38385" y="61731"/>
                  </a:lnTo>
                  <a:lnTo>
                    <a:pt x="43450" y="58961"/>
                  </a:lnTo>
                  <a:lnTo>
                    <a:pt x="47818" y="56122"/>
                  </a:lnTo>
                  <a:lnTo>
                    <a:pt x="51723" y="53237"/>
                  </a:lnTo>
                  <a:lnTo>
                    <a:pt x="55318" y="50322"/>
                  </a:lnTo>
                  <a:lnTo>
                    <a:pt x="59699" y="46394"/>
                  </a:lnTo>
                  <a:lnTo>
                    <a:pt x="69858" y="36738"/>
                  </a:lnTo>
                  <a:lnTo>
                    <a:pt x="91874" y="15090"/>
                  </a:lnTo>
                  <a:lnTo>
                    <a:pt x="93991" y="11992"/>
                  </a:lnTo>
                  <a:lnTo>
                    <a:pt x="95403" y="8935"/>
                  </a:lnTo>
                  <a:lnTo>
                    <a:pt x="98062" y="375"/>
                  </a:lnTo>
                  <a:lnTo>
                    <a:pt x="95507" y="79"/>
                  </a:lnTo>
                  <a:lnTo>
                    <a:pt x="93437" y="0"/>
                  </a:lnTo>
                  <a:lnTo>
                    <a:pt x="90073" y="940"/>
                  </a:lnTo>
                  <a:lnTo>
                    <a:pt x="85845" y="2559"/>
                  </a:lnTo>
                  <a:lnTo>
                    <a:pt x="81043" y="4630"/>
                  </a:lnTo>
                  <a:lnTo>
                    <a:pt x="75857" y="7995"/>
                  </a:lnTo>
                  <a:lnTo>
                    <a:pt x="70415" y="12223"/>
                  </a:lnTo>
                  <a:lnTo>
                    <a:pt x="64803" y="17026"/>
                  </a:lnTo>
                  <a:lnTo>
                    <a:pt x="60069" y="23205"/>
                  </a:lnTo>
                  <a:lnTo>
                    <a:pt x="55921" y="30300"/>
                  </a:lnTo>
                  <a:lnTo>
                    <a:pt x="52164" y="38007"/>
                  </a:lnTo>
                  <a:lnTo>
                    <a:pt x="47675" y="46122"/>
                  </a:lnTo>
                  <a:lnTo>
                    <a:pt x="42697" y="54508"/>
                  </a:lnTo>
                  <a:lnTo>
                    <a:pt x="37394" y="63075"/>
                  </a:lnTo>
                  <a:lnTo>
                    <a:pt x="32867" y="70771"/>
                  </a:lnTo>
                  <a:lnTo>
                    <a:pt x="28857" y="77886"/>
                  </a:lnTo>
                  <a:lnTo>
                    <a:pt x="25191" y="84614"/>
                  </a:lnTo>
                  <a:lnTo>
                    <a:pt x="22747" y="91084"/>
                  </a:lnTo>
                  <a:lnTo>
                    <a:pt x="21118" y="97381"/>
                  </a:lnTo>
                  <a:lnTo>
                    <a:pt x="20032" y="103564"/>
                  </a:lnTo>
                  <a:lnTo>
                    <a:pt x="18315" y="109670"/>
                  </a:lnTo>
                  <a:lnTo>
                    <a:pt x="16179" y="115725"/>
                  </a:lnTo>
                  <a:lnTo>
                    <a:pt x="13763" y="121746"/>
                  </a:lnTo>
                  <a:lnTo>
                    <a:pt x="13144" y="127744"/>
                  </a:lnTo>
                  <a:lnTo>
                    <a:pt x="13724" y="133728"/>
                  </a:lnTo>
                  <a:lnTo>
                    <a:pt x="15102" y="139701"/>
                  </a:lnTo>
                  <a:lnTo>
                    <a:pt x="17014" y="144675"/>
                  </a:lnTo>
                  <a:lnTo>
                    <a:pt x="19280" y="148984"/>
                  </a:lnTo>
                  <a:lnTo>
                    <a:pt x="21783" y="152849"/>
                  </a:lnTo>
                  <a:lnTo>
                    <a:pt x="24444" y="156417"/>
                  </a:lnTo>
                  <a:lnTo>
                    <a:pt x="27210" y="159788"/>
                  </a:lnTo>
                  <a:lnTo>
                    <a:pt x="30046" y="163028"/>
                  </a:lnTo>
                  <a:lnTo>
                    <a:pt x="32929" y="165187"/>
                  </a:lnTo>
                  <a:lnTo>
                    <a:pt x="35844" y="166627"/>
                  </a:lnTo>
                  <a:lnTo>
                    <a:pt x="38779" y="167587"/>
                  </a:lnTo>
                  <a:lnTo>
                    <a:pt x="42720" y="168227"/>
                  </a:lnTo>
                  <a:lnTo>
                    <a:pt x="47331" y="168654"/>
                  </a:lnTo>
                  <a:lnTo>
                    <a:pt x="52390" y="168938"/>
                  </a:lnTo>
                  <a:lnTo>
                    <a:pt x="63303" y="169254"/>
                  </a:lnTo>
                  <a:lnTo>
                    <a:pt x="81737" y="169457"/>
                  </a:lnTo>
                  <a:lnTo>
                    <a:pt x="85249" y="168482"/>
                  </a:lnTo>
                  <a:lnTo>
                    <a:pt x="88583" y="166839"/>
                  </a:lnTo>
                  <a:lnTo>
                    <a:pt x="98227" y="1605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Annotation298"/>
            <p:cNvSpPr/>
            <p:nvPr/>
          </p:nvSpPr>
          <p:spPr>
            <a:xfrm>
              <a:off x="3545086" y="2518172"/>
              <a:ext cx="53579" cy="26790"/>
            </a:xfrm>
            <a:custGeom>
              <a:avLst/>
              <a:gdLst/>
              <a:ahLst/>
              <a:cxnLst/>
              <a:rect l="0" t="0" r="0" b="0"/>
              <a:pathLst>
                <a:path w="53579" h="26790">
                  <a:moveTo>
                    <a:pt x="0" y="26789"/>
                  </a:moveTo>
                  <a:lnTo>
                    <a:pt x="0" y="22048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0" y="19100"/>
                  </a:lnTo>
                  <a:lnTo>
                    <a:pt x="7129" y="18687"/>
                  </a:lnTo>
                  <a:lnTo>
                    <a:pt x="9713" y="18411"/>
                  </a:lnTo>
                  <a:lnTo>
                    <a:pt x="12429" y="18227"/>
                  </a:lnTo>
                  <a:lnTo>
                    <a:pt x="16223" y="17112"/>
                  </a:lnTo>
                  <a:lnTo>
                    <a:pt x="20737" y="15377"/>
                  </a:lnTo>
                  <a:lnTo>
                    <a:pt x="25731" y="13228"/>
                  </a:lnTo>
                  <a:lnTo>
                    <a:pt x="30053" y="10803"/>
                  </a:lnTo>
                  <a:lnTo>
                    <a:pt x="33925" y="8194"/>
                  </a:lnTo>
                  <a:lnTo>
                    <a:pt x="37500" y="5463"/>
                  </a:lnTo>
                  <a:lnTo>
                    <a:pt x="40875" y="3642"/>
                  </a:lnTo>
                  <a:lnTo>
                    <a:pt x="44117" y="2428"/>
                  </a:lnTo>
                  <a:lnTo>
                    <a:pt x="5357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Annotation299"/>
            <p:cNvSpPr/>
            <p:nvPr/>
          </p:nvSpPr>
          <p:spPr>
            <a:xfrm>
              <a:off x="3455789" y="2589609"/>
              <a:ext cx="89298" cy="71439"/>
            </a:xfrm>
            <a:custGeom>
              <a:avLst/>
              <a:gdLst/>
              <a:ahLst/>
              <a:cxnLst/>
              <a:rect l="0" t="0" r="0" b="0"/>
              <a:pathLst>
                <a:path w="89298" h="71439">
                  <a:moveTo>
                    <a:pt x="0" y="71438"/>
                  </a:moveTo>
                  <a:lnTo>
                    <a:pt x="48978" y="71438"/>
                  </a:lnTo>
                  <a:lnTo>
                    <a:pt x="50512" y="70446"/>
                  </a:lnTo>
                  <a:lnTo>
                    <a:pt x="51534" y="68792"/>
                  </a:lnTo>
                  <a:lnTo>
                    <a:pt x="52215" y="66697"/>
                  </a:lnTo>
                  <a:lnTo>
                    <a:pt x="53662" y="65301"/>
                  </a:lnTo>
                  <a:lnTo>
                    <a:pt x="55618" y="64370"/>
                  </a:lnTo>
                  <a:lnTo>
                    <a:pt x="62104" y="62617"/>
                  </a:lnTo>
                  <a:lnTo>
                    <a:pt x="63231" y="62581"/>
                  </a:lnTo>
                  <a:lnTo>
                    <a:pt x="70161" y="62518"/>
                  </a:lnTo>
                  <a:lnTo>
                    <a:pt x="71579" y="61522"/>
                  </a:lnTo>
                  <a:lnTo>
                    <a:pt x="73516" y="59867"/>
                  </a:lnTo>
                  <a:lnTo>
                    <a:pt x="79014" y="54820"/>
                  </a:lnTo>
                  <a:lnTo>
                    <a:pt x="79465" y="53415"/>
                  </a:lnTo>
                  <a:lnTo>
                    <a:pt x="79766" y="51485"/>
                  </a:lnTo>
                  <a:lnTo>
                    <a:pt x="79966" y="49206"/>
                  </a:lnTo>
                  <a:lnTo>
                    <a:pt x="81092" y="47687"/>
                  </a:lnTo>
                  <a:lnTo>
                    <a:pt x="82835" y="46674"/>
                  </a:lnTo>
                  <a:lnTo>
                    <a:pt x="88919" y="44767"/>
                  </a:lnTo>
                  <a:lnTo>
                    <a:pt x="89045" y="43736"/>
                  </a:lnTo>
                  <a:lnTo>
                    <a:pt x="89129" y="42056"/>
                  </a:lnTo>
                  <a:lnTo>
                    <a:pt x="89287" y="36090"/>
                  </a:lnTo>
                  <a:lnTo>
                    <a:pt x="89297" y="22427"/>
                  </a:lnTo>
                  <a:lnTo>
                    <a:pt x="88305" y="20904"/>
                  </a:lnTo>
                  <a:lnTo>
                    <a:pt x="86651" y="19889"/>
                  </a:lnTo>
                  <a:lnTo>
                    <a:pt x="84556" y="19213"/>
                  </a:lnTo>
                  <a:lnTo>
                    <a:pt x="83160" y="17769"/>
                  </a:lnTo>
                  <a:lnTo>
                    <a:pt x="82229" y="15815"/>
                  </a:lnTo>
                  <a:lnTo>
                    <a:pt x="80735" y="10290"/>
                  </a:lnTo>
                  <a:lnTo>
                    <a:pt x="79620" y="8845"/>
                  </a:lnTo>
                  <a:lnTo>
                    <a:pt x="77885" y="6889"/>
                  </a:lnTo>
                  <a:lnTo>
                    <a:pt x="72711" y="1361"/>
                  </a:lnTo>
                  <a:lnTo>
                    <a:pt x="71295" y="907"/>
                  </a:lnTo>
                  <a:lnTo>
                    <a:pt x="69358" y="605"/>
                  </a:lnTo>
                  <a:lnTo>
                    <a:pt x="63861" y="120"/>
                  </a:lnTo>
                  <a:lnTo>
                    <a:pt x="62418" y="80"/>
                  </a:lnTo>
                  <a:lnTo>
                    <a:pt x="4464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32797" y="1705570"/>
            <a:ext cx="1616274" cy="1785939"/>
            <a:chOff x="5232797" y="1705570"/>
            <a:chExt cx="1616274" cy="1785939"/>
          </a:xfrm>
        </p:grpSpPr>
        <p:sp>
          <p:nvSpPr>
            <p:cNvPr id="123" name="SMARTInkAnnotation300"/>
            <p:cNvSpPr/>
            <p:nvPr/>
          </p:nvSpPr>
          <p:spPr>
            <a:xfrm>
              <a:off x="5929514" y="2393301"/>
              <a:ext cx="321268" cy="356878"/>
            </a:xfrm>
            <a:custGeom>
              <a:avLst/>
              <a:gdLst/>
              <a:ahLst/>
              <a:cxnLst/>
              <a:rect l="0" t="0" r="0" b="0"/>
              <a:pathLst>
                <a:path w="321268" h="356878">
                  <a:moveTo>
                    <a:pt x="258759" y="44504"/>
                  </a:moveTo>
                  <a:lnTo>
                    <a:pt x="258759" y="36815"/>
                  </a:lnTo>
                  <a:lnTo>
                    <a:pt x="251071" y="27995"/>
                  </a:lnTo>
                  <a:lnTo>
                    <a:pt x="250381" y="24599"/>
                  </a:lnTo>
                  <a:lnTo>
                    <a:pt x="250198" y="22304"/>
                  </a:lnTo>
                  <a:lnTo>
                    <a:pt x="249083" y="20774"/>
                  </a:lnTo>
                  <a:lnTo>
                    <a:pt x="247347" y="19754"/>
                  </a:lnTo>
                  <a:lnTo>
                    <a:pt x="245198" y="19074"/>
                  </a:lnTo>
                  <a:lnTo>
                    <a:pt x="240165" y="15673"/>
                  </a:lnTo>
                  <a:lnTo>
                    <a:pt x="231753" y="8180"/>
                  </a:lnTo>
                  <a:lnTo>
                    <a:pt x="228848" y="5405"/>
                  </a:lnTo>
                  <a:lnTo>
                    <a:pt x="224928" y="3555"/>
                  </a:lnTo>
                  <a:lnTo>
                    <a:pt x="215280" y="1500"/>
                  </a:lnTo>
                  <a:lnTo>
                    <a:pt x="207024" y="586"/>
                  </a:lnTo>
                  <a:lnTo>
                    <a:pt x="198063" y="180"/>
                  </a:lnTo>
                  <a:lnTo>
                    <a:pt x="184158" y="0"/>
                  </a:lnTo>
                  <a:lnTo>
                    <a:pt x="177275" y="944"/>
                  </a:lnTo>
                  <a:lnTo>
                    <a:pt x="170702" y="2566"/>
                  </a:lnTo>
                  <a:lnTo>
                    <a:pt x="164336" y="4639"/>
                  </a:lnTo>
                  <a:lnTo>
                    <a:pt x="158107" y="7013"/>
                  </a:lnTo>
                  <a:lnTo>
                    <a:pt x="151970" y="9588"/>
                  </a:lnTo>
                  <a:lnTo>
                    <a:pt x="145895" y="12297"/>
                  </a:lnTo>
                  <a:lnTo>
                    <a:pt x="138868" y="15095"/>
                  </a:lnTo>
                  <a:lnTo>
                    <a:pt x="123123" y="20850"/>
                  </a:lnTo>
                  <a:lnTo>
                    <a:pt x="115749" y="24766"/>
                  </a:lnTo>
                  <a:lnTo>
                    <a:pt x="108849" y="29361"/>
                  </a:lnTo>
                  <a:lnTo>
                    <a:pt x="102264" y="34408"/>
                  </a:lnTo>
                  <a:lnTo>
                    <a:pt x="94898" y="39758"/>
                  </a:lnTo>
                  <a:lnTo>
                    <a:pt x="78776" y="50994"/>
                  </a:lnTo>
                  <a:lnTo>
                    <a:pt x="71301" y="56767"/>
                  </a:lnTo>
                  <a:lnTo>
                    <a:pt x="64334" y="62602"/>
                  </a:lnTo>
                  <a:lnTo>
                    <a:pt x="57705" y="68475"/>
                  </a:lnTo>
                  <a:lnTo>
                    <a:pt x="45048" y="80293"/>
                  </a:lnTo>
                  <a:lnTo>
                    <a:pt x="38894" y="86222"/>
                  </a:lnTo>
                  <a:lnTo>
                    <a:pt x="32808" y="93152"/>
                  </a:lnTo>
                  <a:lnTo>
                    <a:pt x="26765" y="100749"/>
                  </a:lnTo>
                  <a:lnTo>
                    <a:pt x="20753" y="108789"/>
                  </a:lnTo>
                  <a:lnTo>
                    <a:pt x="15753" y="117126"/>
                  </a:lnTo>
                  <a:lnTo>
                    <a:pt x="11426" y="125661"/>
                  </a:lnTo>
                  <a:lnTo>
                    <a:pt x="7551" y="134327"/>
                  </a:lnTo>
                  <a:lnTo>
                    <a:pt x="4966" y="143082"/>
                  </a:lnTo>
                  <a:lnTo>
                    <a:pt x="3244" y="151894"/>
                  </a:lnTo>
                  <a:lnTo>
                    <a:pt x="2096" y="160746"/>
                  </a:lnTo>
                  <a:lnTo>
                    <a:pt x="1330" y="169623"/>
                  </a:lnTo>
                  <a:lnTo>
                    <a:pt x="819" y="178518"/>
                  </a:lnTo>
                  <a:lnTo>
                    <a:pt x="252" y="196339"/>
                  </a:lnTo>
                  <a:lnTo>
                    <a:pt x="0" y="214181"/>
                  </a:lnTo>
                  <a:lnTo>
                    <a:pt x="925" y="222115"/>
                  </a:lnTo>
                  <a:lnTo>
                    <a:pt x="2534" y="229388"/>
                  </a:lnTo>
                  <a:lnTo>
                    <a:pt x="4599" y="236221"/>
                  </a:lnTo>
                  <a:lnTo>
                    <a:pt x="6967" y="242760"/>
                  </a:lnTo>
                  <a:lnTo>
                    <a:pt x="9539" y="249104"/>
                  </a:lnTo>
                  <a:lnTo>
                    <a:pt x="12245" y="255318"/>
                  </a:lnTo>
                  <a:lnTo>
                    <a:pt x="16034" y="262437"/>
                  </a:lnTo>
                  <a:lnTo>
                    <a:pt x="20544" y="270160"/>
                  </a:lnTo>
                  <a:lnTo>
                    <a:pt x="25535" y="278285"/>
                  </a:lnTo>
                  <a:lnTo>
                    <a:pt x="30847" y="285686"/>
                  </a:lnTo>
                  <a:lnTo>
                    <a:pt x="36372" y="292604"/>
                  </a:lnTo>
                  <a:lnTo>
                    <a:pt x="42040" y="299201"/>
                  </a:lnTo>
                  <a:lnTo>
                    <a:pt x="48796" y="304591"/>
                  </a:lnTo>
                  <a:lnTo>
                    <a:pt x="56276" y="309176"/>
                  </a:lnTo>
                  <a:lnTo>
                    <a:pt x="64239" y="313226"/>
                  </a:lnTo>
                  <a:lnTo>
                    <a:pt x="71532" y="317909"/>
                  </a:lnTo>
                  <a:lnTo>
                    <a:pt x="78379" y="323017"/>
                  </a:lnTo>
                  <a:lnTo>
                    <a:pt x="84927" y="328405"/>
                  </a:lnTo>
                  <a:lnTo>
                    <a:pt x="92270" y="332990"/>
                  </a:lnTo>
                  <a:lnTo>
                    <a:pt x="100142" y="337039"/>
                  </a:lnTo>
                  <a:lnTo>
                    <a:pt x="108366" y="340730"/>
                  </a:lnTo>
                  <a:lnTo>
                    <a:pt x="117817" y="344183"/>
                  </a:lnTo>
                  <a:lnTo>
                    <a:pt x="128087" y="347478"/>
                  </a:lnTo>
                  <a:lnTo>
                    <a:pt x="138903" y="350666"/>
                  </a:lnTo>
                  <a:lnTo>
                    <a:pt x="149089" y="352792"/>
                  </a:lnTo>
                  <a:lnTo>
                    <a:pt x="158857" y="354209"/>
                  </a:lnTo>
                  <a:lnTo>
                    <a:pt x="168345" y="355153"/>
                  </a:lnTo>
                  <a:lnTo>
                    <a:pt x="177647" y="355783"/>
                  </a:lnTo>
                  <a:lnTo>
                    <a:pt x="186825" y="356203"/>
                  </a:lnTo>
                  <a:lnTo>
                    <a:pt x="204960" y="356670"/>
                  </a:lnTo>
                  <a:lnTo>
                    <a:pt x="222942" y="356877"/>
                  </a:lnTo>
                  <a:lnTo>
                    <a:pt x="231905" y="355940"/>
                  </a:lnTo>
                  <a:lnTo>
                    <a:pt x="240857" y="354323"/>
                  </a:lnTo>
                  <a:lnTo>
                    <a:pt x="249801" y="352253"/>
                  </a:lnTo>
                  <a:lnTo>
                    <a:pt x="258740" y="350873"/>
                  </a:lnTo>
                  <a:lnTo>
                    <a:pt x="267676" y="349953"/>
                  </a:lnTo>
                  <a:lnTo>
                    <a:pt x="276610" y="349340"/>
                  </a:lnTo>
                  <a:lnTo>
                    <a:pt x="283558" y="347939"/>
                  </a:lnTo>
                  <a:lnTo>
                    <a:pt x="289182" y="346013"/>
                  </a:lnTo>
                  <a:lnTo>
                    <a:pt x="298077" y="342218"/>
                  </a:lnTo>
                  <a:lnTo>
                    <a:pt x="305338" y="340532"/>
                  </a:lnTo>
                  <a:lnTo>
                    <a:pt x="315004" y="339583"/>
                  </a:lnTo>
                  <a:lnTo>
                    <a:pt x="321267" y="3391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Annotation301"/>
            <p:cNvSpPr/>
            <p:nvPr/>
          </p:nvSpPr>
          <p:spPr>
            <a:xfrm>
              <a:off x="6090047" y="2000250"/>
              <a:ext cx="26790" cy="339329"/>
            </a:xfrm>
            <a:custGeom>
              <a:avLst/>
              <a:gdLst/>
              <a:ahLst/>
              <a:cxnLst/>
              <a:rect l="0" t="0" r="0" b="0"/>
              <a:pathLst>
                <a:path w="26790" h="339329">
                  <a:moveTo>
                    <a:pt x="0" y="0"/>
                  </a:moveTo>
                  <a:lnTo>
                    <a:pt x="0" y="20991"/>
                  </a:lnTo>
                  <a:lnTo>
                    <a:pt x="992" y="23916"/>
                  </a:lnTo>
                  <a:lnTo>
                    <a:pt x="2645" y="26858"/>
                  </a:lnTo>
                  <a:lnTo>
                    <a:pt x="4740" y="29812"/>
                  </a:lnTo>
                  <a:lnTo>
                    <a:pt x="6137" y="32773"/>
                  </a:lnTo>
                  <a:lnTo>
                    <a:pt x="7068" y="35739"/>
                  </a:lnTo>
                  <a:lnTo>
                    <a:pt x="7689" y="38709"/>
                  </a:lnTo>
                  <a:lnTo>
                    <a:pt x="8378" y="47300"/>
                  </a:lnTo>
                  <a:lnTo>
                    <a:pt x="8684" y="57733"/>
                  </a:lnTo>
                  <a:lnTo>
                    <a:pt x="8919" y="104226"/>
                  </a:lnTo>
                  <a:lnTo>
                    <a:pt x="8928" y="139902"/>
                  </a:lnTo>
                  <a:lnTo>
                    <a:pt x="9921" y="145854"/>
                  </a:lnTo>
                  <a:lnTo>
                    <a:pt x="11574" y="151806"/>
                  </a:lnTo>
                  <a:lnTo>
                    <a:pt x="13669" y="157759"/>
                  </a:lnTo>
                  <a:lnTo>
                    <a:pt x="15066" y="163712"/>
                  </a:lnTo>
                  <a:lnTo>
                    <a:pt x="15997" y="169664"/>
                  </a:lnTo>
                  <a:lnTo>
                    <a:pt x="16617" y="175618"/>
                  </a:lnTo>
                  <a:lnTo>
                    <a:pt x="17031" y="181571"/>
                  </a:lnTo>
                  <a:lnTo>
                    <a:pt x="17307" y="187524"/>
                  </a:lnTo>
                  <a:lnTo>
                    <a:pt x="17614" y="200422"/>
                  </a:lnTo>
                  <a:lnTo>
                    <a:pt x="17859" y="306465"/>
                  </a:lnTo>
                  <a:lnTo>
                    <a:pt x="18851" y="309482"/>
                  </a:lnTo>
                  <a:lnTo>
                    <a:pt x="20505" y="312486"/>
                  </a:lnTo>
                  <a:lnTo>
                    <a:pt x="25548" y="319694"/>
                  </a:lnTo>
                  <a:lnTo>
                    <a:pt x="26237" y="323326"/>
                  </a:lnTo>
                  <a:lnTo>
                    <a:pt x="26740" y="332423"/>
                  </a:lnTo>
                  <a:lnTo>
                    <a:pt x="2678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Annotation302"/>
            <p:cNvSpPr/>
            <p:nvPr/>
          </p:nvSpPr>
          <p:spPr>
            <a:xfrm>
              <a:off x="6009680" y="1733601"/>
              <a:ext cx="8930" cy="222002"/>
            </a:xfrm>
            <a:custGeom>
              <a:avLst/>
              <a:gdLst/>
              <a:ahLst/>
              <a:cxnLst/>
              <a:rect l="0" t="0" r="0" b="0"/>
              <a:pathLst>
                <a:path w="8930" h="222002">
                  <a:moveTo>
                    <a:pt x="0" y="7688"/>
                  </a:moveTo>
                  <a:lnTo>
                    <a:pt x="0" y="0"/>
                  </a:lnTo>
                  <a:lnTo>
                    <a:pt x="0" y="58823"/>
                  </a:lnTo>
                  <a:lnTo>
                    <a:pt x="992" y="64598"/>
                  </a:lnTo>
                  <a:lnTo>
                    <a:pt x="2645" y="70433"/>
                  </a:lnTo>
                  <a:lnTo>
                    <a:pt x="4739" y="76307"/>
                  </a:lnTo>
                  <a:lnTo>
                    <a:pt x="6137" y="82208"/>
                  </a:lnTo>
                  <a:lnTo>
                    <a:pt x="7067" y="88125"/>
                  </a:lnTo>
                  <a:lnTo>
                    <a:pt x="7688" y="94055"/>
                  </a:lnTo>
                  <a:lnTo>
                    <a:pt x="8102" y="99993"/>
                  </a:lnTo>
                  <a:lnTo>
                    <a:pt x="8377" y="105936"/>
                  </a:lnTo>
                  <a:lnTo>
                    <a:pt x="8684" y="117830"/>
                  </a:lnTo>
                  <a:lnTo>
                    <a:pt x="8929" y="22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Annotation303"/>
            <p:cNvSpPr/>
            <p:nvPr/>
          </p:nvSpPr>
          <p:spPr>
            <a:xfrm>
              <a:off x="6000750" y="1821656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4740" y="26789"/>
                  </a:lnTo>
                  <a:lnTo>
                    <a:pt x="6137" y="25797"/>
                  </a:lnTo>
                  <a:lnTo>
                    <a:pt x="7068" y="24144"/>
                  </a:lnTo>
                  <a:lnTo>
                    <a:pt x="7689" y="22049"/>
                  </a:lnTo>
                  <a:lnTo>
                    <a:pt x="9094" y="20652"/>
                  </a:lnTo>
                  <a:lnTo>
                    <a:pt x="11024" y="19722"/>
                  </a:lnTo>
                  <a:lnTo>
                    <a:pt x="13302" y="19101"/>
                  </a:lnTo>
                  <a:lnTo>
                    <a:pt x="16806" y="18687"/>
                  </a:lnTo>
                  <a:lnTo>
                    <a:pt x="21126" y="18411"/>
                  </a:lnTo>
                  <a:lnTo>
                    <a:pt x="25990" y="18227"/>
                  </a:lnTo>
                  <a:lnTo>
                    <a:pt x="30225" y="17113"/>
                  </a:lnTo>
                  <a:lnTo>
                    <a:pt x="34040" y="15377"/>
                  </a:lnTo>
                  <a:lnTo>
                    <a:pt x="37577" y="13228"/>
                  </a:lnTo>
                  <a:lnTo>
                    <a:pt x="41918" y="11795"/>
                  </a:lnTo>
                  <a:lnTo>
                    <a:pt x="46797" y="10840"/>
                  </a:lnTo>
                  <a:lnTo>
                    <a:pt x="52034" y="10203"/>
                  </a:lnTo>
                  <a:lnTo>
                    <a:pt x="57509" y="8787"/>
                  </a:lnTo>
                  <a:lnTo>
                    <a:pt x="63145" y="6850"/>
                  </a:lnTo>
                  <a:lnTo>
                    <a:pt x="68885" y="4567"/>
                  </a:lnTo>
                  <a:lnTo>
                    <a:pt x="73705" y="3045"/>
                  </a:lnTo>
                  <a:lnTo>
                    <a:pt x="77910" y="2030"/>
                  </a:lnTo>
                  <a:lnTo>
                    <a:pt x="81705" y="1353"/>
                  </a:lnTo>
                  <a:lnTo>
                    <a:pt x="85228" y="902"/>
                  </a:lnTo>
                  <a:lnTo>
                    <a:pt x="88569" y="601"/>
                  </a:lnTo>
                  <a:lnTo>
                    <a:pt x="91788" y="401"/>
                  </a:lnTo>
                  <a:lnTo>
                    <a:pt x="98011" y="178"/>
                  </a:lnTo>
                  <a:lnTo>
                    <a:pt x="1071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Annotation304"/>
            <p:cNvSpPr/>
            <p:nvPr/>
          </p:nvSpPr>
          <p:spPr>
            <a:xfrm>
              <a:off x="6098977" y="1705570"/>
              <a:ext cx="8930" cy="232173"/>
            </a:xfrm>
            <a:custGeom>
              <a:avLst/>
              <a:gdLst/>
              <a:ahLst/>
              <a:cxnLst/>
              <a:rect l="0" t="0" r="0" b="0"/>
              <a:pathLst>
                <a:path w="8930" h="232173">
                  <a:moveTo>
                    <a:pt x="8929" y="0"/>
                  </a:moveTo>
                  <a:lnTo>
                    <a:pt x="367" y="0"/>
                  </a:lnTo>
                  <a:lnTo>
                    <a:pt x="108" y="4741"/>
                  </a:lnTo>
                  <a:lnTo>
                    <a:pt x="14" y="20738"/>
                  </a:lnTo>
                  <a:lnTo>
                    <a:pt x="0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Annotation305"/>
            <p:cNvSpPr/>
            <p:nvPr/>
          </p:nvSpPr>
          <p:spPr>
            <a:xfrm>
              <a:off x="5536409" y="2589609"/>
              <a:ext cx="348256" cy="1"/>
            </a:xfrm>
            <a:custGeom>
              <a:avLst/>
              <a:gdLst/>
              <a:ahLst/>
              <a:cxnLst/>
              <a:rect l="0" t="0" r="0" b="0"/>
              <a:pathLst>
                <a:path w="348256" h="1">
                  <a:moveTo>
                    <a:pt x="17857" y="0"/>
                  </a:moveTo>
                  <a:lnTo>
                    <a:pt x="0" y="0"/>
                  </a:lnTo>
                  <a:lnTo>
                    <a:pt x="34825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Annotation306"/>
            <p:cNvSpPr/>
            <p:nvPr/>
          </p:nvSpPr>
          <p:spPr>
            <a:xfrm>
              <a:off x="5232797" y="2446734"/>
              <a:ext cx="26790" cy="250033"/>
            </a:xfrm>
            <a:custGeom>
              <a:avLst/>
              <a:gdLst/>
              <a:ahLst/>
              <a:cxnLst/>
              <a:rect l="0" t="0" r="0" b="0"/>
              <a:pathLst>
                <a:path w="26790" h="250033">
                  <a:moveTo>
                    <a:pt x="0" y="0"/>
                  </a:moveTo>
                  <a:lnTo>
                    <a:pt x="0" y="4741"/>
                  </a:lnTo>
                  <a:lnTo>
                    <a:pt x="992" y="7130"/>
                  </a:lnTo>
                  <a:lnTo>
                    <a:pt x="2645" y="9714"/>
                  </a:lnTo>
                  <a:lnTo>
                    <a:pt x="4740" y="12429"/>
                  </a:lnTo>
                  <a:lnTo>
                    <a:pt x="6137" y="16224"/>
                  </a:lnTo>
                  <a:lnTo>
                    <a:pt x="7068" y="20738"/>
                  </a:lnTo>
                  <a:lnTo>
                    <a:pt x="7689" y="25732"/>
                  </a:lnTo>
                  <a:lnTo>
                    <a:pt x="8102" y="31045"/>
                  </a:lnTo>
                  <a:lnTo>
                    <a:pt x="8378" y="36572"/>
                  </a:lnTo>
                  <a:lnTo>
                    <a:pt x="8562" y="42241"/>
                  </a:lnTo>
                  <a:lnTo>
                    <a:pt x="9676" y="48004"/>
                  </a:lnTo>
                  <a:lnTo>
                    <a:pt x="11412" y="53831"/>
                  </a:lnTo>
                  <a:lnTo>
                    <a:pt x="13561" y="59700"/>
                  </a:lnTo>
                  <a:lnTo>
                    <a:pt x="14994" y="66589"/>
                  </a:lnTo>
                  <a:lnTo>
                    <a:pt x="15949" y="74159"/>
                  </a:lnTo>
                  <a:lnTo>
                    <a:pt x="16585" y="82181"/>
                  </a:lnTo>
                  <a:lnTo>
                    <a:pt x="17010" y="89514"/>
                  </a:lnTo>
                  <a:lnTo>
                    <a:pt x="17482" y="102954"/>
                  </a:lnTo>
                  <a:lnTo>
                    <a:pt x="18600" y="110308"/>
                  </a:lnTo>
                  <a:lnTo>
                    <a:pt x="20337" y="118187"/>
                  </a:lnTo>
                  <a:lnTo>
                    <a:pt x="22487" y="126416"/>
                  </a:lnTo>
                  <a:lnTo>
                    <a:pt x="23922" y="133887"/>
                  </a:lnTo>
                  <a:lnTo>
                    <a:pt x="24877" y="140852"/>
                  </a:lnTo>
                  <a:lnTo>
                    <a:pt x="25515" y="147479"/>
                  </a:lnTo>
                  <a:lnTo>
                    <a:pt x="25939" y="154875"/>
                  </a:lnTo>
                  <a:lnTo>
                    <a:pt x="26411" y="171029"/>
                  </a:lnTo>
                  <a:lnTo>
                    <a:pt x="26756" y="210933"/>
                  </a:lnTo>
                  <a:lnTo>
                    <a:pt x="26789" y="2500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Annotation307"/>
            <p:cNvSpPr/>
            <p:nvPr/>
          </p:nvSpPr>
          <p:spPr>
            <a:xfrm>
              <a:off x="5241727" y="2553891"/>
              <a:ext cx="133946" cy="44649"/>
            </a:xfrm>
            <a:custGeom>
              <a:avLst/>
              <a:gdLst/>
              <a:ahLst/>
              <a:cxnLst/>
              <a:rect l="0" t="0" r="0" b="0"/>
              <a:pathLst>
                <a:path w="133946" h="44649">
                  <a:moveTo>
                    <a:pt x="0" y="44648"/>
                  </a:moveTo>
                  <a:lnTo>
                    <a:pt x="0" y="39907"/>
                  </a:lnTo>
                  <a:lnTo>
                    <a:pt x="992" y="38511"/>
                  </a:lnTo>
                  <a:lnTo>
                    <a:pt x="2645" y="37580"/>
                  </a:lnTo>
                  <a:lnTo>
                    <a:pt x="4739" y="36960"/>
                  </a:lnTo>
                  <a:lnTo>
                    <a:pt x="7128" y="36546"/>
                  </a:lnTo>
                  <a:lnTo>
                    <a:pt x="9713" y="36270"/>
                  </a:lnTo>
                  <a:lnTo>
                    <a:pt x="12428" y="36086"/>
                  </a:lnTo>
                  <a:lnTo>
                    <a:pt x="15231" y="34971"/>
                  </a:lnTo>
                  <a:lnTo>
                    <a:pt x="18091" y="33236"/>
                  </a:lnTo>
                  <a:lnTo>
                    <a:pt x="20990" y="31087"/>
                  </a:lnTo>
                  <a:lnTo>
                    <a:pt x="24907" y="28662"/>
                  </a:lnTo>
                  <a:lnTo>
                    <a:pt x="29503" y="26053"/>
                  </a:lnTo>
                  <a:lnTo>
                    <a:pt x="34551" y="23322"/>
                  </a:lnTo>
                  <a:lnTo>
                    <a:pt x="39901" y="21501"/>
                  </a:lnTo>
                  <a:lnTo>
                    <a:pt x="45452" y="20287"/>
                  </a:lnTo>
                  <a:lnTo>
                    <a:pt x="51137" y="19478"/>
                  </a:lnTo>
                  <a:lnTo>
                    <a:pt x="56911" y="18938"/>
                  </a:lnTo>
                  <a:lnTo>
                    <a:pt x="62745" y="18579"/>
                  </a:lnTo>
                  <a:lnTo>
                    <a:pt x="68619" y="18339"/>
                  </a:lnTo>
                  <a:lnTo>
                    <a:pt x="74519" y="17187"/>
                  </a:lnTo>
                  <a:lnTo>
                    <a:pt x="80437" y="15426"/>
                  </a:lnTo>
                  <a:lnTo>
                    <a:pt x="86367" y="13261"/>
                  </a:lnTo>
                  <a:lnTo>
                    <a:pt x="92304" y="11817"/>
                  </a:lnTo>
                  <a:lnTo>
                    <a:pt x="98247" y="10854"/>
                  </a:lnTo>
                  <a:lnTo>
                    <a:pt x="104193" y="10212"/>
                  </a:lnTo>
                  <a:lnTo>
                    <a:pt x="109149" y="8793"/>
                  </a:lnTo>
                  <a:lnTo>
                    <a:pt x="113445" y="6854"/>
                  </a:lnTo>
                  <a:lnTo>
                    <a:pt x="117302" y="4569"/>
                  </a:lnTo>
                  <a:lnTo>
                    <a:pt x="120865" y="3046"/>
                  </a:lnTo>
                  <a:lnTo>
                    <a:pt x="124232" y="2031"/>
                  </a:lnTo>
                  <a:lnTo>
                    <a:pt x="13394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Annotation308"/>
            <p:cNvSpPr/>
            <p:nvPr/>
          </p:nvSpPr>
          <p:spPr>
            <a:xfrm>
              <a:off x="5358183" y="2411016"/>
              <a:ext cx="17457" cy="339329"/>
            </a:xfrm>
            <a:custGeom>
              <a:avLst/>
              <a:gdLst/>
              <a:ahLst/>
              <a:cxnLst/>
              <a:rect l="0" t="0" r="0" b="0"/>
              <a:pathLst>
                <a:path w="17457" h="339329">
                  <a:moveTo>
                    <a:pt x="8559" y="0"/>
                  </a:moveTo>
                  <a:lnTo>
                    <a:pt x="8559" y="39292"/>
                  </a:lnTo>
                  <a:lnTo>
                    <a:pt x="9551" y="46038"/>
                  </a:lnTo>
                  <a:lnTo>
                    <a:pt x="11205" y="52520"/>
                  </a:lnTo>
                  <a:lnTo>
                    <a:pt x="13299" y="58826"/>
                  </a:lnTo>
                  <a:lnTo>
                    <a:pt x="14696" y="66006"/>
                  </a:lnTo>
                  <a:lnTo>
                    <a:pt x="15627" y="73769"/>
                  </a:lnTo>
                  <a:lnTo>
                    <a:pt x="16248" y="81922"/>
                  </a:lnTo>
                  <a:lnTo>
                    <a:pt x="16661" y="90333"/>
                  </a:lnTo>
                  <a:lnTo>
                    <a:pt x="17121" y="107617"/>
                  </a:lnTo>
                  <a:lnTo>
                    <a:pt x="17456" y="168463"/>
                  </a:lnTo>
                  <a:lnTo>
                    <a:pt x="16475" y="177793"/>
                  </a:lnTo>
                  <a:lnTo>
                    <a:pt x="14828" y="186989"/>
                  </a:lnTo>
                  <a:lnTo>
                    <a:pt x="12739" y="196097"/>
                  </a:lnTo>
                  <a:lnTo>
                    <a:pt x="11345" y="205145"/>
                  </a:lnTo>
                  <a:lnTo>
                    <a:pt x="10417" y="214154"/>
                  </a:lnTo>
                  <a:lnTo>
                    <a:pt x="9797" y="223136"/>
                  </a:lnTo>
                  <a:lnTo>
                    <a:pt x="9110" y="238409"/>
                  </a:lnTo>
                  <a:lnTo>
                    <a:pt x="8804" y="252803"/>
                  </a:lnTo>
                  <a:lnTo>
                    <a:pt x="8668" y="269122"/>
                  </a:lnTo>
                  <a:lnTo>
                    <a:pt x="7640" y="276649"/>
                  </a:lnTo>
                  <a:lnTo>
                    <a:pt x="5962" y="283651"/>
                  </a:lnTo>
                  <a:lnTo>
                    <a:pt x="3851" y="290304"/>
                  </a:lnTo>
                  <a:lnTo>
                    <a:pt x="2444" y="296723"/>
                  </a:lnTo>
                  <a:lnTo>
                    <a:pt x="1506" y="302987"/>
                  </a:lnTo>
                  <a:lnTo>
                    <a:pt x="880" y="309147"/>
                  </a:lnTo>
                  <a:lnTo>
                    <a:pt x="464" y="314247"/>
                  </a:lnTo>
                  <a:lnTo>
                    <a:pt x="0" y="322558"/>
                  </a:lnTo>
                  <a:lnTo>
                    <a:pt x="869" y="326164"/>
                  </a:lnTo>
                  <a:lnTo>
                    <a:pt x="2440" y="329559"/>
                  </a:lnTo>
                  <a:lnTo>
                    <a:pt x="855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Annotation309"/>
            <p:cNvSpPr/>
            <p:nvPr/>
          </p:nvSpPr>
          <p:spPr>
            <a:xfrm>
              <a:off x="6304359" y="2518172"/>
              <a:ext cx="339330" cy="26790"/>
            </a:xfrm>
            <a:custGeom>
              <a:avLst/>
              <a:gdLst/>
              <a:ahLst/>
              <a:cxnLst/>
              <a:rect l="0" t="0" r="0" b="0"/>
              <a:pathLst>
                <a:path w="339330" h="26790">
                  <a:moveTo>
                    <a:pt x="0" y="0"/>
                  </a:moveTo>
                  <a:lnTo>
                    <a:pt x="20991" y="0"/>
                  </a:lnTo>
                  <a:lnTo>
                    <a:pt x="24908" y="992"/>
                  </a:lnTo>
                  <a:lnTo>
                    <a:pt x="29504" y="2646"/>
                  </a:lnTo>
                  <a:lnTo>
                    <a:pt x="34552" y="4740"/>
                  </a:lnTo>
                  <a:lnTo>
                    <a:pt x="39902" y="6137"/>
                  </a:lnTo>
                  <a:lnTo>
                    <a:pt x="45453" y="7068"/>
                  </a:lnTo>
                  <a:lnTo>
                    <a:pt x="51138" y="7688"/>
                  </a:lnTo>
                  <a:lnTo>
                    <a:pt x="57905" y="9094"/>
                  </a:lnTo>
                  <a:lnTo>
                    <a:pt x="65392" y="11023"/>
                  </a:lnTo>
                  <a:lnTo>
                    <a:pt x="73361" y="13302"/>
                  </a:lnTo>
                  <a:lnTo>
                    <a:pt x="81649" y="14821"/>
                  </a:lnTo>
                  <a:lnTo>
                    <a:pt x="90152" y="15834"/>
                  </a:lnTo>
                  <a:lnTo>
                    <a:pt x="98796" y="16509"/>
                  </a:lnTo>
                  <a:lnTo>
                    <a:pt x="106544" y="16959"/>
                  </a:lnTo>
                  <a:lnTo>
                    <a:pt x="120445" y="17459"/>
                  </a:lnTo>
                  <a:lnTo>
                    <a:pt x="152665" y="17780"/>
                  </a:lnTo>
                  <a:lnTo>
                    <a:pt x="333217" y="17859"/>
                  </a:lnTo>
                  <a:lnTo>
                    <a:pt x="335254" y="18851"/>
                  </a:lnTo>
                  <a:lnTo>
                    <a:pt x="336612" y="20505"/>
                  </a:lnTo>
                  <a:lnTo>
                    <a:pt x="339329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Annotation310"/>
            <p:cNvSpPr/>
            <p:nvPr/>
          </p:nvSpPr>
          <p:spPr>
            <a:xfrm>
              <a:off x="6706195" y="2393156"/>
              <a:ext cx="26790" cy="285751"/>
            </a:xfrm>
            <a:custGeom>
              <a:avLst/>
              <a:gdLst/>
              <a:ahLst/>
              <a:cxnLst/>
              <a:rect l="0" t="0" r="0" b="0"/>
              <a:pathLst>
                <a:path w="26790" h="285751">
                  <a:moveTo>
                    <a:pt x="0" y="0"/>
                  </a:moveTo>
                  <a:lnTo>
                    <a:pt x="0" y="20991"/>
                  </a:lnTo>
                  <a:lnTo>
                    <a:pt x="993" y="24908"/>
                  </a:lnTo>
                  <a:lnTo>
                    <a:pt x="2646" y="29504"/>
                  </a:lnTo>
                  <a:lnTo>
                    <a:pt x="4740" y="34552"/>
                  </a:lnTo>
                  <a:lnTo>
                    <a:pt x="6137" y="40894"/>
                  </a:lnTo>
                  <a:lnTo>
                    <a:pt x="7068" y="48099"/>
                  </a:lnTo>
                  <a:lnTo>
                    <a:pt x="7689" y="55878"/>
                  </a:lnTo>
                  <a:lnTo>
                    <a:pt x="8103" y="63049"/>
                  </a:lnTo>
                  <a:lnTo>
                    <a:pt x="8562" y="76308"/>
                  </a:lnTo>
                  <a:lnTo>
                    <a:pt x="8881" y="116728"/>
                  </a:lnTo>
                  <a:lnTo>
                    <a:pt x="8929" y="219747"/>
                  </a:lnTo>
                  <a:lnTo>
                    <a:pt x="9922" y="226865"/>
                  </a:lnTo>
                  <a:lnTo>
                    <a:pt x="11576" y="234587"/>
                  </a:lnTo>
                  <a:lnTo>
                    <a:pt x="13670" y="242712"/>
                  </a:lnTo>
                  <a:lnTo>
                    <a:pt x="15067" y="249121"/>
                  </a:lnTo>
                  <a:lnTo>
                    <a:pt x="15998" y="254385"/>
                  </a:lnTo>
                  <a:lnTo>
                    <a:pt x="16619" y="258887"/>
                  </a:lnTo>
                  <a:lnTo>
                    <a:pt x="18024" y="262880"/>
                  </a:lnTo>
                  <a:lnTo>
                    <a:pt x="19954" y="266535"/>
                  </a:lnTo>
                  <a:lnTo>
                    <a:pt x="22232" y="269964"/>
                  </a:lnTo>
                  <a:lnTo>
                    <a:pt x="23751" y="273241"/>
                  </a:lnTo>
                  <a:lnTo>
                    <a:pt x="24764" y="276419"/>
                  </a:lnTo>
                  <a:lnTo>
                    <a:pt x="26789" y="285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Annotation311"/>
            <p:cNvSpPr/>
            <p:nvPr/>
          </p:nvSpPr>
          <p:spPr>
            <a:xfrm>
              <a:off x="6697266" y="2509242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27157"/>
                  </a:lnTo>
                  <a:lnTo>
                    <a:pt x="992" y="26042"/>
                  </a:lnTo>
                  <a:lnTo>
                    <a:pt x="4740" y="22158"/>
                  </a:lnTo>
                  <a:lnTo>
                    <a:pt x="12428" y="14393"/>
                  </a:lnTo>
                  <a:lnTo>
                    <a:pt x="16223" y="12572"/>
                  </a:lnTo>
                  <a:lnTo>
                    <a:pt x="20737" y="11358"/>
                  </a:lnTo>
                  <a:lnTo>
                    <a:pt x="25731" y="10549"/>
                  </a:lnTo>
                  <a:lnTo>
                    <a:pt x="31044" y="10009"/>
                  </a:lnTo>
                  <a:lnTo>
                    <a:pt x="36571" y="9649"/>
                  </a:lnTo>
                  <a:lnTo>
                    <a:pt x="42240" y="9409"/>
                  </a:lnTo>
                  <a:lnTo>
                    <a:pt x="48004" y="8257"/>
                  </a:lnTo>
                  <a:lnTo>
                    <a:pt x="53830" y="6497"/>
                  </a:lnTo>
                  <a:lnTo>
                    <a:pt x="59699" y="4332"/>
                  </a:lnTo>
                  <a:lnTo>
                    <a:pt x="65596" y="2888"/>
                  </a:lnTo>
                  <a:lnTo>
                    <a:pt x="71512" y="1925"/>
                  </a:lnTo>
                  <a:lnTo>
                    <a:pt x="77440" y="1283"/>
                  </a:lnTo>
                  <a:lnTo>
                    <a:pt x="83377" y="856"/>
                  </a:lnTo>
                  <a:lnTo>
                    <a:pt x="89319" y="571"/>
                  </a:lnTo>
                  <a:lnTo>
                    <a:pt x="104517" y="169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Annotation312"/>
            <p:cNvSpPr/>
            <p:nvPr/>
          </p:nvSpPr>
          <p:spPr>
            <a:xfrm>
              <a:off x="6822281" y="2393156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3916"/>
                  </a:lnTo>
                  <a:lnTo>
                    <a:pt x="7068" y="26858"/>
                  </a:lnTo>
                  <a:lnTo>
                    <a:pt x="7689" y="29812"/>
                  </a:lnTo>
                  <a:lnTo>
                    <a:pt x="8378" y="38385"/>
                  </a:lnTo>
                  <a:lnTo>
                    <a:pt x="8562" y="43450"/>
                  </a:lnTo>
                  <a:lnTo>
                    <a:pt x="8821" y="64798"/>
                  </a:lnTo>
                  <a:lnTo>
                    <a:pt x="8929" y="196459"/>
                  </a:lnTo>
                  <a:lnTo>
                    <a:pt x="9922" y="205387"/>
                  </a:lnTo>
                  <a:lnTo>
                    <a:pt x="11576" y="214315"/>
                  </a:lnTo>
                  <a:lnTo>
                    <a:pt x="13670" y="223244"/>
                  </a:lnTo>
                  <a:lnTo>
                    <a:pt x="15067" y="231181"/>
                  </a:lnTo>
                  <a:lnTo>
                    <a:pt x="15998" y="238456"/>
                  </a:lnTo>
                  <a:lnTo>
                    <a:pt x="16619" y="245291"/>
                  </a:lnTo>
                  <a:lnTo>
                    <a:pt x="17033" y="251833"/>
                  </a:lnTo>
                  <a:lnTo>
                    <a:pt x="17491" y="264392"/>
                  </a:lnTo>
                  <a:lnTo>
                    <a:pt x="18606" y="269527"/>
                  </a:lnTo>
                  <a:lnTo>
                    <a:pt x="20342" y="273942"/>
                  </a:lnTo>
                  <a:lnTo>
                    <a:pt x="22491" y="277878"/>
                  </a:lnTo>
                  <a:lnTo>
                    <a:pt x="23924" y="281495"/>
                  </a:lnTo>
                  <a:lnTo>
                    <a:pt x="24879" y="284898"/>
                  </a:lnTo>
                  <a:lnTo>
                    <a:pt x="26789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Annotation313"/>
            <p:cNvSpPr/>
            <p:nvPr/>
          </p:nvSpPr>
          <p:spPr>
            <a:xfrm>
              <a:off x="6125766" y="2794992"/>
              <a:ext cx="26790" cy="392907"/>
            </a:xfrm>
            <a:custGeom>
              <a:avLst/>
              <a:gdLst/>
              <a:ahLst/>
              <a:cxnLst/>
              <a:rect l="0" t="0" r="0" b="0"/>
              <a:pathLst>
                <a:path w="26790" h="392907">
                  <a:moveTo>
                    <a:pt x="0" y="0"/>
                  </a:moveTo>
                  <a:lnTo>
                    <a:pt x="0" y="51138"/>
                  </a:lnTo>
                  <a:lnTo>
                    <a:pt x="992" y="56912"/>
                  </a:lnTo>
                  <a:lnTo>
                    <a:pt x="2645" y="62746"/>
                  </a:lnTo>
                  <a:lnTo>
                    <a:pt x="4739" y="68620"/>
                  </a:lnTo>
                  <a:lnTo>
                    <a:pt x="6137" y="74520"/>
                  </a:lnTo>
                  <a:lnTo>
                    <a:pt x="7067" y="80438"/>
                  </a:lnTo>
                  <a:lnTo>
                    <a:pt x="7688" y="86367"/>
                  </a:lnTo>
                  <a:lnTo>
                    <a:pt x="8377" y="98248"/>
                  </a:lnTo>
                  <a:lnTo>
                    <a:pt x="8562" y="104194"/>
                  </a:lnTo>
                  <a:lnTo>
                    <a:pt x="9676" y="110142"/>
                  </a:lnTo>
                  <a:lnTo>
                    <a:pt x="11412" y="116092"/>
                  </a:lnTo>
                  <a:lnTo>
                    <a:pt x="13561" y="122043"/>
                  </a:lnTo>
                  <a:lnTo>
                    <a:pt x="14994" y="128987"/>
                  </a:lnTo>
                  <a:lnTo>
                    <a:pt x="15948" y="136593"/>
                  </a:lnTo>
                  <a:lnTo>
                    <a:pt x="16585" y="144640"/>
                  </a:lnTo>
                  <a:lnTo>
                    <a:pt x="17010" y="151989"/>
                  </a:lnTo>
                  <a:lnTo>
                    <a:pt x="17482" y="165447"/>
                  </a:lnTo>
                  <a:lnTo>
                    <a:pt x="17784" y="197384"/>
                  </a:lnTo>
                  <a:lnTo>
                    <a:pt x="17856" y="260239"/>
                  </a:lnTo>
                  <a:lnTo>
                    <a:pt x="18849" y="267750"/>
                  </a:lnTo>
                  <a:lnTo>
                    <a:pt x="20503" y="274743"/>
                  </a:lnTo>
                  <a:lnTo>
                    <a:pt x="22598" y="281388"/>
                  </a:lnTo>
                  <a:lnTo>
                    <a:pt x="23995" y="287803"/>
                  </a:lnTo>
                  <a:lnTo>
                    <a:pt x="24926" y="294064"/>
                  </a:lnTo>
                  <a:lnTo>
                    <a:pt x="25547" y="300223"/>
                  </a:lnTo>
                  <a:lnTo>
                    <a:pt x="26237" y="312357"/>
                  </a:lnTo>
                  <a:lnTo>
                    <a:pt x="26543" y="324364"/>
                  </a:lnTo>
                  <a:lnTo>
                    <a:pt x="26789" y="392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Annotation314"/>
            <p:cNvSpPr/>
            <p:nvPr/>
          </p:nvSpPr>
          <p:spPr>
            <a:xfrm>
              <a:off x="6072188" y="3241477"/>
              <a:ext cx="26790" cy="241102"/>
            </a:xfrm>
            <a:custGeom>
              <a:avLst/>
              <a:gdLst/>
              <a:ahLst/>
              <a:cxnLst/>
              <a:rect l="0" t="0" r="0" b="0"/>
              <a:pathLst>
                <a:path w="26790" h="241102">
                  <a:moveTo>
                    <a:pt x="0" y="0"/>
                  </a:moveTo>
                  <a:lnTo>
                    <a:pt x="4739" y="4740"/>
                  </a:lnTo>
                  <a:lnTo>
                    <a:pt x="6137" y="7129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8377" y="18091"/>
                  </a:lnTo>
                  <a:lnTo>
                    <a:pt x="8561" y="20990"/>
                  </a:lnTo>
                  <a:lnTo>
                    <a:pt x="9676" y="24907"/>
                  </a:lnTo>
                  <a:lnTo>
                    <a:pt x="11412" y="29503"/>
                  </a:lnTo>
                  <a:lnTo>
                    <a:pt x="13561" y="34552"/>
                  </a:lnTo>
                  <a:lnTo>
                    <a:pt x="14994" y="39901"/>
                  </a:lnTo>
                  <a:lnTo>
                    <a:pt x="15948" y="45452"/>
                  </a:lnTo>
                  <a:lnTo>
                    <a:pt x="16585" y="51138"/>
                  </a:lnTo>
                  <a:lnTo>
                    <a:pt x="17010" y="56912"/>
                  </a:lnTo>
                  <a:lnTo>
                    <a:pt x="17293" y="62746"/>
                  </a:lnTo>
                  <a:lnTo>
                    <a:pt x="17481" y="68619"/>
                  </a:lnTo>
                  <a:lnTo>
                    <a:pt x="18599" y="74519"/>
                  </a:lnTo>
                  <a:lnTo>
                    <a:pt x="20337" y="80437"/>
                  </a:lnTo>
                  <a:lnTo>
                    <a:pt x="22487" y="86367"/>
                  </a:lnTo>
                  <a:lnTo>
                    <a:pt x="23921" y="93297"/>
                  </a:lnTo>
                  <a:lnTo>
                    <a:pt x="24876" y="100893"/>
                  </a:lnTo>
                  <a:lnTo>
                    <a:pt x="25514" y="108934"/>
                  </a:lnTo>
                  <a:lnTo>
                    <a:pt x="25939" y="116278"/>
                  </a:lnTo>
                  <a:lnTo>
                    <a:pt x="26411" y="129731"/>
                  </a:lnTo>
                  <a:lnTo>
                    <a:pt x="26677" y="148461"/>
                  </a:lnTo>
                  <a:lnTo>
                    <a:pt x="2678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Annotation315"/>
            <p:cNvSpPr/>
            <p:nvPr/>
          </p:nvSpPr>
          <p:spPr>
            <a:xfrm>
              <a:off x="6063258" y="3357563"/>
              <a:ext cx="241102" cy="8930"/>
            </a:xfrm>
            <a:custGeom>
              <a:avLst/>
              <a:gdLst/>
              <a:ahLst/>
              <a:cxnLst/>
              <a:rect l="0" t="0" r="0" b="0"/>
              <a:pathLst>
                <a:path w="241102" h="8930">
                  <a:moveTo>
                    <a:pt x="0" y="8929"/>
                  </a:moveTo>
                  <a:lnTo>
                    <a:pt x="9481" y="4189"/>
                  </a:lnTo>
                  <a:lnTo>
                    <a:pt x="13266" y="2792"/>
                  </a:lnTo>
                  <a:lnTo>
                    <a:pt x="16781" y="1861"/>
                  </a:lnTo>
                  <a:lnTo>
                    <a:pt x="20117" y="1241"/>
                  </a:lnTo>
                  <a:lnTo>
                    <a:pt x="24325" y="827"/>
                  </a:lnTo>
                  <a:lnTo>
                    <a:pt x="29115" y="551"/>
                  </a:lnTo>
                  <a:lnTo>
                    <a:pt x="39729" y="244"/>
                  </a:lnTo>
                  <a:lnTo>
                    <a:pt x="101394" y="6"/>
                  </a:lnTo>
                  <a:lnTo>
                    <a:pt x="197263" y="0"/>
                  </a:lnTo>
                  <a:lnTo>
                    <a:pt x="201954" y="992"/>
                  </a:lnTo>
                  <a:lnTo>
                    <a:pt x="207066" y="2645"/>
                  </a:lnTo>
                  <a:lnTo>
                    <a:pt x="212457" y="4740"/>
                  </a:lnTo>
                  <a:lnTo>
                    <a:pt x="217044" y="6137"/>
                  </a:lnTo>
                  <a:lnTo>
                    <a:pt x="221095" y="7067"/>
                  </a:lnTo>
                  <a:lnTo>
                    <a:pt x="224787" y="7688"/>
                  </a:lnTo>
                  <a:lnTo>
                    <a:pt x="228241" y="8102"/>
                  </a:lnTo>
                  <a:lnTo>
                    <a:pt x="231536" y="8378"/>
                  </a:lnTo>
                  <a:lnTo>
                    <a:pt x="241101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Annotation316"/>
            <p:cNvSpPr/>
            <p:nvPr/>
          </p:nvSpPr>
          <p:spPr>
            <a:xfrm>
              <a:off x="6250781" y="3223617"/>
              <a:ext cx="17861" cy="267892"/>
            </a:xfrm>
            <a:custGeom>
              <a:avLst/>
              <a:gdLst/>
              <a:ahLst/>
              <a:cxnLst/>
              <a:rect l="0" t="0" r="0" b="0"/>
              <a:pathLst>
                <a:path w="17861" h="267892">
                  <a:moveTo>
                    <a:pt x="0" y="0"/>
                  </a:moveTo>
                  <a:lnTo>
                    <a:pt x="0" y="17169"/>
                  </a:lnTo>
                  <a:lnTo>
                    <a:pt x="992" y="22360"/>
                  </a:lnTo>
                  <a:lnTo>
                    <a:pt x="2646" y="27805"/>
                  </a:lnTo>
                  <a:lnTo>
                    <a:pt x="4740" y="33420"/>
                  </a:lnTo>
                  <a:lnTo>
                    <a:pt x="6137" y="39147"/>
                  </a:lnTo>
                  <a:lnTo>
                    <a:pt x="7068" y="44949"/>
                  </a:lnTo>
                  <a:lnTo>
                    <a:pt x="7689" y="50803"/>
                  </a:lnTo>
                  <a:lnTo>
                    <a:pt x="8102" y="56689"/>
                  </a:lnTo>
                  <a:lnTo>
                    <a:pt x="8378" y="62597"/>
                  </a:lnTo>
                  <a:lnTo>
                    <a:pt x="8685" y="75446"/>
                  </a:lnTo>
                  <a:lnTo>
                    <a:pt x="8897" y="116614"/>
                  </a:lnTo>
                  <a:lnTo>
                    <a:pt x="9900" y="124376"/>
                  </a:lnTo>
                  <a:lnTo>
                    <a:pt x="11562" y="131534"/>
                  </a:lnTo>
                  <a:lnTo>
                    <a:pt x="13661" y="138291"/>
                  </a:lnTo>
                  <a:lnTo>
                    <a:pt x="15060" y="145772"/>
                  </a:lnTo>
                  <a:lnTo>
                    <a:pt x="15993" y="153736"/>
                  </a:lnTo>
                  <a:lnTo>
                    <a:pt x="16615" y="162022"/>
                  </a:lnTo>
                  <a:lnTo>
                    <a:pt x="16038" y="170523"/>
                  </a:lnTo>
                  <a:lnTo>
                    <a:pt x="14661" y="179166"/>
                  </a:lnTo>
                  <a:lnTo>
                    <a:pt x="12750" y="187905"/>
                  </a:lnTo>
                  <a:lnTo>
                    <a:pt x="11477" y="195715"/>
                  </a:lnTo>
                  <a:lnTo>
                    <a:pt x="10628" y="202907"/>
                  </a:lnTo>
                  <a:lnTo>
                    <a:pt x="10062" y="209685"/>
                  </a:lnTo>
                  <a:lnTo>
                    <a:pt x="9685" y="216189"/>
                  </a:lnTo>
                  <a:lnTo>
                    <a:pt x="9266" y="228706"/>
                  </a:lnTo>
                  <a:lnTo>
                    <a:pt x="9030" y="242170"/>
                  </a:lnTo>
                  <a:lnTo>
                    <a:pt x="9988" y="245782"/>
                  </a:lnTo>
                  <a:lnTo>
                    <a:pt x="11620" y="249183"/>
                  </a:lnTo>
                  <a:lnTo>
                    <a:pt x="13700" y="252442"/>
                  </a:lnTo>
                  <a:lnTo>
                    <a:pt x="15087" y="255607"/>
                  </a:lnTo>
                  <a:lnTo>
                    <a:pt x="16011" y="258710"/>
                  </a:lnTo>
                  <a:lnTo>
                    <a:pt x="17860" y="2678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29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5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3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 non-bonding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611199" y="3068782"/>
            <a:ext cx="36397" cy="1414461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5387" name="Group 395386"/>
          <p:cNvGrpSpPr/>
          <p:nvPr/>
        </p:nvGrpSpPr>
        <p:grpSpPr>
          <a:xfrm>
            <a:off x="871638" y="1848445"/>
            <a:ext cx="2860184" cy="1088016"/>
            <a:chOff x="871638" y="1848445"/>
            <a:chExt cx="2860184" cy="1088016"/>
          </a:xfrm>
        </p:grpSpPr>
        <p:sp>
          <p:nvSpPr>
            <p:cNvPr id="395363" name="SMARTInkAnnotation0"/>
            <p:cNvSpPr/>
            <p:nvPr/>
          </p:nvSpPr>
          <p:spPr>
            <a:xfrm>
              <a:off x="978928" y="1858663"/>
              <a:ext cx="291135" cy="329111"/>
            </a:xfrm>
            <a:custGeom>
              <a:avLst/>
              <a:gdLst/>
              <a:ahLst/>
              <a:cxnLst/>
              <a:rect l="0" t="0" r="0" b="0"/>
              <a:pathLst>
                <a:path w="291135" h="329111">
                  <a:moveTo>
                    <a:pt x="44657" y="329110"/>
                  </a:moveTo>
                  <a:lnTo>
                    <a:pt x="39913" y="324370"/>
                  </a:lnTo>
                  <a:lnTo>
                    <a:pt x="38515" y="321981"/>
                  </a:lnTo>
                  <a:lnTo>
                    <a:pt x="36962" y="316682"/>
                  </a:lnTo>
                  <a:lnTo>
                    <a:pt x="36087" y="308119"/>
                  </a:lnTo>
                  <a:lnTo>
                    <a:pt x="35828" y="299299"/>
                  </a:lnTo>
                  <a:lnTo>
                    <a:pt x="35752" y="290402"/>
                  </a:lnTo>
                  <a:lnTo>
                    <a:pt x="34748" y="287429"/>
                  </a:lnTo>
                  <a:lnTo>
                    <a:pt x="29583" y="278506"/>
                  </a:lnTo>
                  <a:lnTo>
                    <a:pt x="28027" y="272554"/>
                  </a:lnTo>
                  <a:lnTo>
                    <a:pt x="27335" y="263956"/>
                  </a:lnTo>
                  <a:lnTo>
                    <a:pt x="27150" y="258885"/>
                  </a:lnTo>
                  <a:lnTo>
                    <a:pt x="26034" y="253520"/>
                  </a:lnTo>
                  <a:lnTo>
                    <a:pt x="24297" y="247959"/>
                  </a:lnTo>
                  <a:lnTo>
                    <a:pt x="22146" y="242267"/>
                  </a:lnTo>
                  <a:lnTo>
                    <a:pt x="19755" y="233297"/>
                  </a:lnTo>
                  <a:lnTo>
                    <a:pt x="18693" y="225011"/>
                  </a:lnTo>
                  <a:lnTo>
                    <a:pt x="18410" y="220023"/>
                  </a:lnTo>
                  <a:lnTo>
                    <a:pt x="18221" y="214714"/>
                  </a:lnTo>
                  <a:lnTo>
                    <a:pt x="17102" y="209190"/>
                  </a:lnTo>
                  <a:lnTo>
                    <a:pt x="15363" y="203523"/>
                  </a:lnTo>
                  <a:lnTo>
                    <a:pt x="13210" y="197760"/>
                  </a:lnTo>
                  <a:lnTo>
                    <a:pt x="11775" y="191934"/>
                  </a:lnTo>
                  <a:lnTo>
                    <a:pt x="10818" y="186066"/>
                  </a:lnTo>
                  <a:lnTo>
                    <a:pt x="10181" y="180169"/>
                  </a:lnTo>
                  <a:lnTo>
                    <a:pt x="9756" y="174254"/>
                  </a:lnTo>
                  <a:lnTo>
                    <a:pt x="9472" y="168326"/>
                  </a:lnTo>
                  <a:lnTo>
                    <a:pt x="9157" y="155455"/>
                  </a:lnTo>
                  <a:lnTo>
                    <a:pt x="9017" y="139813"/>
                  </a:lnTo>
                  <a:lnTo>
                    <a:pt x="7987" y="132467"/>
                  </a:lnTo>
                  <a:lnTo>
                    <a:pt x="6307" y="125585"/>
                  </a:lnTo>
                  <a:lnTo>
                    <a:pt x="4193" y="119013"/>
                  </a:lnTo>
                  <a:lnTo>
                    <a:pt x="2785" y="112647"/>
                  </a:lnTo>
                  <a:lnTo>
                    <a:pt x="1845" y="106419"/>
                  </a:lnTo>
                  <a:lnTo>
                    <a:pt x="1219" y="100282"/>
                  </a:lnTo>
                  <a:lnTo>
                    <a:pt x="802" y="94207"/>
                  </a:lnTo>
                  <a:lnTo>
                    <a:pt x="524" y="88172"/>
                  </a:lnTo>
                  <a:lnTo>
                    <a:pt x="214" y="76175"/>
                  </a:lnTo>
                  <a:lnTo>
                    <a:pt x="0" y="51087"/>
                  </a:lnTo>
                  <a:lnTo>
                    <a:pt x="982" y="47519"/>
                  </a:lnTo>
                  <a:lnTo>
                    <a:pt x="6116" y="37757"/>
                  </a:lnTo>
                  <a:lnTo>
                    <a:pt x="7665" y="31610"/>
                  </a:lnTo>
                  <a:lnTo>
                    <a:pt x="8538" y="22570"/>
                  </a:lnTo>
                  <a:lnTo>
                    <a:pt x="8796" y="13609"/>
                  </a:lnTo>
                  <a:lnTo>
                    <a:pt x="8896" y="8165"/>
                  </a:lnTo>
                  <a:lnTo>
                    <a:pt x="13647" y="7797"/>
                  </a:lnTo>
                  <a:lnTo>
                    <a:pt x="15046" y="8737"/>
                  </a:lnTo>
                  <a:lnTo>
                    <a:pt x="15978" y="10356"/>
                  </a:lnTo>
                  <a:lnTo>
                    <a:pt x="16600" y="12428"/>
                  </a:lnTo>
                  <a:lnTo>
                    <a:pt x="18007" y="13809"/>
                  </a:lnTo>
                  <a:lnTo>
                    <a:pt x="19939" y="14730"/>
                  </a:lnTo>
                  <a:lnTo>
                    <a:pt x="22220" y="15344"/>
                  </a:lnTo>
                  <a:lnTo>
                    <a:pt x="24733" y="17737"/>
                  </a:lnTo>
                  <a:lnTo>
                    <a:pt x="33016" y="29595"/>
                  </a:lnTo>
                  <a:lnTo>
                    <a:pt x="41760" y="39833"/>
                  </a:lnTo>
                  <a:lnTo>
                    <a:pt x="47673" y="46092"/>
                  </a:lnTo>
                  <a:lnTo>
                    <a:pt x="53611" y="54827"/>
                  </a:lnTo>
                  <a:lnTo>
                    <a:pt x="59561" y="64332"/>
                  </a:lnTo>
                  <a:lnTo>
                    <a:pt x="65516" y="71863"/>
                  </a:lnTo>
                  <a:lnTo>
                    <a:pt x="71473" y="81164"/>
                  </a:lnTo>
                  <a:lnTo>
                    <a:pt x="74452" y="86422"/>
                  </a:lnTo>
                  <a:lnTo>
                    <a:pt x="77431" y="92904"/>
                  </a:lnTo>
                  <a:lnTo>
                    <a:pt x="80410" y="100202"/>
                  </a:lnTo>
                  <a:lnTo>
                    <a:pt x="83389" y="108044"/>
                  </a:lnTo>
                  <a:lnTo>
                    <a:pt x="87362" y="115256"/>
                  </a:lnTo>
                  <a:lnTo>
                    <a:pt x="91996" y="122048"/>
                  </a:lnTo>
                  <a:lnTo>
                    <a:pt x="97072" y="128561"/>
                  </a:lnTo>
                  <a:lnTo>
                    <a:pt x="101449" y="134888"/>
                  </a:lnTo>
                  <a:lnTo>
                    <a:pt x="105360" y="141089"/>
                  </a:lnTo>
                  <a:lnTo>
                    <a:pt x="108961" y="147208"/>
                  </a:lnTo>
                  <a:lnTo>
                    <a:pt x="112354" y="153272"/>
                  </a:lnTo>
                  <a:lnTo>
                    <a:pt x="118773" y="165301"/>
                  </a:lnTo>
                  <a:lnTo>
                    <a:pt x="127970" y="183230"/>
                  </a:lnTo>
                  <a:lnTo>
                    <a:pt x="131979" y="189193"/>
                  </a:lnTo>
                  <a:lnTo>
                    <a:pt x="136638" y="195152"/>
                  </a:lnTo>
                  <a:lnTo>
                    <a:pt x="141730" y="201110"/>
                  </a:lnTo>
                  <a:lnTo>
                    <a:pt x="150036" y="210375"/>
                  </a:lnTo>
                  <a:lnTo>
                    <a:pt x="158031" y="218792"/>
                  </a:lnTo>
                  <a:lnTo>
                    <a:pt x="168206" y="229148"/>
                  </a:lnTo>
                  <a:lnTo>
                    <a:pt x="172706" y="234687"/>
                  </a:lnTo>
                  <a:lnTo>
                    <a:pt x="176700" y="240365"/>
                  </a:lnTo>
                  <a:lnTo>
                    <a:pt x="180355" y="246134"/>
                  </a:lnTo>
                  <a:lnTo>
                    <a:pt x="183786" y="251965"/>
                  </a:lnTo>
                  <a:lnTo>
                    <a:pt x="187065" y="257836"/>
                  </a:lnTo>
                  <a:lnTo>
                    <a:pt x="190245" y="263735"/>
                  </a:lnTo>
                  <a:lnTo>
                    <a:pt x="199075" y="272935"/>
                  </a:lnTo>
                  <a:lnTo>
                    <a:pt x="204210" y="276777"/>
                  </a:lnTo>
                  <a:lnTo>
                    <a:pt x="212564" y="286338"/>
                  </a:lnTo>
                  <a:lnTo>
                    <a:pt x="219588" y="296210"/>
                  </a:lnTo>
                  <a:lnTo>
                    <a:pt x="226020" y="303905"/>
                  </a:lnTo>
                  <a:lnTo>
                    <a:pt x="232189" y="310632"/>
                  </a:lnTo>
                  <a:lnTo>
                    <a:pt x="241245" y="319997"/>
                  </a:lnTo>
                  <a:lnTo>
                    <a:pt x="248458" y="327310"/>
                  </a:lnTo>
                  <a:lnTo>
                    <a:pt x="250042" y="327910"/>
                  </a:lnTo>
                  <a:lnTo>
                    <a:pt x="257018" y="328755"/>
                  </a:lnTo>
                  <a:lnTo>
                    <a:pt x="265624" y="329040"/>
                  </a:lnTo>
                  <a:lnTo>
                    <a:pt x="266452" y="329064"/>
                  </a:lnTo>
                  <a:lnTo>
                    <a:pt x="270021" y="326444"/>
                  </a:lnTo>
                  <a:lnTo>
                    <a:pt x="272363" y="324356"/>
                  </a:lnTo>
                  <a:lnTo>
                    <a:pt x="273925" y="321972"/>
                  </a:lnTo>
                  <a:lnTo>
                    <a:pt x="275659" y="316677"/>
                  </a:lnTo>
                  <a:lnTo>
                    <a:pt x="276636" y="308118"/>
                  </a:lnTo>
                  <a:lnTo>
                    <a:pt x="277766" y="305194"/>
                  </a:lnTo>
                  <a:lnTo>
                    <a:pt x="283109" y="296337"/>
                  </a:lnTo>
                  <a:lnTo>
                    <a:pt x="284707" y="290401"/>
                  </a:lnTo>
                  <a:lnTo>
                    <a:pt x="285417" y="281810"/>
                  </a:lnTo>
                  <a:lnTo>
                    <a:pt x="285733" y="271377"/>
                  </a:lnTo>
                  <a:lnTo>
                    <a:pt x="285970" y="230815"/>
                  </a:lnTo>
                  <a:lnTo>
                    <a:pt x="285982" y="207058"/>
                  </a:lnTo>
                  <a:lnTo>
                    <a:pt x="286976" y="201109"/>
                  </a:lnTo>
                  <a:lnTo>
                    <a:pt x="288632" y="195159"/>
                  </a:lnTo>
                  <a:lnTo>
                    <a:pt x="290729" y="189208"/>
                  </a:lnTo>
                  <a:lnTo>
                    <a:pt x="291134" y="182264"/>
                  </a:lnTo>
                  <a:lnTo>
                    <a:pt x="290411" y="174658"/>
                  </a:lnTo>
                  <a:lnTo>
                    <a:pt x="288936" y="166611"/>
                  </a:lnTo>
                  <a:lnTo>
                    <a:pt x="287952" y="159262"/>
                  </a:lnTo>
                  <a:lnTo>
                    <a:pt x="287297" y="152378"/>
                  </a:lnTo>
                  <a:lnTo>
                    <a:pt x="286859" y="145804"/>
                  </a:lnTo>
                  <a:lnTo>
                    <a:pt x="286568" y="139438"/>
                  </a:lnTo>
                  <a:lnTo>
                    <a:pt x="286244" y="127072"/>
                  </a:lnTo>
                  <a:lnTo>
                    <a:pt x="285986" y="33328"/>
                  </a:lnTo>
                  <a:lnTo>
                    <a:pt x="284993" y="29727"/>
                  </a:lnTo>
                  <a:lnTo>
                    <a:pt x="279843" y="19918"/>
                  </a:lnTo>
                  <a:lnTo>
                    <a:pt x="277599" y="10361"/>
                  </a:lnTo>
                  <a:lnTo>
                    <a:pt x="277156" y="8179"/>
                  </a:lnTo>
                  <a:lnTo>
                    <a:pt x="277057" y="0"/>
                  </a:lnTo>
                  <a:lnTo>
                    <a:pt x="277047" y="76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4" name="SMARTInkAnnotation1"/>
            <p:cNvSpPr/>
            <p:nvPr/>
          </p:nvSpPr>
          <p:spPr>
            <a:xfrm>
              <a:off x="1407922" y="1857375"/>
              <a:ext cx="71506" cy="312540"/>
            </a:xfrm>
            <a:custGeom>
              <a:avLst/>
              <a:gdLst/>
              <a:ahLst/>
              <a:cxnLst/>
              <a:rect l="0" t="0" r="0" b="0"/>
              <a:pathLst>
                <a:path w="71506" h="312540">
                  <a:moveTo>
                    <a:pt x="0" y="0"/>
                  </a:moveTo>
                  <a:lnTo>
                    <a:pt x="4745" y="4740"/>
                  </a:lnTo>
                  <a:lnTo>
                    <a:pt x="6143" y="7129"/>
                  </a:lnTo>
                  <a:lnTo>
                    <a:pt x="7696" y="12429"/>
                  </a:lnTo>
                  <a:lnTo>
                    <a:pt x="8386" y="20737"/>
                  </a:lnTo>
                  <a:lnTo>
                    <a:pt x="8570" y="25731"/>
                  </a:lnTo>
                  <a:lnTo>
                    <a:pt x="9686" y="31045"/>
                  </a:lnTo>
                  <a:lnTo>
                    <a:pt x="11423" y="36571"/>
                  </a:lnTo>
                  <a:lnTo>
                    <a:pt x="13574" y="42240"/>
                  </a:lnTo>
                  <a:lnTo>
                    <a:pt x="15008" y="48004"/>
                  </a:lnTo>
                  <a:lnTo>
                    <a:pt x="15964" y="53831"/>
                  </a:lnTo>
                  <a:lnTo>
                    <a:pt x="16602" y="59700"/>
                  </a:lnTo>
                  <a:lnTo>
                    <a:pt x="18020" y="65596"/>
                  </a:lnTo>
                  <a:lnTo>
                    <a:pt x="19958" y="71512"/>
                  </a:lnTo>
                  <a:lnTo>
                    <a:pt x="22244" y="77440"/>
                  </a:lnTo>
                  <a:lnTo>
                    <a:pt x="23767" y="83377"/>
                  </a:lnTo>
                  <a:lnTo>
                    <a:pt x="24783" y="89319"/>
                  </a:lnTo>
                  <a:lnTo>
                    <a:pt x="25460" y="95265"/>
                  </a:lnTo>
                  <a:lnTo>
                    <a:pt x="26905" y="102205"/>
                  </a:lnTo>
                  <a:lnTo>
                    <a:pt x="28861" y="109809"/>
                  </a:lnTo>
                  <a:lnTo>
                    <a:pt x="31158" y="117854"/>
                  </a:lnTo>
                  <a:lnTo>
                    <a:pt x="32690" y="125202"/>
                  </a:lnTo>
                  <a:lnTo>
                    <a:pt x="33711" y="132085"/>
                  </a:lnTo>
                  <a:lnTo>
                    <a:pt x="34391" y="138658"/>
                  </a:lnTo>
                  <a:lnTo>
                    <a:pt x="35838" y="145025"/>
                  </a:lnTo>
                  <a:lnTo>
                    <a:pt x="37796" y="151254"/>
                  </a:lnTo>
                  <a:lnTo>
                    <a:pt x="40094" y="157390"/>
                  </a:lnTo>
                  <a:lnTo>
                    <a:pt x="41626" y="164458"/>
                  </a:lnTo>
                  <a:lnTo>
                    <a:pt x="42648" y="172146"/>
                  </a:lnTo>
                  <a:lnTo>
                    <a:pt x="43329" y="180248"/>
                  </a:lnTo>
                  <a:lnTo>
                    <a:pt x="44776" y="187634"/>
                  </a:lnTo>
                  <a:lnTo>
                    <a:pt x="46734" y="194543"/>
                  </a:lnTo>
                  <a:lnTo>
                    <a:pt x="49032" y="201132"/>
                  </a:lnTo>
                  <a:lnTo>
                    <a:pt x="50564" y="207510"/>
                  </a:lnTo>
                  <a:lnTo>
                    <a:pt x="51586" y="213746"/>
                  </a:lnTo>
                  <a:lnTo>
                    <a:pt x="52267" y="219888"/>
                  </a:lnTo>
                  <a:lnTo>
                    <a:pt x="53714" y="225967"/>
                  </a:lnTo>
                  <a:lnTo>
                    <a:pt x="55672" y="232004"/>
                  </a:lnTo>
                  <a:lnTo>
                    <a:pt x="57970" y="238013"/>
                  </a:lnTo>
                  <a:lnTo>
                    <a:pt x="59502" y="243011"/>
                  </a:lnTo>
                  <a:lnTo>
                    <a:pt x="61205" y="251211"/>
                  </a:lnTo>
                  <a:lnTo>
                    <a:pt x="61962" y="260808"/>
                  </a:lnTo>
                  <a:lnTo>
                    <a:pt x="62163" y="266145"/>
                  </a:lnTo>
                  <a:lnTo>
                    <a:pt x="63291" y="270696"/>
                  </a:lnTo>
                  <a:lnTo>
                    <a:pt x="65036" y="274722"/>
                  </a:lnTo>
                  <a:lnTo>
                    <a:pt x="67192" y="278398"/>
                  </a:lnTo>
                  <a:lnTo>
                    <a:pt x="68630" y="281841"/>
                  </a:lnTo>
                  <a:lnTo>
                    <a:pt x="70227" y="288312"/>
                  </a:lnTo>
                  <a:lnTo>
                    <a:pt x="71126" y="297533"/>
                  </a:lnTo>
                  <a:lnTo>
                    <a:pt x="71393" y="306550"/>
                  </a:lnTo>
                  <a:lnTo>
                    <a:pt x="71505" y="312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5" name="SMARTInkAnnotation2"/>
            <p:cNvSpPr/>
            <p:nvPr/>
          </p:nvSpPr>
          <p:spPr>
            <a:xfrm>
              <a:off x="1443675" y="2018109"/>
              <a:ext cx="169824" cy="17861"/>
            </a:xfrm>
            <a:custGeom>
              <a:avLst/>
              <a:gdLst/>
              <a:ahLst/>
              <a:cxnLst/>
              <a:rect l="0" t="0" r="0" b="0"/>
              <a:pathLst>
                <a:path w="169824" h="17861">
                  <a:moveTo>
                    <a:pt x="0" y="17860"/>
                  </a:moveTo>
                  <a:lnTo>
                    <a:pt x="7695" y="17860"/>
                  </a:lnTo>
                  <a:lnTo>
                    <a:pt x="9102" y="16867"/>
                  </a:lnTo>
                  <a:lnTo>
                    <a:pt x="11034" y="15214"/>
                  </a:lnTo>
                  <a:lnTo>
                    <a:pt x="13314" y="13119"/>
                  </a:lnTo>
                  <a:lnTo>
                    <a:pt x="16821" y="11723"/>
                  </a:lnTo>
                  <a:lnTo>
                    <a:pt x="21145" y="10792"/>
                  </a:lnTo>
                  <a:lnTo>
                    <a:pt x="26014" y="10171"/>
                  </a:lnTo>
                  <a:lnTo>
                    <a:pt x="30253" y="9757"/>
                  </a:lnTo>
                  <a:lnTo>
                    <a:pt x="34072" y="9482"/>
                  </a:lnTo>
                  <a:lnTo>
                    <a:pt x="37612" y="9298"/>
                  </a:lnTo>
                  <a:lnTo>
                    <a:pt x="46841" y="9093"/>
                  </a:lnTo>
                  <a:lnTo>
                    <a:pt x="81782" y="8940"/>
                  </a:lnTo>
                  <a:lnTo>
                    <a:pt x="86301" y="7944"/>
                  </a:lnTo>
                  <a:lnTo>
                    <a:pt x="91300" y="6288"/>
                  </a:lnTo>
                  <a:lnTo>
                    <a:pt x="96619" y="4192"/>
                  </a:lnTo>
                  <a:lnTo>
                    <a:pt x="101158" y="2795"/>
                  </a:lnTo>
                  <a:lnTo>
                    <a:pt x="105177" y="1863"/>
                  </a:lnTo>
                  <a:lnTo>
                    <a:pt x="108849" y="1242"/>
                  </a:lnTo>
                  <a:lnTo>
                    <a:pt x="113284" y="828"/>
                  </a:lnTo>
                  <a:lnTo>
                    <a:pt x="118227" y="552"/>
                  </a:lnTo>
                  <a:lnTo>
                    <a:pt x="128022" y="246"/>
                  </a:lnTo>
                  <a:lnTo>
                    <a:pt x="142403" y="49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6" name="SMARTInkAnnotation3"/>
            <p:cNvSpPr/>
            <p:nvPr/>
          </p:nvSpPr>
          <p:spPr>
            <a:xfrm>
              <a:off x="1577746" y="1848445"/>
              <a:ext cx="62567" cy="294681"/>
            </a:xfrm>
            <a:custGeom>
              <a:avLst/>
              <a:gdLst/>
              <a:ahLst/>
              <a:cxnLst/>
              <a:rect l="0" t="0" r="0" b="0"/>
              <a:pathLst>
                <a:path w="62567" h="294681">
                  <a:moveTo>
                    <a:pt x="0" y="0"/>
                  </a:moveTo>
                  <a:lnTo>
                    <a:pt x="0" y="12429"/>
                  </a:lnTo>
                  <a:lnTo>
                    <a:pt x="993" y="16224"/>
                  </a:lnTo>
                  <a:lnTo>
                    <a:pt x="2648" y="20738"/>
                  </a:lnTo>
                  <a:lnTo>
                    <a:pt x="4745" y="25731"/>
                  </a:lnTo>
                  <a:lnTo>
                    <a:pt x="6142" y="31045"/>
                  </a:lnTo>
                  <a:lnTo>
                    <a:pt x="7074" y="36572"/>
                  </a:lnTo>
                  <a:lnTo>
                    <a:pt x="7695" y="42241"/>
                  </a:lnTo>
                  <a:lnTo>
                    <a:pt x="8110" y="48997"/>
                  </a:lnTo>
                  <a:lnTo>
                    <a:pt x="8570" y="64440"/>
                  </a:lnTo>
                  <a:lnTo>
                    <a:pt x="8829" y="85129"/>
                  </a:lnTo>
                  <a:lnTo>
                    <a:pt x="9858" y="92472"/>
                  </a:lnTo>
                  <a:lnTo>
                    <a:pt x="11538" y="100343"/>
                  </a:lnTo>
                  <a:lnTo>
                    <a:pt x="13650" y="108567"/>
                  </a:lnTo>
                  <a:lnTo>
                    <a:pt x="15059" y="117027"/>
                  </a:lnTo>
                  <a:lnTo>
                    <a:pt x="15998" y="125643"/>
                  </a:lnTo>
                  <a:lnTo>
                    <a:pt x="16624" y="134364"/>
                  </a:lnTo>
                  <a:lnTo>
                    <a:pt x="17041" y="142162"/>
                  </a:lnTo>
                  <a:lnTo>
                    <a:pt x="17505" y="156118"/>
                  </a:lnTo>
                  <a:lnTo>
                    <a:pt x="17766" y="179872"/>
                  </a:lnTo>
                  <a:lnTo>
                    <a:pt x="18796" y="187383"/>
                  </a:lnTo>
                  <a:lnTo>
                    <a:pt x="20475" y="194375"/>
                  </a:lnTo>
                  <a:lnTo>
                    <a:pt x="22588" y="201021"/>
                  </a:lnTo>
                  <a:lnTo>
                    <a:pt x="23997" y="207436"/>
                  </a:lnTo>
                  <a:lnTo>
                    <a:pt x="24936" y="213697"/>
                  </a:lnTo>
                  <a:lnTo>
                    <a:pt x="25562" y="219855"/>
                  </a:lnTo>
                  <a:lnTo>
                    <a:pt x="26972" y="225945"/>
                  </a:lnTo>
                  <a:lnTo>
                    <a:pt x="28906" y="231990"/>
                  </a:lnTo>
                  <a:lnTo>
                    <a:pt x="31188" y="238004"/>
                  </a:lnTo>
                  <a:lnTo>
                    <a:pt x="33702" y="243997"/>
                  </a:lnTo>
                  <a:lnTo>
                    <a:pt x="36372" y="249977"/>
                  </a:lnTo>
                  <a:lnTo>
                    <a:pt x="39145" y="255949"/>
                  </a:lnTo>
                  <a:lnTo>
                    <a:pt x="40993" y="260922"/>
                  </a:lnTo>
                  <a:lnTo>
                    <a:pt x="42225" y="265229"/>
                  </a:lnTo>
                  <a:lnTo>
                    <a:pt x="43047" y="269093"/>
                  </a:lnTo>
                  <a:lnTo>
                    <a:pt x="44588" y="272661"/>
                  </a:lnTo>
                  <a:lnTo>
                    <a:pt x="46608" y="276032"/>
                  </a:lnTo>
                  <a:lnTo>
                    <a:pt x="52242" y="283831"/>
                  </a:lnTo>
                  <a:lnTo>
                    <a:pt x="53697" y="285463"/>
                  </a:lnTo>
                  <a:lnTo>
                    <a:pt x="62566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7" name="SMARTInkAnnotation4"/>
            <p:cNvSpPr/>
            <p:nvPr/>
          </p:nvSpPr>
          <p:spPr>
            <a:xfrm>
              <a:off x="1702879" y="2064034"/>
              <a:ext cx="192477" cy="213037"/>
            </a:xfrm>
            <a:custGeom>
              <a:avLst/>
              <a:gdLst/>
              <a:ahLst/>
              <a:cxnLst/>
              <a:rect l="0" t="0" r="0" b="0"/>
              <a:pathLst>
                <a:path w="192477" h="213037">
                  <a:moveTo>
                    <a:pt x="0" y="25513"/>
                  </a:moveTo>
                  <a:lnTo>
                    <a:pt x="4745" y="25513"/>
                  </a:lnTo>
                  <a:lnTo>
                    <a:pt x="6142" y="24521"/>
                  </a:lnTo>
                  <a:lnTo>
                    <a:pt x="7074" y="22867"/>
                  </a:lnTo>
                  <a:lnTo>
                    <a:pt x="7695" y="20772"/>
                  </a:lnTo>
                  <a:lnTo>
                    <a:pt x="9103" y="19376"/>
                  </a:lnTo>
                  <a:lnTo>
                    <a:pt x="11034" y="18445"/>
                  </a:lnTo>
                  <a:lnTo>
                    <a:pt x="13315" y="17824"/>
                  </a:lnTo>
                  <a:lnTo>
                    <a:pt x="18497" y="14489"/>
                  </a:lnTo>
                  <a:lnTo>
                    <a:pt x="21269" y="12211"/>
                  </a:lnTo>
                  <a:lnTo>
                    <a:pt x="24111" y="10691"/>
                  </a:lnTo>
                  <a:lnTo>
                    <a:pt x="29916" y="9004"/>
                  </a:lnTo>
                  <a:lnTo>
                    <a:pt x="35807" y="8254"/>
                  </a:lnTo>
                  <a:lnTo>
                    <a:pt x="38768" y="8054"/>
                  </a:lnTo>
                  <a:lnTo>
                    <a:pt x="41735" y="6928"/>
                  </a:lnTo>
                  <a:lnTo>
                    <a:pt x="47680" y="3032"/>
                  </a:lnTo>
                  <a:lnTo>
                    <a:pt x="51649" y="1596"/>
                  </a:lnTo>
                  <a:lnTo>
                    <a:pt x="56281" y="639"/>
                  </a:lnTo>
                  <a:lnTo>
                    <a:pt x="61356" y="0"/>
                  </a:lnTo>
                  <a:lnTo>
                    <a:pt x="65732" y="567"/>
                  </a:lnTo>
                  <a:lnTo>
                    <a:pt x="69642" y="1937"/>
                  </a:lnTo>
                  <a:lnTo>
                    <a:pt x="78309" y="6524"/>
                  </a:lnTo>
                  <a:lnTo>
                    <a:pt x="82143" y="9797"/>
                  </a:lnTo>
                  <a:lnTo>
                    <a:pt x="87157" y="14559"/>
                  </a:lnTo>
                  <a:lnTo>
                    <a:pt x="92696" y="19983"/>
                  </a:lnTo>
                  <a:lnTo>
                    <a:pt x="94570" y="22819"/>
                  </a:lnTo>
                  <a:lnTo>
                    <a:pt x="96652" y="28615"/>
                  </a:lnTo>
                  <a:lnTo>
                    <a:pt x="97578" y="34498"/>
                  </a:lnTo>
                  <a:lnTo>
                    <a:pt x="97825" y="37456"/>
                  </a:lnTo>
                  <a:lnTo>
                    <a:pt x="96996" y="40420"/>
                  </a:lnTo>
                  <a:lnTo>
                    <a:pt x="93427" y="46360"/>
                  </a:lnTo>
                  <a:lnTo>
                    <a:pt x="91179" y="52307"/>
                  </a:lnTo>
                  <a:lnTo>
                    <a:pt x="90580" y="55282"/>
                  </a:lnTo>
                  <a:lnTo>
                    <a:pt x="87265" y="61233"/>
                  </a:lnTo>
                  <a:lnTo>
                    <a:pt x="82482" y="67185"/>
                  </a:lnTo>
                  <a:lnTo>
                    <a:pt x="77045" y="73138"/>
                  </a:lnTo>
                  <a:lnTo>
                    <a:pt x="71606" y="78907"/>
                  </a:lnTo>
                  <a:lnTo>
                    <a:pt x="62688" y="87898"/>
                  </a:lnTo>
                  <a:lnTo>
                    <a:pt x="62590" y="81860"/>
                  </a:lnTo>
                  <a:lnTo>
                    <a:pt x="62577" y="80322"/>
                  </a:lnTo>
                  <a:lnTo>
                    <a:pt x="63566" y="79911"/>
                  </a:lnTo>
                  <a:lnTo>
                    <a:pt x="67314" y="79456"/>
                  </a:lnTo>
                  <a:lnTo>
                    <a:pt x="72291" y="79253"/>
                  </a:lnTo>
                  <a:lnTo>
                    <a:pt x="80675" y="79139"/>
                  </a:lnTo>
                  <a:lnTo>
                    <a:pt x="117936" y="79092"/>
                  </a:lnTo>
                  <a:lnTo>
                    <a:pt x="122321" y="80084"/>
                  </a:lnTo>
                  <a:lnTo>
                    <a:pt x="127231" y="81737"/>
                  </a:lnTo>
                  <a:lnTo>
                    <a:pt x="132490" y="83832"/>
                  </a:lnTo>
                  <a:lnTo>
                    <a:pt x="136990" y="87212"/>
                  </a:lnTo>
                  <a:lnTo>
                    <a:pt x="140982" y="91451"/>
                  </a:lnTo>
                  <a:lnTo>
                    <a:pt x="144637" y="96260"/>
                  </a:lnTo>
                  <a:lnTo>
                    <a:pt x="149060" y="100459"/>
                  </a:lnTo>
                  <a:lnTo>
                    <a:pt x="153995" y="104251"/>
                  </a:lnTo>
                  <a:lnTo>
                    <a:pt x="159271" y="107770"/>
                  </a:lnTo>
                  <a:lnTo>
                    <a:pt x="163782" y="111109"/>
                  </a:lnTo>
                  <a:lnTo>
                    <a:pt x="167782" y="114327"/>
                  </a:lnTo>
                  <a:lnTo>
                    <a:pt x="171442" y="117464"/>
                  </a:lnTo>
                  <a:lnTo>
                    <a:pt x="174875" y="120548"/>
                  </a:lnTo>
                  <a:lnTo>
                    <a:pt x="181337" y="126620"/>
                  </a:lnTo>
                  <a:lnTo>
                    <a:pt x="183458" y="130621"/>
                  </a:lnTo>
                  <a:lnTo>
                    <a:pt x="184872" y="135273"/>
                  </a:lnTo>
                  <a:lnTo>
                    <a:pt x="185814" y="140358"/>
                  </a:lnTo>
                  <a:lnTo>
                    <a:pt x="187436" y="144740"/>
                  </a:lnTo>
                  <a:lnTo>
                    <a:pt x="189510" y="148654"/>
                  </a:lnTo>
                  <a:lnTo>
                    <a:pt x="191886" y="152255"/>
                  </a:lnTo>
                  <a:lnTo>
                    <a:pt x="192476" y="155649"/>
                  </a:lnTo>
                  <a:lnTo>
                    <a:pt x="191877" y="158903"/>
                  </a:lnTo>
                  <a:lnTo>
                    <a:pt x="188563" y="165164"/>
                  </a:lnTo>
                  <a:lnTo>
                    <a:pt x="183780" y="171255"/>
                  </a:lnTo>
                  <a:lnTo>
                    <a:pt x="178343" y="177269"/>
                  </a:lnTo>
                  <a:lnTo>
                    <a:pt x="172617" y="183249"/>
                  </a:lnTo>
                  <a:lnTo>
                    <a:pt x="166761" y="189214"/>
                  </a:lnTo>
                  <a:lnTo>
                    <a:pt x="162816" y="192194"/>
                  </a:lnTo>
                  <a:lnTo>
                    <a:pt x="158200" y="195172"/>
                  </a:lnTo>
                  <a:lnTo>
                    <a:pt x="153137" y="198151"/>
                  </a:lnTo>
                  <a:lnTo>
                    <a:pt x="147774" y="201128"/>
                  </a:lnTo>
                  <a:lnTo>
                    <a:pt x="136520" y="207082"/>
                  </a:lnTo>
                  <a:lnTo>
                    <a:pt x="130738" y="209067"/>
                  </a:lnTo>
                  <a:lnTo>
                    <a:pt x="124897" y="210390"/>
                  </a:lnTo>
                  <a:lnTo>
                    <a:pt x="119017" y="211272"/>
                  </a:lnTo>
                  <a:lnTo>
                    <a:pt x="113111" y="211860"/>
                  </a:lnTo>
                  <a:lnTo>
                    <a:pt x="107187" y="212252"/>
                  </a:lnTo>
                  <a:lnTo>
                    <a:pt x="101251" y="212514"/>
                  </a:lnTo>
                  <a:lnTo>
                    <a:pt x="89360" y="212804"/>
                  </a:lnTo>
                  <a:lnTo>
                    <a:pt x="26814" y="2130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8" name="SMARTInkAnnotation5"/>
            <p:cNvSpPr/>
            <p:nvPr/>
          </p:nvSpPr>
          <p:spPr>
            <a:xfrm>
              <a:off x="871638" y="2509242"/>
              <a:ext cx="232233" cy="427219"/>
            </a:xfrm>
            <a:custGeom>
              <a:avLst/>
              <a:gdLst/>
              <a:ahLst/>
              <a:cxnLst/>
              <a:rect l="0" t="0" r="0" b="0"/>
              <a:pathLst>
                <a:path w="232233" h="427219">
                  <a:moveTo>
                    <a:pt x="178761" y="0"/>
                  </a:moveTo>
                  <a:lnTo>
                    <a:pt x="178761" y="4741"/>
                  </a:lnTo>
                  <a:lnTo>
                    <a:pt x="177768" y="6137"/>
                  </a:lnTo>
                  <a:lnTo>
                    <a:pt x="176113" y="7068"/>
                  </a:lnTo>
                  <a:lnTo>
                    <a:pt x="171626" y="8102"/>
                  </a:lnTo>
                  <a:lnTo>
                    <a:pt x="166321" y="8562"/>
                  </a:lnTo>
                  <a:lnTo>
                    <a:pt x="163516" y="9677"/>
                  </a:lnTo>
                  <a:lnTo>
                    <a:pt x="157751" y="13561"/>
                  </a:lnTo>
                  <a:lnTo>
                    <a:pt x="153830" y="14994"/>
                  </a:lnTo>
                  <a:lnTo>
                    <a:pt x="149230" y="15949"/>
                  </a:lnTo>
                  <a:lnTo>
                    <a:pt x="144177" y="16586"/>
                  </a:lnTo>
                  <a:lnTo>
                    <a:pt x="139815" y="17011"/>
                  </a:lnTo>
                  <a:lnTo>
                    <a:pt x="135914" y="17293"/>
                  </a:lnTo>
                  <a:lnTo>
                    <a:pt x="132321" y="17482"/>
                  </a:lnTo>
                  <a:lnTo>
                    <a:pt x="127938" y="18600"/>
                  </a:lnTo>
                  <a:lnTo>
                    <a:pt x="123031" y="20338"/>
                  </a:lnTo>
                  <a:lnTo>
                    <a:pt x="117773" y="22488"/>
                  </a:lnTo>
                  <a:lnTo>
                    <a:pt x="112281" y="23922"/>
                  </a:lnTo>
                  <a:lnTo>
                    <a:pt x="106634" y="24877"/>
                  </a:lnTo>
                  <a:lnTo>
                    <a:pt x="100883" y="25515"/>
                  </a:lnTo>
                  <a:lnTo>
                    <a:pt x="96056" y="25939"/>
                  </a:lnTo>
                  <a:lnTo>
                    <a:pt x="91845" y="26223"/>
                  </a:lnTo>
                  <a:lnTo>
                    <a:pt x="88044" y="26412"/>
                  </a:lnTo>
                  <a:lnTo>
                    <a:pt x="78524" y="26621"/>
                  </a:lnTo>
                  <a:lnTo>
                    <a:pt x="36286" y="26789"/>
                  </a:lnTo>
                  <a:lnTo>
                    <a:pt x="35799" y="34478"/>
                  </a:lnTo>
                  <a:lnTo>
                    <a:pt x="35757" y="48039"/>
                  </a:lnTo>
                  <a:lnTo>
                    <a:pt x="38402" y="56408"/>
                  </a:lnTo>
                  <a:lnTo>
                    <a:pt x="41896" y="66742"/>
                  </a:lnTo>
                  <a:lnTo>
                    <a:pt x="43448" y="77950"/>
                  </a:lnTo>
                  <a:lnTo>
                    <a:pt x="46787" y="86900"/>
                  </a:lnTo>
                  <a:lnTo>
                    <a:pt x="49067" y="90675"/>
                  </a:lnTo>
                  <a:lnTo>
                    <a:pt x="51601" y="100162"/>
                  </a:lnTo>
                  <a:lnTo>
                    <a:pt x="53721" y="110993"/>
                  </a:lnTo>
                  <a:lnTo>
                    <a:pt x="57973" y="122421"/>
                  </a:lnTo>
                  <a:lnTo>
                    <a:pt x="60525" y="134115"/>
                  </a:lnTo>
                  <a:lnTo>
                    <a:pt x="61659" y="144935"/>
                  </a:lnTo>
                  <a:lnTo>
                    <a:pt x="62298" y="156604"/>
                  </a:lnTo>
                  <a:lnTo>
                    <a:pt x="62513" y="169436"/>
                  </a:lnTo>
                  <a:lnTo>
                    <a:pt x="62567" y="196039"/>
                  </a:lnTo>
                  <a:lnTo>
                    <a:pt x="69641" y="196399"/>
                  </a:lnTo>
                  <a:lnTo>
                    <a:pt x="70262" y="196417"/>
                  </a:lnTo>
                  <a:lnTo>
                    <a:pt x="77402" y="190309"/>
                  </a:lnTo>
                  <a:lnTo>
                    <a:pt x="82490" y="185428"/>
                  </a:lnTo>
                  <a:lnTo>
                    <a:pt x="101418" y="166565"/>
                  </a:lnTo>
                  <a:lnTo>
                    <a:pt x="105351" y="164622"/>
                  </a:lnTo>
                  <a:lnTo>
                    <a:pt x="109958" y="163326"/>
                  </a:lnTo>
                  <a:lnTo>
                    <a:pt x="115017" y="162462"/>
                  </a:lnTo>
                  <a:lnTo>
                    <a:pt x="119382" y="161886"/>
                  </a:lnTo>
                  <a:lnTo>
                    <a:pt x="123285" y="161503"/>
                  </a:lnTo>
                  <a:lnTo>
                    <a:pt x="126881" y="161247"/>
                  </a:lnTo>
                  <a:lnTo>
                    <a:pt x="131264" y="161076"/>
                  </a:lnTo>
                  <a:lnTo>
                    <a:pt x="145929" y="160836"/>
                  </a:lnTo>
                  <a:lnTo>
                    <a:pt x="153576" y="160779"/>
                  </a:lnTo>
                  <a:lnTo>
                    <a:pt x="157999" y="161757"/>
                  </a:lnTo>
                  <a:lnTo>
                    <a:pt x="162933" y="163400"/>
                  </a:lnTo>
                  <a:lnTo>
                    <a:pt x="168209" y="165488"/>
                  </a:lnTo>
                  <a:lnTo>
                    <a:pt x="172720" y="167872"/>
                  </a:lnTo>
                  <a:lnTo>
                    <a:pt x="176720" y="170454"/>
                  </a:lnTo>
                  <a:lnTo>
                    <a:pt x="180380" y="173167"/>
                  </a:lnTo>
                  <a:lnTo>
                    <a:pt x="184806" y="176961"/>
                  </a:lnTo>
                  <a:lnTo>
                    <a:pt x="189743" y="181474"/>
                  </a:lnTo>
                  <a:lnTo>
                    <a:pt x="195021" y="186467"/>
                  </a:lnTo>
                  <a:lnTo>
                    <a:pt x="199532" y="191780"/>
                  </a:lnTo>
                  <a:lnTo>
                    <a:pt x="203533" y="197307"/>
                  </a:lnTo>
                  <a:lnTo>
                    <a:pt x="210626" y="209731"/>
                  </a:lnTo>
                  <a:lnTo>
                    <a:pt x="213908" y="217211"/>
                  </a:lnTo>
                  <a:lnTo>
                    <a:pt x="217090" y="225175"/>
                  </a:lnTo>
                  <a:lnTo>
                    <a:pt x="220203" y="232468"/>
                  </a:lnTo>
                  <a:lnTo>
                    <a:pt x="226312" y="245864"/>
                  </a:lnTo>
                  <a:lnTo>
                    <a:pt x="229688" y="258432"/>
                  </a:lnTo>
                  <a:lnTo>
                    <a:pt x="231189" y="271624"/>
                  </a:lnTo>
                  <a:lnTo>
                    <a:pt x="231589" y="279309"/>
                  </a:lnTo>
                  <a:lnTo>
                    <a:pt x="232034" y="294794"/>
                  </a:lnTo>
                  <a:lnTo>
                    <a:pt x="232232" y="308290"/>
                  </a:lnTo>
                  <a:lnTo>
                    <a:pt x="229671" y="320903"/>
                  </a:lnTo>
                  <a:lnTo>
                    <a:pt x="225223" y="333124"/>
                  </a:lnTo>
                  <a:lnTo>
                    <a:pt x="219935" y="345170"/>
                  </a:lnTo>
                  <a:lnTo>
                    <a:pt x="214275" y="357138"/>
                  </a:lnTo>
                  <a:lnTo>
                    <a:pt x="211375" y="363108"/>
                  </a:lnTo>
                  <a:lnTo>
                    <a:pt x="207456" y="368080"/>
                  </a:lnTo>
                  <a:lnTo>
                    <a:pt x="202856" y="372386"/>
                  </a:lnTo>
                  <a:lnTo>
                    <a:pt x="197804" y="376250"/>
                  </a:lnTo>
                  <a:lnTo>
                    <a:pt x="192450" y="380810"/>
                  </a:lnTo>
                  <a:lnTo>
                    <a:pt x="186894" y="385834"/>
                  </a:lnTo>
                  <a:lnTo>
                    <a:pt x="181204" y="391168"/>
                  </a:lnTo>
                  <a:lnTo>
                    <a:pt x="175424" y="395716"/>
                  </a:lnTo>
                  <a:lnTo>
                    <a:pt x="169585" y="399741"/>
                  </a:lnTo>
                  <a:lnTo>
                    <a:pt x="163705" y="403415"/>
                  </a:lnTo>
                  <a:lnTo>
                    <a:pt x="157800" y="406858"/>
                  </a:lnTo>
                  <a:lnTo>
                    <a:pt x="151877" y="410145"/>
                  </a:lnTo>
                  <a:lnTo>
                    <a:pt x="145941" y="413328"/>
                  </a:lnTo>
                  <a:lnTo>
                    <a:pt x="139998" y="415451"/>
                  </a:lnTo>
                  <a:lnTo>
                    <a:pt x="134050" y="416866"/>
                  </a:lnTo>
                  <a:lnTo>
                    <a:pt x="128098" y="417809"/>
                  </a:lnTo>
                  <a:lnTo>
                    <a:pt x="122144" y="419430"/>
                  </a:lnTo>
                  <a:lnTo>
                    <a:pt x="116189" y="421503"/>
                  </a:lnTo>
                  <a:lnTo>
                    <a:pt x="110232" y="423877"/>
                  </a:lnTo>
                  <a:lnTo>
                    <a:pt x="105268" y="425460"/>
                  </a:lnTo>
                  <a:lnTo>
                    <a:pt x="100965" y="426515"/>
                  </a:lnTo>
                  <a:lnTo>
                    <a:pt x="97104" y="427218"/>
                  </a:lnTo>
                  <a:lnTo>
                    <a:pt x="92543" y="426695"/>
                  </a:lnTo>
                  <a:lnTo>
                    <a:pt x="87517" y="425354"/>
                  </a:lnTo>
                  <a:lnTo>
                    <a:pt x="82179" y="423468"/>
                  </a:lnTo>
                  <a:lnTo>
                    <a:pt x="76635" y="422210"/>
                  </a:lnTo>
                  <a:lnTo>
                    <a:pt x="70952" y="421372"/>
                  </a:lnTo>
                  <a:lnTo>
                    <a:pt x="65178" y="420813"/>
                  </a:lnTo>
                  <a:lnTo>
                    <a:pt x="59342" y="419448"/>
                  </a:lnTo>
                  <a:lnTo>
                    <a:pt x="53465" y="417546"/>
                  </a:lnTo>
                  <a:lnTo>
                    <a:pt x="47561" y="415286"/>
                  </a:lnTo>
                  <a:lnTo>
                    <a:pt x="42631" y="411795"/>
                  </a:lnTo>
                  <a:lnTo>
                    <a:pt x="38352" y="407483"/>
                  </a:lnTo>
                  <a:lnTo>
                    <a:pt x="34506" y="402624"/>
                  </a:lnTo>
                  <a:lnTo>
                    <a:pt x="27585" y="394580"/>
                  </a:lnTo>
                  <a:lnTo>
                    <a:pt x="24348" y="391045"/>
                  </a:lnTo>
                  <a:lnTo>
                    <a:pt x="21198" y="388689"/>
                  </a:lnTo>
                  <a:lnTo>
                    <a:pt x="15049" y="386071"/>
                  </a:lnTo>
                  <a:lnTo>
                    <a:pt x="9006" y="382262"/>
                  </a:lnTo>
                  <a:lnTo>
                    <a:pt x="0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69" name="SMARTInkAnnotation6"/>
            <p:cNvSpPr/>
            <p:nvPr/>
          </p:nvSpPr>
          <p:spPr>
            <a:xfrm>
              <a:off x="1238099" y="2625328"/>
              <a:ext cx="26815" cy="196454"/>
            </a:xfrm>
            <a:custGeom>
              <a:avLst/>
              <a:gdLst/>
              <a:ahLst/>
              <a:cxnLst/>
              <a:rect l="0" t="0" r="0" b="0"/>
              <a:pathLst>
                <a:path w="26815" h="196454">
                  <a:moveTo>
                    <a:pt x="0" y="0"/>
                  </a:moveTo>
                  <a:lnTo>
                    <a:pt x="4745" y="4741"/>
                  </a:lnTo>
                  <a:lnTo>
                    <a:pt x="6142" y="8121"/>
                  </a:lnTo>
                  <a:lnTo>
                    <a:pt x="7074" y="12359"/>
                  </a:lnTo>
                  <a:lnTo>
                    <a:pt x="7695" y="17169"/>
                  </a:lnTo>
                  <a:lnTo>
                    <a:pt x="8110" y="21368"/>
                  </a:lnTo>
                  <a:lnTo>
                    <a:pt x="8386" y="25159"/>
                  </a:lnTo>
                  <a:lnTo>
                    <a:pt x="8570" y="28679"/>
                  </a:lnTo>
                  <a:lnTo>
                    <a:pt x="9685" y="33010"/>
                  </a:lnTo>
                  <a:lnTo>
                    <a:pt x="11423" y="37882"/>
                  </a:lnTo>
                  <a:lnTo>
                    <a:pt x="13574" y="43114"/>
                  </a:lnTo>
                  <a:lnTo>
                    <a:pt x="15008" y="49578"/>
                  </a:lnTo>
                  <a:lnTo>
                    <a:pt x="15964" y="56864"/>
                  </a:lnTo>
                  <a:lnTo>
                    <a:pt x="16601" y="64699"/>
                  </a:lnTo>
                  <a:lnTo>
                    <a:pt x="17026" y="71906"/>
                  </a:lnTo>
                  <a:lnTo>
                    <a:pt x="17498" y="85206"/>
                  </a:lnTo>
                  <a:lnTo>
                    <a:pt x="17764" y="103849"/>
                  </a:lnTo>
                  <a:lnTo>
                    <a:pt x="18795" y="110905"/>
                  </a:lnTo>
                  <a:lnTo>
                    <a:pt x="20475" y="118585"/>
                  </a:lnTo>
                  <a:lnTo>
                    <a:pt x="22588" y="126682"/>
                  </a:lnTo>
                  <a:lnTo>
                    <a:pt x="23996" y="134064"/>
                  </a:lnTo>
                  <a:lnTo>
                    <a:pt x="24936" y="140969"/>
                  </a:lnTo>
                  <a:lnTo>
                    <a:pt x="25562" y="147558"/>
                  </a:lnTo>
                  <a:lnTo>
                    <a:pt x="25979" y="153934"/>
                  </a:lnTo>
                  <a:lnTo>
                    <a:pt x="26258" y="160170"/>
                  </a:lnTo>
                  <a:lnTo>
                    <a:pt x="26649" y="175780"/>
                  </a:lnTo>
                  <a:lnTo>
                    <a:pt x="26814" y="196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0" name="SMARTInkAnnotation7"/>
            <p:cNvSpPr/>
            <p:nvPr/>
          </p:nvSpPr>
          <p:spPr>
            <a:xfrm>
              <a:off x="1211285" y="2723555"/>
              <a:ext cx="169824" cy="17860"/>
            </a:xfrm>
            <a:custGeom>
              <a:avLst/>
              <a:gdLst/>
              <a:ahLst/>
              <a:cxnLst/>
              <a:rect l="0" t="0" r="0" b="0"/>
              <a:pathLst>
                <a:path w="169824" h="17860">
                  <a:moveTo>
                    <a:pt x="0" y="17859"/>
                  </a:moveTo>
                  <a:lnTo>
                    <a:pt x="4745" y="17859"/>
                  </a:lnTo>
                  <a:lnTo>
                    <a:pt x="6142" y="16867"/>
                  </a:lnTo>
                  <a:lnTo>
                    <a:pt x="7074" y="15213"/>
                  </a:lnTo>
                  <a:lnTo>
                    <a:pt x="7695" y="13118"/>
                  </a:lnTo>
                  <a:lnTo>
                    <a:pt x="9102" y="11722"/>
                  </a:lnTo>
                  <a:lnTo>
                    <a:pt x="11034" y="10791"/>
                  </a:lnTo>
                  <a:lnTo>
                    <a:pt x="13314" y="10171"/>
                  </a:lnTo>
                  <a:lnTo>
                    <a:pt x="16821" y="9757"/>
                  </a:lnTo>
                  <a:lnTo>
                    <a:pt x="21145" y="9481"/>
                  </a:lnTo>
                  <a:lnTo>
                    <a:pt x="26014" y="9297"/>
                  </a:lnTo>
                  <a:lnTo>
                    <a:pt x="42357" y="9038"/>
                  </a:lnTo>
                  <a:lnTo>
                    <a:pt x="77520" y="8939"/>
                  </a:lnTo>
                  <a:lnTo>
                    <a:pt x="83460" y="7944"/>
                  </a:lnTo>
                  <a:lnTo>
                    <a:pt x="89406" y="6288"/>
                  </a:lnTo>
                  <a:lnTo>
                    <a:pt x="95356" y="4192"/>
                  </a:lnTo>
                  <a:lnTo>
                    <a:pt x="101309" y="2794"/>
                  </a:lnTo>
                  <a:lnTo>
                    <a:pt x="107264" y="1863"/>
                  </a:lnTo>
                  <a:lnTo>
                    <a:pt x="113220" y="1242"/>
                  </a:lnTo>
                  <a:lnTo>
                    <a:pt x="119177" y="828"/>
                  </a:lnTo>
                  <a:lnTo>
                    <a:pt x="125135" y="552"/>
                  </a:lnTo>
                  <a:lnTo>
                    <a:pt x="137051" y="245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1" name="SMARTInkAnnotation8"/>
            <p:cNvSpPr/>
            <p:nvPr/>
          </p:nvSpPr>
          <p:spPr>
            <a:xfrm>
              <a:off x="1488365" y="2536031"/>
              <a:ext cx="71506" cy="348259"/>
            </a:xfrm>
            <a:custGeom>
              <a:avLst/>
              <a:gdLst/>
              <a:ahLst/>
              <a:cxnLst/>
              <a:rect l="0" t="0" r="0" b="0"/>
              <a:pathLst>
                <a:path w="71506" h="348259">
                  <a:moveTo>
                    <a:pt x="0" y="0"/>
                  </a:moveTo>
                  <a:lnTo>
                    <a:pt x="0" y="4741"/>
                  </a:lnTo>
                  <a:lnTo>
                    <a:pt x="993" y="7129"/>
                  </a:lnTo>
                  <a:lnTo>
                    <a:pt x="2648" y="9714"/>
                  </a:lnTo>
                  <a:lnTo>
                    <a:pt x="4745" y="12429"/>
                  </a:lnTo>
                  <a:lnTo>
                    <a:pt x="6143" y="16224"/>
                  </a:lnTo>
                  <a:lnTo>
                    <a:pt x="7696" y="25731"/>
                  </a:lnTo>
                  <a:lnTo>
                    <a:pt x="8386" y="36572"/>
                  </a:lnTo>
                  <a:lnTo>
                    <a:pt x="8693" y="48004"/>
                  </a:lnTo>
                  <a:lnTo>
                    <a:pt x="8829" y="59700"/>
                  </a:lnTo>
                  <a:lnTo>
                    <a:pt x="9859" y="66589"/>
                  </a:lnTo>
                  <a:lnTo>
                    <a:pt x="11538" y="74158"/>
                  </a:lnTo>
                  <a:lnTo>
                    <a:pt x="13651" y="82181"/>
                  </a:lnTo>
                  <a:lnTo>
                    <a:pt x="15059" y="89514"/>
                  </a:lnTo>
                  <a:lnTo>
                    <a:pt x="15998" y="96387"/>
                  </a:lnTo>
                  <a:lnTo>
                    <a:pt x="16624" y="102953"/>
                  </a:lnTo>
                  <a:lnTo>
                    <a:pt x="18035" y="110307"/>
                  </a:lnTo>
                  <a:lnTo>
                    <a:pt x="19968" y="118186"/>
                  </a:lnTo>
                  <a:lnTo>
                    <a:pt x="22250" y="126416"/>
                  </a:lnTo>
                  <a:lnTo>
                    <a:pt x="23772" y="134879"/>
                  </a:lnTo>
                  <a:lnTo>
                    <a:pt x="24786" y="143497"/>
                  </a:lnTo>
                  <a:lnTo>
                    <a:pt x="25462" y="152220"/>
                  </a:lnTo>
                  <a:lnTo>
                    <a:pt x="26906" y="161011"/>
                  </a:lnTo>
                  <a:lnTo>
                    <a:pt x="28862" y="169848"/>
                  </a:lnTo>
                  <a:lnTo>
                    <a:pt x="31158" y="178717"/>
                  </a:lnTo>
                  <a:lnTo>
                    <a:pt x="32690" y="187606"/>
                  </a:lnTo>
                  <a:lnTo>
                    <a:pt x="33711" y="196508"/>
                  </a:lnTo>
                  <a:lnTo>
                    <a:pt x="34391" y="205419"/>
                  </a:lnTo>
                  <a:lnTo>
                    <a:pt x="35838" y="213345"/>
                  </a:lnTo>
                  <a:lnTo>
                    <a:pt x="37796" y="220613"/>
                  </a:lnTo>
                  <a:lnTo>
                    <a:pt x="48073" y="251276"/>
                  </a:lnTo>
                  <a:lnTo>
                    <a:pt x="49925" y="258798"/>
                  </a:lnTo>
                  <a:lnTo>
                    <a:pt x="51160" y="265798"/>
                  </a:lnTo>
                  <a:lnTo>
                    <a:pt x="51983" y="272449"/>
                  </a:lnTo>
                  <a:lnTo>
                    <a:pt x="53524" y="277875"/>
                  </a:lnTo>
                  <a:lnTo>
                    <a:pt x="55545" y="282484"/>
                  </a:lnTo>
                  <a:lnTo>
                    <a:pt x="57886" y="286549"/>
                  </a:lnTo>
                  <a:lnTo>
                    <a:pt x="59446" y="291244"/>
                  </a:lnTo>
                  <a:lnTo>
                    <a:pt x="61180" y="301752"/>
                  </a:lnTo>
                  <a:lnTo>
                    <a:pt x="62635" y="307332"/>
                  </a:lnTo>
                  <a:lnTo>
                    <a:pt x="64598" y="313037"/>
                  </a:lnTo>
                  <a:lnTo>
                    <a:pt x="66901" y="318824"/>
                  </a:lnTo>
                  <a:lnTo>
                    <a:pt x="68435" y="323674"/>
                  </a:lnTo>
                  <a:lnTo>
                    <a:pt x="70595" y="334249"/>
                  </a:lnTo>
                  <a:lnTo>
                    <a:pt x="71325" y="340971"/>
                  </a:lnTo>
                  <a:lnTo>
                    <a:pt x="71505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2" name="SMARTInkAnnotation9"/>
            <p:cNvSpPr/>
            <p:nvPr/>
          </p:nvSpPr>
          <p:spPr>
            <a:xfrm>
              <a:off x="1604983" y="2491383"/>
              <a:ext cx="71082" cy="366118"/>
            </a:xfrm>
            <a:custGeom>
              <a:avLst/>
              <a:gdLst/>
              <a:ahLst/>
              <a:cxnLst/>
              <a:rect l="0" t="0" r="0" b="0"/>
              <a:pathLst>
                <a:path w="71082" h="366118">
                  <a:moveTo>
                    <a:pt x="71081" y="0"/>
                  </a:moveTo>
                  <a:lnTo>
                    <a:pt x="66336" y="4740"/>
                  </a:lnTo>
                  <a:lnTo>
                    <a:pt x="64939" y="7129"/>
                  </a:lnTo>
                  <a:lnTo>
                    <a:pt x="63386" y="12429"/>
                  </a:lnTo>
                  <a:lnTo>
                    <a:pt x="62696" y="20737"/>
                  </a:lnTo>
                  <a:lnTo>
                    <a:pt x="62512" y="25731"/>
                  </a:lnTo>
                  <a:lnTo>
                    <a:pt x="61396" y="31044"/>
                  </a:lnTo>
                  <a:lnTo>
                    <a:pt x="59659" y="36571"/>
                  </a:lnTo>
                  <a:lnTo>
                    <a:pt x="57507" y="42240"/>
                  </a:lnTo>
                  <a:lnTo>
                    <a:pt x="55080" y="49988"/>
                  </a:lnTo>
                  <a:lnTo>
                    <a:pt x="46919" y="78862"/>
                  </a:lnTo>
                  <a:lnTo>
                    <a:pt x="41142" y="97558"/>
                  </a:lnTo>
                  <a:lnTo>
                    <a:pt x="37218" y="107702"/>
                  </a:lnTo>
                  <a:lnTo>
                    <a:pt x="32616" y="118434"/>
                  </a:lnTo>
                  <a:lnTo>
                    <a:pt x="27562" y="129558"/>
                  </a:lnTo>
                  <a:lnTo>
                    <a:pt x="23199" y="140942"/>
                  </a:lnTo>
                  <a:lnTo>
                    <a:pt x="19297" y="152501"/>
                  </a:lnTo>
                  <a:lnTo>
                    <a:pt x="15703" y="164175"/>
                  </a:lnTo>
                  <a:lnTo>
                    <a:pt x="13307" y="175926"/>
                  </a:lnTo>
                  <a:lnTo>
                    <a:pt x="11710" y="187729"/>
                  </a:lnTo>
                  <a:lnTo>
                    <a:pt x="10645" y="199567"/>
                  </a:lnTo>
                  <a:lnTo>
                    <a:pt x="8941" y="211428"/>
                  </a:lnTo>
                  <a:lnTo>
                    <a:pt x="6813" y="223303"/>
                  </a:lnTo>
                  <a:lnTo>
                    <a:pt x="4401" y="235189"/>
                  </a:lnTo>
                  <a:lnTo>
                    <a:pt x="2793" y="246089"/>
                  </a:lnTo>
                  <a:lnTo>
                    <a:pt x="1721" y="256333"/>
                  </a:lnTo>
                  <a:lnTo>
                    <a:pt x="1006" y="266139"/>
                  </a:lnTo>
                  <a:lnTo>
                    <a:pt x="530" y="275652"/>
                  </a:lnTo>
                  <a:lnTo>
                    <a:pt x="0" y="294160"/>
                  </a:lnTo>
                  <a:lnTo>
                    <a:pt x="852" y="302271"/>
                  </a:lnTo>
                  <a:lnTo>
                    <a:pt x="2413" y="309662"/>
                  </a:lnTo>
                  <a:lnTo>
                    <a:pt x="4447" y="316574"/>
                  </a:lnTo>
                  <a:lnTo>
                    <a:pt x="5803" y="323167"/>
                  </a:lnTo>
                  <a:lnTo>
                    <a:pt x="6707" y="329546"/>
                  </a:lnTo>
                  <a:lnTo>
                    <a:pt x="7310" y="335783"/>
                  </a:lnTo>
                  <a:lnTo>
                    <a:pt x="9698" y="340934"/>
                  </a:lnTo>
                  <a:lnTo>
                    <a:pt x="13276" y="345359"/>
                  </a:lnTo>
                  <a:lnTo>
                    <a:pt x="21555" y="352923"/>
                  </a:lnTo>
                  <a:lnTo>
                    <a:pt x="28545" y="359591"/>
                  </a:lnTo>
                  <a:lnTo>
                    <a:pt x="32793" y="361767"/>
                  </a:lnTo>
                  <a:lnTo>
                    <a:pt x="37611" y="363217"/>
                  </a:lnTo>
                  <a:lnTo>
                    <a:pt x="53205" y="3661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3" name="SMARTInkAnnotation10"/>
            <p:cNvSpPr/>
            <p:nvPr/>
          </p:nvSpPr>
          <p:spPr>
            <a:xfrm>
              <a:off x="1685003" y="2580723"/>
              <a:ext cx="176983" cy="232130"/>
            </a:xfrm>
            <a:custGeom>
              <a:avLst/>
              <a:gdLst/>
              <a:ahLst/>
              <a:cxnLst/>
              <a:rect l="0" t="0" r="0" b="0"/>
              <a:pathLst>
                <a:path w="176983" h="232130">
                  <a:moveTo>
                    <a:pt x="0" y="35675"/>
                  </a:moveTo>
                  <a:lnTo>
                    <a:pt x="0" y="27987"/>
                  </a:lnTo>
                  <a:lnTo>
                    <a:pt x="4744" y="22373"/>
                  </a:lnTo>
                  <a:lnTo>
                    <a:pt x="9102" y="17724"/>
                  </a:lnTo>
                  <a:lnTo>
                    <a:pt x="21269" y="5506"/>
                  </a:lnTo>
                  <a:lnTo>
                    <a:pt x="25103" y="3656"/>
                  </a:lnTo>
                  <a:lnTo>
                    <a:pt x="29646" y="2423"/>
                  </a:lnTo>
                  <a:lnTo>
                    <a:pt x="34661" y="1601"/>
                  </a:lnTo>
                  <a:lnTo>
                    <a:pt x="39990" y="1053"/>
                  </a:lnTo>
                  <a:lnTo>
                    <a:pt x="45529" y="688"/>
                  </a:lnTo>
                  <a:lnTo>
                    <a:pt x="55987" y="282"/>
                  </a:lnTo>
                  <a:lnTo>
                    <a:pt x="63946" y="101"/>
                  </a:lnTo>
                  <a:lnTo>
                    <a:pt x="78754" y="0"/>
                  </a:lnTo>
                  <a:lnTo>
                    <a:pt x="83289" y="978"/>
                  </a:lnTo>
                  <a:lnTo>
                    <a:pt x="87306" y="2622"/>
                  </a:lnTo>
                  <a:lnTo>
                    <a:pt x="90977" y="4710"/>
                  </a:lnTo>
                  <a:lnTo>
                    <a:pt x="94417" y="7094"/>
                  </a:lnTo>
                  <a:lnTo>
                    <a:pt x="97703" y="9676"/>
                  </a:lnTo>
                  <a:lnTo>
                    <a:pt x="100888" y="12390"/>
                  </a:lnTo>
                  <a:lnTo>
                    <a:pt x="103011" y="16183"/>
                  </a:lnTo>
                  <a:lnTo>
                    <a:pt x="104426" y="20696"/>
                  </a:lnTo>
                  <a:lnTo>
                    <a:pt x="105369" y="25689"/>
                  </a:lnTo>
                  <a:lnTo>
                    <a:pt x="105998" y="30010"/>
                  </a:lnTo>
                  <a:lnTo>
                    <a:pt x="106418" y="33883"/>
                  </a:lnTo>
                  <a:lnTo>
                    <a:pt x="106697" y="37457"/>
                  </a:lnTo>
                  <a:lnTo>
                    <a:pt x="105890" y="41824"/>
                  </a:lnTo>
                  <a:lnTo>
                    <a:pt x="104360" y="46720"/>
                  </a:lnTo>
                  <a:lnTo>
                    <a:pt x="102346" y="51968"/>
                  </a:lnTo>
                  <a:lnTo>
                    <a:pt x="100010" y="56459"/>
                  </a:lnTo>
                  <a:lnTo>
                    <a:pt x="97460" y="60445"/>
                  </a:lnTo>
                  <a:lnTo>
                    <a:pt x="91978" y="67520"/>
                  </a:lnTo>
                  <a:lnTo>
                    <a:pt x="89126" y="70796"/>
                  </a:lnTo>
                  <a:lnTo>
                    <a:pt x="86231" y="73972"/>
                  </a:lnTo>
                  <a:lnTo>
                    <a:pt x="80367" y="80146"/>
                  </a:lnTo>
                  <a:lnTo>
                    <a:pt x="59582" y="101150"/>
                  </a:lnTo>
                  <a:lnTo>
                    <a:pt x="56604" y="103137"/>
                  </a:lnTo>
                  <a:lnTo>
                    <a:pt x="53626" y="104463"/>
                  </a:lnTo>
                  <a:lnTo>
                    <a:pt x="45213" y="106958"/>
                  </a:lnTo>
                  <a:lnTo>
                    <a:pt x="44845" y="102327"/>
                  </a:lnTo>
                  <a:lnTo>
                    <a:pt x="45786" y="100945"/>
                  </a:lnTo>
                  <a:lnTo>
                    <a:pt x="47407" y="100025"/>
                  </a:lnTo>
                  <a:lnTo>
                    <a:pt x="49481" y="99411"/>
                  </a:lnTo>
                  <a:lnTo>
                    <a:pt x="54433" y="96083"/>
                  </a:lnTo>
                  <a:lnTo>
                    <a:pt x="57144" y="93807"/>
                  </a:lnTo>
                  <a:lnTo>
                    <a:pt x="60938" y="92289"/>
                  </a:lnTo>
                  <a:lnTo>
                    <a:pt x="65453" y="91277"/>
                  </a:lnTo>
                  <a:lnTo>
                    <a:pt x="70449" y="90603"/>
                  </a:lnTo>
                  <a:lnTo>
                    <a:pt x="74773" y="90153"/>
                  </a:lnTo>
                  <a:lnTo>
                    <a:pt x="78649" y="89853"/>
                  </a:lnTo>
                  <a:lnTo>
                    <a:pt x="82226" y="89653"/>
                  </a:lnTo>
                  <a:lnTo>
                    <a:pt x="86597" y="90512"/>
                  </a:lnTo>
                  <a:lnTo>
                    <a:pt x="91497" y="92077"/>
                  </a:lnTo>
                  <a:lnTo>
                    <a:pt x="96750" y="94112"/>
                  </a:lnTo>
                  <a:lnTo>
                    <a:pt x="102239" y="95469"/>
                  </a:lnTo>
                  <a:lnTo>
                    <a:pt x="107884" y="96374"/>
                  </a:lnTo>
                  <a:lnTo>
                    <a:pt x="113633" y="96977"/>
                  </a:lnTo>
                  <a:lnTo>
                    <a:pt x="119453" y="99364"/>
                  </a:lnTo>
                  <a:lnTo>
                    <a:pt x="125318" y="102939"/>
                  </a:lnTo>
                  <a:lnTo>
                    <a:pt x="131215" y="107307"/>
                  </a:lnTo>
                  <a:lnTo>
                    <a:pt x="136139" y="111211"/>
                  </a:lnTo>
                  <a:lnTo>
                    <a:pt x="140415" y="114806"/>
                  </a:lnTo>
                  <a:lnTo>
                    <a:pt x="144259" y="118195"/>
                  </a:lnTo>
                  <a:lnTo>
                    <a:pt x="151178" y="124606"/>
                  </a:lnTo>
                  <a:lnTo>
                    <a:pt x="154414" y="127704"/>
                  </a:lnTo>
                  <a:lnTo>
                    <a:pt x="157564" y="131754"/>
                  </a:lnTo>
                  <a:lnTo>
                    <a:pt x="160657" y="136439"/>
                  </a:lnTo>
                  <a:lnTo>
                    <a:pt x="163712" y="141546"/>
                  </a:lnTo>
                  <a:lnTo>
                    <a:pt x="166742" y="145944"/>
                  </a:lnTo>
                  <a:lnTo>
                    <a:pt x="169756" y="149867"/>
                  </a:lnTo>
                  <a:lnTo>
                    <a:pt x="172757" y="153475"/>
                  </a:lnTo>
                  <a:lnTo>
                    <a:pt x="174758" y="157865"/>
                  </a:lnTo>
                  <a:lnTo>
                    <a:pt x="176093" y="162776"/>
                  </a:lnTo>
                  <a:lnTo>
                    <a:pt x="176982" y="168034"/>
                  </a:lnTo>
                  <a:lnTo>
                    <a:pt x="176582" y="172532"/>
                  </a:lnTo>
                  <a:lnTo>
                    <a:pt x="175322" y="176522"/>
                  </a:lnTo>
                  <a:lnTo>
                    <a:pt x="171274" y="183602"/>
                  </a:lnTo>
                  <a:lnTo>
                    <a:pt x="166164" y="190056"/>
                  </a:lnTo>
                  <a:lnTo>
                    <a:pt x="163411" y="193166"/>
                  </a:lnTo>
                  <a:lnTo>
                    <a:pt x="157704" y="199268"/>
                  </a:lnTo>
                  <a:lnTo>
                    <a:pt x="148908" y="208281"/>
                  </a:lnTo>
                  <a:lnTo>
                    <a:pt x="144955" y="211269"/>
                  </a:lnTo>
                  <a:lnTo>
                    <a:pt x="140334" y="214253"/>
                  </a:lnTo>
                  <a:lnTo>
                    <a:pt x="135267" y="217235"/>
                  </a:lnTo>
                  <a:lnTo>
                    <a:pt x="129902" y="219223"/>
                  </a:lnTo>
                  <a:lnTo>
                    <a:pt x="124340" y="220548"/>
                  </a:lnTo>
                  <a:lnTo>
                    <a:pt x="118645" y="221432"/>
                  </a:lnTo>
                  <a:lnTo>
                    <a:pt x="113856" y="223013"/>
                  </a:lnTo>
                  <a:lnTo>
                    <a:pt x="109670" y="225060"/>
                  </a:lnTo>
                  <a:lnTo>
                    <a:pt x="105886" y="227416"/>
                  </a:lnTo>
                  <a:lnTo>
                    <a:pt x="102370" y="228987"/>
                  </a:lnTo>
                  <a:lnTo>
                    <a:pt x="99034" y="230034"/>
                  </a:lnTo>
                  <a:lnTo>
                    <a:pt x="89380" y="2321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4" name="SMARTInkAnnotation11"/>
            <p:cNvSpPr/>
            <p:nvPr/>
          </p:nvSpPr>
          <p:spPr>
            <a:xfrm>
              <a:off x="1774383" y="2446734"/>
              <a:ext cx="196445" cy="482205"/>
            </a:xfrm>
            <a:custGeom>
              <a:avLst/>
              <a:gdLst/>
              <a:ahLst/>
              <a:cxnLst/>
              <a:rect l="0" t="0" r="0" b="0"/>
              <a:pathLst>
                <a:path w="196445" h="482205">
                  <a:moveTo>
                    <a:pt x="0" y="0"/>
                  </a:moveTo>
                  <a:lnTo>
                    <a:pt x="21011" y="20991"/>
                  </a:lnTo>
                  <a:lnTo>
                    <a:pt x="26884" y="29504"/>
                  </a:lnTo>
                  <a:lnTo>
                    <a:pt x="29840" y="34553"/>
                  </a:lnTo>
                  <a:lnTo>
                    <a:pt x="33797" y="39902"/>
                  </a:lnTo>
                  <a:lnTo>
                    <a:pt x="38421" y="45453"/>
                  </a:lnTo>
                  <a:lnTo>
                    <a:pt x="43491" y="51138"/>
                  </a:lnTo>
                  <a:lnTo>
                    <a:pt x="48856" y="57905"/>
                  </a:lnTo>
                  <a:lnTo>
                    <a:pt x="54420" y="65392"/>
                  </a:lnTo>
                  <a:lnTo>
                    <a:pt x="60115" y="73361"/>
                  </a:lnTo>
                  <a:lnTo>
                    <a:pt x="66891" y="80657"/>
                  </a:lnTo>
                  <a:lnTo>
                    <a:pt x="74387" y="87506"/>
                  </a:lnTo>
                  <a:lnTo>
                    <a:pt x="82365" y="94056"/>
                  </a:lnTo>
                  <a:lnTo>
                    <a:pt x="89669" y="101400"/>
                  </a:lnTo>
                  <a:lnTo>
                    <a:pt x="96525" y="109272"/>
                  </a:lnTo>
                  <a:lnTo>
                    <a:pt x="103082" y="117497"/>
                  </a:lnTo>
                  <a:lnTo>
                    <a:pt x="109439" y="125956"/>
                  </a:lnTo>
                  <a:lnTo>
                    <a:pt x="121800" y="143293"/>
                  </a:lnTo>
                  <a:lnTo>
                    <a:pt x="128870" y="152084"/>
                  </a:lnTo>
                  <a:lnTo>
                    <a:pt x="136562" y="160921"/>
                  </a:lnTo>
                  <a:lnTo>
                    <a:pt x="144670" y="169788"/>
                  </a:lnTo>
                  <a:lnTo>
                    <a:pt x="151068" y="178677"/>
                  </a:lnTo>
                  <a:lnTo>
                    <a:pt x="156327" y="187579"/>
                  </a:lnTo>
                  <a:lnTo>
                    <a:pt x="176648" y="227994"/>
                  </a:lnTo>
                  <a:lnTo>
                    <a:pt x="181325" y="238316"/>
                  </a:lnTo>
                  <a:lnTo>
                    <a:pt x="185436" y="248175"/>
                  </a:lnTo>
                  <a:lnTo>
                    <a:pt x="189170" y="257723"/>
                  </a:lnTo>
                  <a:lnTo>
                    <a:pt x="191659" y="267066"/>
                  </a:lnTo>
                  <a:lnTo>
                    <a:pt x="193319" y="276270"/>
                  </a:lnTo>
                  <a:lnTo>
                    <a:pt x="194425" y="285384"/>
                  </a:lnTo>
                  <a:lnTo>
                    <a:pt x="195163" y="294436"/>
                  </a:lnTo>
                  <a:lnTo>
                    <a:pt x="195655" y="303447"/>
                  </a:lnTo>
                  <a:lnTo>
                    <a:pt x="196201" y="321397"/>
                  </a:lnTo>
                  <a:lnTo>
                    <a:pt x="196444" y="339296"/>
                  </a:lnTo>
                  <a:lnTo>
                    <a:pt x="195515" y="348237"/>
                  </a:lnTo>
                  <a:lnTo>
                    <a:pt x="193903" y="357174"/>
                  </a:lnTo>
                  <a:lnTo>
                    <a:pt x="191836" y="366108"/>
                  </a:lnTo>
                  <a:lnTo>
                    <a:pt x="188471" y="374049"/>
                  </a:lnTo>
                  <a:lnTo>
                    <a:pt x="184241" y="381327"/>
                  </a:lnTo>
                  <a:lnTo>
                    <a:pt x="179435" y="388163"/>
                  </a:lnTo>
                  <a:lnTo>
                    <a:pt x="175239" y="395698"/>
                  </a:lnTo>
                  <a:lnTo>
                    <a:pt x="171447" y="403697"/>
                  </a:lnTo>
                  <a:lnTo>
                    <a:pt x="167927" y="412006"/>
                  </a:lnTo>
                  <a:lnTo>
                    <a:pt x="163593" y="419531"/>
                  </a:lnTo>
                  <a:lnTo>
                    <a:pt x="158718" y="426531"/>
                  </a:lnTo>
                  <a:lnTo>
                    <a:pt x="153482" y="433182"/>
                  </a:lnTo>
                  <a:lnTo>
                    <a:pt x="148998" y="439601"/>
                  </a:lnTo>
                  <a:lnTo>
                    <a:pt x="145016" y="445864"/>
                  </a:lnTo>
                  <a:lnTo>
                    <a:pt x="141368" y="452024"/>
                  </a:lnTo>
                  <a:lnTo>
                    <a:pt x="136949" y="457123"/>
                  </a:lnTo>
                  <a:lnTo>
                    <a:pt x="132017" y="461514"/>
                  </a:lnTo>
                  <a:lnTo>
                    <a:pt x="126744" y="465434"/>
                  </a:lnTo>
                  <a:lnTo>
                    <a:pt x="122234" y="469039"/>
                  </a:lnTo>
                  <a:lnTo>
                    <a:pt x="118235" y="472436"/>
                  </a:lnTo>
                  <a:lnTo>
                    <a:pt x="114576" y="475691"/>
                  </a:lnTo>
                  <a:lnTo>
                    <a:pt x="111143" y="477862"/>
                  </a:lnTo>
                  <a:lnTo>
                    <a:pt x="107861" y="479309"/>
                  </a:lnTo>
                  <a:lnTo>
                    <a:pt x="98319" y="4822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5" name="SMARTInkAnnotation12"/>
            <p:cNvSpPr/>
            <p:nvPr/>
          </p:nvSpPr>
          <p:spPr>
            <a:xfrm>
              <a:off x="2033956" y="2598572"/>
              <a:ext cx="124766" cy="17827"/>
            </a:xfrm>
            <a:custGeom>
              <a:avLst/>
              <a:gdLst/>
              <a:ahLst/>
              <a:cxnLst/>
              <a:rect l="0" t="0" r="0" b="0"/>
              <a:pathLst>
                <a:path w="124766" h="17827">
                  <a:moveTo>
                    <a:pt x="8570" y="17826"/>
                  </a:moveTo>
                  <a:lnTo>
                    <a:pt x="0" y="17826"/>
                  </a:lnTo>
                  <a:lnTo>
                    <a:pt x="870" y="16834"/>
                  </a:lnTo>
                  <a:lnTo>
                    <a:pt x="4485" y="13086"/>
                  </a:lnTo>
                  <a:lnTo>
                    <a:pt x="6840" y="11689"/>
                  </a:lnTo>
                  <a:lnTo>
                    <a:pt x="9403" y="10759"/>
                  </a:lnTo>
                  <a:lnTo>
                    <a:pt x="12104" y="10138"/>
                  </a:lnTo>
                  <a:lnTo>
                    <a:pt x="14899" y="9724"/>
                  </a:lnTo>
                  <a:lnTo>
                    <a:pt x="17754" y="9448"/>
                  </a:lnTo>
                  <a:lnTo>
                    <a:pt x="20652" y="9264"/>
                  </a:lnTo>
                  <a:lnTo>
                    <a:pt x="24569" y="8150"/>
                  </a:lnTo>
                  <a:lnTo>
                    <a:pt x="29167" y="6414"/>
                  </a:lnTo>
                  <a:lnTo>
                    <a:pt x="34219" y="4265"/>
                  </a:lnTo>
                  <a:lnTo>
                    <a:pt x="39573" y="2832"/>
                  </a:lnTo>
                  <a:lnTo>
                    <a:pt x="45128" y="1877"/>
                  </a:lnTo>
                  <a:lnTo>
                    <a:pt x="50818" y="1240"/>
                  </a:lnTo>
                  <a:lnTo>
                    <a:pt x="56598" y="816"/>
                  </a:lnTo>
                  <a:lnTo>
                    <a:pt x="62437" y="533"/>
                  </a:lnTo>
                  <a:lnTo>
                    <a:pt x="74222" y="218"/>
                  </a:lnTo>
                  <a:lnTo>
                    <a:pt x="103923" y="0"/>
                  </a:lnTo>
                  <a:lnTo>
                    <a:pt x="108884" y="981"/>
                  </a:lnTo>
                  <a:lnTo>
                    <a:pt x="113184" y="2628"/>
                  </a:lnTo>
                  <a:lnTo>
                    <a:pt x="124765" y="88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6" name="SMARTInkAnnotation13"/>
            <p:cNvSpPr/>
            <p:nvPr/>
          </p:nvSpPr>
          <p:spPr>
            <a:xfrm>
              <a:off x="2060402" y="2705695"/>
              <a:ext cx="116196" cy="8931"/>
            </a:xfrm>
            <a:custGeom>
              <a:avLst/>
              <a:gdLst/>
              <a:ahLst/>
              <a:cxnLst/>
              <a:rect l="0" t="0" r="0" b="0"/>
              <a:pathLst>
                <a:path w="116196" h="8931">
                  <a:moveTo>
                    <a:pt x="0" y="8930"/>
                  </a:moveTo>
                  <a:lnTo>
                    <a:pt x="4744" y="8930"/>
                  </a:lnTo>
                  <a:lnTo>
                    <a:pt x="7135" y="7938"/>
                  </a:lnTo>
                  <a:lnTo>
                    <a:pt x="9722" y="6284"/>
                  </a:lnTo>
                  <a:lnTo>
                    <a:pt x="12440" y="4189"/>
                  </a:lnTo>
                  <a:lnTo>
                    <a:pt x="16238" y="2793"/>
                  </a:lnTo>
                  <a:lnTo>
                    <a:pt x="20756" y="1862"/>
                  </a:lnTo>
                  <a:lnTo>
                    <a:pt x="25755" y="1242"/>
                  </a:lnTo>
                  <a:lnTo>
                    <a:pt x="31073" y="828"/>
                  </a:lnTo>
                  <a:lnTo>
                    <a:pt x="36605" y="552"/>
                  </a:lnTo>
                  <a:lnTo>
                    <a:pt x="48049" y="245"/>
                  </a:lnTo>
                  <a:lnTo>
                    <a:pt x="1161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7" name="SMARTInkAnnotation14"/>
            <p:cNvSpPr/>
            <p:nvPr/>
          </p:nvSpPr>
          <p:spPr>
            <a:xfrm>
              <a:off x="2234441" y="2475447"/>
              <a:ext cx="177897" cy="372675"/>
            </a:xfrm>
            <a:custGeom>
              <a:avLst/>
              <a:gdLst/>
              <a:ahLst/>
              <a:cxnLst/>
              <a:rect l="0" t="0" r="0" b="0"/>
              <a:pathLst>
                <a:path w="177897" h="372675">
                  <a:moveTo>
                    <a:pt x="76227" y="42725"/>
                  </a:moveTo>
                  <a:lnTo>
                    <a:pt x="76227" y="35036"/>
                  </a:lnTo>
                  <a:lnTo>
                    <a:pt x="71482" y="29423"/>
                  </a:lnTo>
                  <a:lnTo>
                    <a:pt x="68531" y="26216"/>
                  </a:lnTo>
                  <a:lnTo>
                    <a:pt x="67124" y="26758"/>
                  </a:lnTo>
                  <a:lnTo>
                    <a:pt x="62912" y="30006"/>
                  </a:lnTo>
                  <a:lnTo>
                    <a:pt x="59405" y="32261"/>
                  </a:lnTo>
                  <a:lnTo>
                    <a:pt x="55081" y="34757"/>
                  </a:lnTo>
                  <a:lnTo>
                    <a:pt x="50212" y="37413"/>
                  </a:lnTo>
                  <a:lnTo>
                    <a:pt x="45973" y="40176"/>
                  </a:lnTo>
                  <a:lnTo>
                    <a:pt x="42154" y="43010"/>
                  </a:lnTo>
                  <a:lnTo>
                    <a:pt x="38615" y="45891"/>
                  </a:lnTo>
                  <a:lnTo>
                    <a:pt x="34269" y="49797"/>
                  </a:lnTo>
                  <a:lnTo>
                    <a:pt x="24144" y="59428"/>
                  </a:lnTo>
                  <a:lnTo>
                    <a:pt x="19656" y="64774"/>
                  </a:lnTo>
                  <a:lnTo>
                    <a:pt x="15671" y="70323"/>
                  </a:lnTo>
                  <a:lnTo>
                    <a:pt x="12022" y="76007"/>
                  </a:lnTo>
                  <a:lnTo>
                    <a:pt x="7966" y="87613"/>
                  </a:lnTo>
                  <a:lnTo>
                    <a:pt x="6885" y="93486"/>
                  </a:lnTo>
                  <a:lnTo>
                    <a:pt x="5171" y="99386"/>
                  </a:lnTo>
                  <a:lnTo>
                    <a:pt x="3035" y="105304"/>
                  </a:lnTo>
                  <a:lnTo>
                    <a:pt x="618" y="111233"/>
                  </a:lnTo>
                  <a:lnTo>
                    <a:pt x="0" y="117171"/>
                  </a:lnTo>
                  <a:lnTo>
                    <a:pt x="581" y="123113"/>
                  </a:lnTo>
                  <a:lnTo>
                    <a:pt x="1961" y="129059"/>
                  </a:lnTo>
                  <a:lnTo>
                    <a:pt x="3875" y="135008"/>
                  </a:lnTo>
                  <a:lnTo>
                    <a:pt x="6143" y="140958"/>
                  </a:lnTo>
                  <a:lnTo>
                    <a:pt x="8649" y="146909"/>
                  </a:lnTo>
                  <a:lnTo>
                    <a:pt x="12306" y="152861"/>
                  </a:lnTo>
                  <a:lnTo>
                    <a:pt x="16730" y="158813"/>
                  </a:lnTo>
                  <a:lnTo>
                    <a:pt x="21665" y="164765"/>
                  </a:lnTo>
                  <a:lnTo>
                    <a:pt x="26942" y="170718"/>
                  </a:lnTo>
                  <a:lnTo>
                    <a:pt x="38101" y="182624"/>
                  </a:lnTo>
                  <a:lnTo>
                    <a:pt x="55551" y="200483"/>
                  </a:lnTo>
                  <a:lnTo>
                    <a:pt x="62443" y="206436"/>
                  </a:lnTo>
                  <a:lnTo>
                    <a:pt x="70017" y="212389"/>
                  </a:lnTo>
                  <a:lnTo>
                    <a:pt x="78045" y="218342"/>
                  </a:lnTo>
                  <a:lnTo>
                    <a:pt x="94911" y="230249"/>
                  </a:lnTo>
                  <a:lnTo>
                    <a:pt x="103580" y="236202"/>
                  </a:lnTo>
                  <a:lnTo>
                    <a:pt x="111345" y="242155"/>
                  </a:lnTo>
                  <a:lnTo>
                    <a:pt x="118508" y="248108"/>
                  </a:lnTo>
                  <a:lnTo>
                    <a:pt x="125270" y="254061"/>
                  </a:lnTo>
                  <a:lnTo>
                    <a:pt x="132757" y="260014"/>
                  </a:lnTo>
                  <a:lnTo>
                    <a:pt x="140727" y="265967"/>
                  </a:lnTo>
                  <a:lnTo>
                    <a:pt x="149021" y="271920"/>
                  </a:lnTo>
                  <a:lnTo>
                    <a:pt x="155543" y="278866"/>
                  </a:lnTo>
                  <a:lnTo>
                    <a:pt x="160884" y="286473"/>
                  </a:lnTo>
                  <a:lnTo>
                    <a:pt x="165438" y="294520"/>
                  </a:lnTo>
                  <a:lnTo>
                    <a:pt x="169467" y="300878"/>
                  </a:lnTo>
                  <a:lnTo>
                    <a:pt x="173146" y="306108"/>
                  </a:lnTo>
                  <a:lnTo>
                    <a:pt x="176591" y="310587"/>
                  </a:lnTo>
                  <a:lnTo>
                    <a:pt x="177896" y="315558"/>
                  </a:lnTo>
                  <a:lnTo>
                    <a:pt x="177772" y="320856"/>
                  </a:lnTo>
                  <a:lnTo>
                    <a:pt x="175979" y="331042"/>
                  </a:lnTo>
                  <a:lnTo>
                    <a:pt x="175183" y="338876"/>
                  </a:lnTo>
                  <a:lnTo>
                    <a:pt x="172180" y="348311"/>
                  </a:lnTo>
                  <a:lnTo>
                    <a:pt x="169989" y="353605"/>
                  </a:lnTo>
                  <a:lnTo>
                    <a:pt x="166542" y="357135"/>
                  </a:lnTo>
                  <a:lnTo>
                    <a:pt x="162258" y="359488"/>
                  </a:lnTo>
                  <a:lnTo>
                    <a:pt x="157416" y="361057"/>
                  </a:lnTo>
                  <a:lnTo>
                    <a:pt x="152201" y="363095"/>
                  </a:lnTo>
                  <a:lnTo>
                    <a:pt x="146739" y="365445"/>
                  </a:lnTo>
                  <a:lnTo>
                    <a:pt x="141111" y="368005"/>
                  </a:lnTo>
                  <a:lnTo>
                    <a:pt x="135372" y="369711"/>
                  </a:lnTo>
                  <a:lnTo>
                    <a:pt x="129561" y="370849"/>
                  </a:lnTo>
                  <a:lnTo>
                    <a:pt x="123700" y="371607"/>
                  </a:lnTo>
                  <a:lnTo>
                    <a:pt x="117807" y="372113"/>
                  </a:lnTo>
                  <a:lnTo>
                    <a:pt x="111892" y="372450"/>
                  </a:lnTo>
                  <a:lnTo>
                    <a:pt x="105962" y="372674"/>
                  </a:lnTo>
                  <a:lnTo>
                    <a:pt x="100023" y="371832"/>
                  </a:lnTo>
                  <a:lnTo>
                    <a:pt x="94077" y="370278"/>
                  </a:lnTo>
                  <a:lnTo>
                    <a:pt x="88127" y="368250"/>
                  </a:lnTo>
                  <a:lnTo>
                    <a:pt x="83167" y="365906"/>
                  </a:lnTo>
                  <a:lnTo>
                    <a:pt x="78867" y="363351"/>
                  </a:lnTo>
                  <a:lnTo>
                    <a:pt x="75008" y="360655"/>
                  </a:lnTo>
                  <a:lnTo>
                    <a:pt x="71442" y="356874"/>
                  </a:lnTo>
                  <a:lnTo>
                    <a:pt x="68071" y="352369"/>
                  </a:lnTo>
                  <a:lnTo>
                    <a:pt x="64831" y="347381"/>
                  </a:lnTo>
                  <a:lnTo>
                    <a:pt x="61678" y="342071"/>
                  </a:lnTo>
                  <a:lnTo>
                    <a:pt x="58582" y="336547"/>
                  </a:lnTo>
                  <a:lnTo>
                    <a:pt x="55526" y="330880"/>
                  </a:lnTo>
                  <a:lnTo>
                    <a:pt x="54481" y="324125"/>
                  </a:lnTo>
                  <a:lnTo>
                    <a:pt x="54778" y="316645"/>
                  </a:lnTo>
                  <a:lnTo>
                    <a:pt x="55969" y="308682"/>
                  </a:lnTo>
                  <a:lnTo>
                    <a:pt x="56763" y="299405"/>
                  </a:lnTo>
                  <a:lnTo>
                    <a:pt x="57292" y="289251"/>
                  </a:lnTo>
                  <a:lnTo>
                    <a:pt x="57645" y="278514"/>
                  </a:lnTo>
                  <a:lnTo>
                    <a:pt x="58873" y="268378"/>
                  </a:lnTo>
                  <a:lnTo>
                    <a:pt x="60685" y="258645"/>
                  </a:lnTo>
                  <a:lnTo>
                    <a:pt x="62886" y="249180"/>
                  </a:lnTo>
                  <a:lnTo>
                    <a:pt x="66340" y="238900"/>
                  </a:lnTo>
                  <a:lnTo>
                    <a:pt x="70629" y="228079"/>
                  </a:lnTo>
                  <a:lnTo>
                    <a:pt x="75474" y="216896"/>
                  </a:lnTo>
                  <a:lnTo>
                    <a:pt x="79697" y="205472"/>
                  </a:lnTo>
                  <a:lnTo>
                    <a:pt x="83506" y="193887"/>
                  </a:lnTo>
                  <a:lnTo>
                    <a:pt x="87038" y="182195"/>
                  </a:lnTo>
                  <a:lnTo>
                    <a:pt x="91379" y="171424"/>
                  </a:lnTo>
                  <a:lnTo>
                    <a:pt x="96260" y="161266"/>
                  </a:lnTo>
                  <a:lnTo>
                    <a:pt x="101499" y="151518"/>
                  </a:lnTo>
                  <a:lnTo>
                    <a:pt x="105986" y="141050"/>
                  </a:lnTo>
                  <a:lnTo>
                    <a:pt x="109970" y="130104"/>
                  </a:lnTo>
                  <a:lnTo>
                    <a:pt x="113619" y="118837"/>
                  </a:lnTo>
                  <a:lnTo>
                    <a:pt x="116051" y="108349"/>
                  </a:lnTo>
                  <a:lnTo>
                    <a:pt x="117673" y="98381"/>
                  </a:lnTo>
                  <a:lnTo>
                    <a:pt x="118754" y="88758"/>
                  </a:lnTo>
                  <a:lnTo>
                    <a:pt x="120469" y="80359"/>
                  </a:lnTo>
                  <a:lnTo>
                    <a:pt x="122604" y="72775"/>
                  </a:lnTo>
                  <a:lnTo>
                    <a:pt x="125021" y="65735"/>
                  </a:lnTo>
                  <a:lnTo>
                    <a:pt x="126633" y="59057"/>
                  </a:lnTo>
                  <a:lnTo>
                    <a:pt x="127707" y="52621"/>
                  </a:lnTo>
                  <a:lnTo>
                    <a:pt x="128423" y="46346"/>
                  </a:lnTo>
                  <a:lnTo>
                    <a:pt x="127907" y="40178"/>
                  </a:lnTo>
                  <a:lnTo>
                    <a:pt x="126570" y="34082"/>
                  </a:lnTo>
                  <a:lnTo>
                    <a:pt x="122436" y="23008"/>
                  </a:lnTo>
                  <a:lnTo>
                    <a:pt x="117289" y="14780"/>
                  </a:lnTo>
                  <a:lnTo>
                    <a:pt x="113533" y="11196"/>
                  </a:lnTo>
                  <a:lnTo>
                    <a:pt x="109042" y="7815"/>
                  </a:lnTo>
                  <a:lnTo>
                    <a:pt x="104062" y="4569"/>
                  </a:lnTo>
                  <a:lnTo>
                    <a:pt x="99749" y="2405"/>
                  </a:lnTo>
                  <a:lnTo>
                    <a:pt x="95881" y="962"/>
                  </a:lnTo>
                  <a:lnTo>
                    <a:pt x="92309" y="0"/>
                  </a:lnTo>
                  <a:lnTo>
                    <a:pt x="87941" y="351"/>
                  </a:lnTo>
                  <a:lnTo>
                    <a:pt x="83043" y="1577"/>
                  </a:lnTo>
                  <a:lnTo>
                    <a:pt x="77792" y="3387"/>
                  </a:lnTo>
                  <a:lnTo>
                    <a:pt x="73297" y="5585"/>
                  </a:lnTo>
                  <a:lnTo>
                    <a:pt x="69308" y="8043"/>
                  </a:lnTo>
                  <a:lnTo>
                    <a:pt x="65656" y="10674"/>
                  </a:lnTo>
                  <a:lnTo>
                    <a:pt x="61235" y="13420"/>
                  </a:lnTo>
                  <a:lnTo>
                    <a:pt x="56300" y="16243"/>
                  </a:lnTo>
                  <a:lnTo>
                    <a:pt x="51025" y="19118"/>
                  </a:lnTo>
                  <a:lnTo>
                    <a:pt x="46515" y="22026"/>
                  </a:lnTo>
                  <a:lnTo>
                    <a:pt x="42515" y="24957"/>
                  </a:lnTo>
                  <a:lnTo>
                    <a:pt x="38856" y="27903"/>
                  </a:lnTo>
                  <a:lnTo>
                    <a:pt x="36416" y="30859"/>
                  </a:lnTo>
                  <a:lnTo>
                    <a:pt x="34789" y="33822"/>
                  </a:lnTo>
                  <a:lnTo>
                    <a:pt x="32982" y="39760"/>
                  </a:lnTo>
                  <a:lnTo>
                    <a:pt x="32500" y="42733"/>
                  </a:lnTo>
                  <a:lnTo>
                    <a:pt x="31536" y="516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8" name="SMARTInkAnnotation15"/>
            <p:cNvSpPr/>
            <p:nvPr/>
          </p:nvSpPr>
          <p:spPr>
            <a:xfrm>
              <a:off x="2480491" y="2687836"/>
              <a:ext cx="169824" cy="195921"/>
            </a:xfrm>
            <a:custGeom>
              <a:avLst/>
              <a:gdLst/>
              <a:ahLst/>
              <a:cxnLst/>
              <a:rect l="0" t="0" r="0" b="0"/>
              <a:pathLst>
                <a:path w="169824" h="195921">
                  <a:moveTo>
                    <a:pt x="0" y="26789"/>
                  </a:moveTo>
                  <a:lnTo>
                    <a:pt x="4745" y="26789"/>
                  </a:lnTo>
                  <a:lnTo>
                    <a:pt x="7136" y="27781"/>
                  </a:lnTo>
                  <a:lnTo>
                    <a:pt x="12441" y="31530"/>
                  </a:lnTo>
                  <a:lnTo>
                    <a:pt x="15246" y="33918"/>
                  </a:lnTo>
                  <a:lnTo>
                    <a:pt x="18109" y="36503"/>
                  </a:lnTo>
                  <a:lnTo>
                    <a:pt x="23938" y="42020"/>
                  </a:lnTo>
                  <a:lnTo>
                    <a:pt x="43490" y="61341"/>
                  </a:lnTo>
                  <a:lnTo>
                    <a:pt x="47863" y="66691"/>
                  </a:lnTo>
                  <a:lnTo>
                    <a:pt x="51771" y="72242"/>
                  </a:lnTo>
                  <a:lnTo>
                    <a:pt x="55370" y="77927"/>
                  </a:lnTo>
                  <a:lnTo>
                    <a:pt x="59755" y="82709"/>
                  </a:lnTo>
                  <a:lnTo>
                    <a:pt x="64665" y="86889"/>
                  </a:lnTo>
                  <a:lnTo>
                    <a:pt x="69924" y="90668"/>
                  </a:lnTo>
                  <a:lnTo>
                    <a:pt x="74423" y="96165"/>
                  </a:lnTo>
                  <a:lnTo>
                    <a:pt x="78416" y="102805"/>
                  </a:lnTo>
                  <a:lnTo>
                    <a:pt x="91960" y="130109"/>
                  </a:lnTo>
                  <a:lnTo>
                    <a:pt x="95073" y="135357"/>
                  </a:lnTo>
                  <a:lnTo>
                    <a:pt x="98141" y="139847"/>
                  </a:lnTo>
                  <a:lnTo>
                    <a:pt x="101180" y="143833"/>
                  </a:lnTo>
                  <a:lnTo>
                    <a:pt x="104198" y="148475"/>
                  </a:lnTo>
                  <a:lnTo>
                    <a:pt x="107204" y="153554"/>
                  </a:lnTo>
                  <a:lnTo>
                    <a:pt x="110201" y="158924"/>
                  </a:lnTo>
                  <a:lnTo>
                    <a:pt x="112199" y="163496"/>
                  </a:lnTo>
                  <a:lnTo>
                    <a:pt x="113531" y="167536"/>
                  </a:lnTo>
                  <a:lnTo>
                    <a:pt x="114419" y="171222"/>
                  </a:lnTo>
                  <a:lnTo>
                    <a:pt x="116004" y="174672"/>
                  </a:lnTo>
                  <a:lnTo>
                    <a:pt x="118054" y="177963"/>
                  </a:lnTo>
                  <a:lnTo>
                    <a:pt x="120414" y="181150"/>
                  </a:lnTo>
                  <a:lnTo>
                    <a:pt x="121986" y="184267"/>
                  </a:lnTo>
                  <a:lnTo>
                    <a:pt x="123735" y="190376"/>
                  </a:lnTo>
                  <a:lnTo>
                    <a:pt x="124719" y="194653"/>
                  </a:lnTo>
                  <a:lnTo>
                    <a:pt x="125850" y="195253"/>
                  </a:lnTo>
                  <a:lnTo>
                    <a:pt x="129755" y="195920"/>
                  </a:lnTo>
                  <a:lnTo>
                    <a:pt x="131193" y="195105"/>
                  </a:lnTo>
                  <a:lnTo>
                    <a:pt x="132153" y="193570"/>
                  </a:lnTo>
                  <a:lnTo>
                    <a:pt x="133218" y="189219"/>
                  </a:lnTo>
                  <a:lnTo>
                    <a:pt x="133692" y="183977"/>
                  </a:lnTo>
                  <a:lnTo>
                    <a:pt x="134812" y="180198"/>
                  </a:lnTo>
                  <a:lnTo>
                    <a:pt x="136551" y="175695"/>
                  </a:lnTo>
                  <a:lnTo>
                    <a:pt x="138704" y="170708"/>
                  </a:lnTo>
                  <a:lnTo>
                    <a:pt x="140139" y="165399"/>
                  </a:lnTo>
                  <a:lnTo>
                    <a:pt x="141095" y="159876"/>
                  </a:lnTo>
                  <a:lnTo>
                    <a:pt x="141733" y="154209"/>
                  </a:lnTo>
                  <a:lnTo>
                    <a:pt x="143152" y="148446"/>
                  </a:lnTo>
                  <a:lnTo>
                    <a:pt x="145090" y="142620"/>
                  </a:lnTo>
                  <a:lnTo>
                    <a:pt x="147376" y="136752"/>
                  </a:lnTo>
                  <a:lnTo>
                    <a:pt x="148900" y="129864"/>
                  </a:lnTo>
                  <a:lnTo>
                    <a:pt x="149915" y="122294"/>
                  </a:lnTo>
                  <a:lnTo>
                    <a:pt x="150593" y="114272"/>
                  </a:lnTo>
                  <a:lnTo>
                    <a:pt x="151044" y="105947"/>
                  </a:lnTo>
                  <a:lnTo>
                    <a:pt x="151546" y="88759"/>
                  </a:lnTo>
                  <a:lnTo>
                    <a:pt x="152673" y="81001"/>
                  </a:lnTo>
                  <a:lnTo>
                    <a:pt x="154417" y="73844"/>
                  </a:lnTo>
                  <a:lnTo>
                    <a:pt x="156573" y="67089"/>
                  </a:lnTo>
                  <a:lnTo>
                    <a:pt x="158010" y="60601"/>
                  </a:lnTo>
                  <a:lnTo>
                    <a:pt x="158969" y="54291"/>
                  </a:lnTo>
                  <a:lnTo>
                    <a:pt x="159608" y="48100"/>
                  </a:lnTo>
                  <a:lnTo>
                    <a:pt x="160033" y="41989"/>
                  </a:lnTo>
                  <a:lnTo>
                    <a:pt x="160317" y="35930"/>
                  </a:lnTo>
                  <a:lnTo>
                    <a:pt x="160507" y="29906"/>
                  </a:lnTo>
                  <a:lnTo>
                    <a:pt x="161626" y="24899"/>
                  </a:lnTo>
                  <a:lnTo>
                    <a:pt x="163365" y="20568"/>
                  </a:lnTo>
                  <a:lnTo>
                    <a:pt x="165518" y="16688"/>
                  </a:lnTo>
                  <a:lnTo>
                    <a:pt x="166953" y="13110"/>
                  </a:lnTo>
                  <a:lnTo>
                    <a:pt x="167910" y="9732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79" name="SMARTInkAnnotation16"/>
            <p:cNvSpPr/>
            <p:nvPr/>
          </p:nvSpPr>
          <p:spPr>
            <a:xfrm>
              <a:off x="2659811" y="2736342"/>
              <a:ext cx="133514" cy="121159"/>
            </a:xfrm>
            <a:custGeom>
              <a:avLst/>
              <a:gdLst/>
              <a:ahLst/>
              <a:cxnLst/>
              <a:rect l="0" t="0" r="0" b="0"/>
              <a:pathLst>
                <a:path w="133514" h="121159">
                  <a:moveTo>
                    <a:pt x="88822" y="14002"/>
                  </a:moveTo>
                  <a:lnTo>
                    <a:pt x="88822" y="6313"/>
                  </a:lnTo>
                  <a:lnTo>
                    <a:pt x="87829" y="5899"/>
                  </a:lnTo>
                  <a:lnTo>
                    <a:pt x="84077" y="5440"/>
                  </a:lnTo>
                  <a:lnTo>
                    <a:pt x="81686" y="4325"/>
                  </a:lnTo>
                  <a:lnTo>
                    <a:pt x="79100" y="2590"/>
                  </a:lnTo>
                  <a:lnTo>
                    <a:pt x="76382" y="440"/>
                  </a:lnTo>
                  <a:lnTo>
                    <a:pt x="73577" y="0"/>
                  </a:lnTo>
                  <a:lnTo>
                    <a:pt x="70714" y="698"/>
                  </a:lnTo>
                  <a:lnTo>
                    <a:pt x="67812" y="2156"/>
                  </a:lnTo>
                  <a:lnTo>
                    <a:pt x="63891" y="3128"/>
                  </a:lnTo>
                  <a:lnTo>
                    <a:pt x="59291" y="3776"/>
                  </a:lnTo>
                  <a:lnTo>
                    <a:pt x="54238" y="4208"/>
                  </a:lnTo>
                  <a:lnTo>
                    <a:pt x="49876" y="5488"/>
                  </a:lnTo>
                  <a:lnTo>
                    <a:pt x="45975" y="7334"/>
                  </a:lnTo>
                  <a:lnTo>
                    <a:pt x="42381" y="9556"/>
                  </a:lnTo>
                  <a:lnTo>
                    <a:pt x="37999" y="12030"/>
                  </a:lnTo>
                  <a:lnTo>
                    <a:pt x="27833" y="17425"/>
                  </a:lnTo>
                  <a:lnTo>
                    <a:pt x="23335" y="21245"/>
                  </a:lnTo>
                  <a:lnTo>
                    <a:pt x="19343" y="25776"/>
                  </a:lnTo>
                  <a:lnTo>
                    <a:pt x="15689" y="30781"/>
                  </a:lnTo>
                  <a:lnTo>
                    <a:pt x="12259" y="36102"/>
                  </a:lnTo>
                  <a:lnTo>
                    <a:pt x="8980" y="41633"/>
                  </a:lnTo>
                  <a:lnTo>
                    <a:pt x="5800" y="47306"/>
                  </a:lnTo>
                  <a:lnTo>
                    <a:pt x="3680" y="52079"/>
                  </a:lnTo>
                  <a:lnTo>
                    <a:pt x="2268" y="56254"/>
                  </a:lnTo>
                  <a:lnTo>
                    <a:pt x="1326" y="60029"/>
                  </a:lnTo>
                  <a:lnTo>
                    <a:pt x="698" y="64530"/>
                  </a:lnTo>
                  <a:lnTo>
                    <a:pt x="279" y="69516"/>
                  </a:lnTo>
                  <a:lnTo>
                    <a:pt x="0" y="74824"/>
                  </a:lnTo>
                  <a:lnTo>
                    <a:pt x="807" y="79354"/>
                  </a:lnTo>
                  <a:lnTo>
                    <a:pt x="2338" y="83367"/>
                  </a:lnTo>
                  <a:lnTo>
                    <a:pt x="4352" y="87034"/>
                  </a:lnTo>
                  <a:lnTo>
                    <a:pt x="6688" y="89479"/>
                  </a:lnTo>
                  <a:lnTo>
                    <a:pt x="9238" y="91109"/>
                  </a:lnTo>
                  <a:lnTo>
                    <a:pt x="11931" y="92196"/>
                  </a:lnTo>
                  <a:lnTo>
                    <a:pt x="15713" y="93913"/>
                  </a:lnTo>
                  <a:lnTo>
                    <a:pt x="25211" y="98465"/>
                  </a:lnTo>
                  <a:lnTo>
                    <a:pt x="29532" y="100077"/>
                  </a:lnTo>
                  <a:lnTo>
                    <a:pt x="33406" y="101151"/>
                  </a:lnTo>
                  <a:lnTo>
                    <a:pt x="36981" y="101867"/>
                  </a:lnTo>
                  <a:lnTo>
                    <a:pt x="41351" y="101352"/>
                  </a:lnTo>
                  <a:lnTo>
                    <a:pt x="46250" y="100016"/>
                  </a:lnTo>
                  <a:lnTo>
                    <a:pt x="51503" y="98134"/>
                  </a:lnTo>
                  <a:lnTo>
                    <a:pt x="56991" y="95887"/>
                  </a:lnTo>
                  <a:lnTo>
                    <a:pt x="62636" y="93396"/>
                  </a:lnTo>
                  <a:lnTo>
                    <a:pt x="68385" y="90744"/>
                  </a:lnTo>
                  <a:lnTo>
                    <a:pt x="73212" y="87983"/>
                  </a:lnTo>
                  <a:lnTo>
                    <a:pt x="77422" y="85151"/>
                  </a:lnTo>
                  <a:lnTo>
                    <a:pt x="81222" y="82270"/>
                  </a:lnTo>
                  <a:lnTo>
                    <a:pt x="84748" y="80350"/>
                  </a:lnTo>
                  <a:lnTo>
                    <a:pt x="88093" y="79070"/>
                  </a:lnTo>
                  <a:lnTo>
                    <a:pt x="91315" y="78217"/>
                  </a:lnTo>
                  <a:lnTo>
                    <a:pt x="93464" y="76655"/>
                  </a:lnTo>
                  <a:lnTo>
                    <a:pt x="94896" y="74622"/>
                  </a:lnTo>
                  <a:lnTo>
                    <a:pt x="95851" y="72275"/>
                  </a:lnTo>
                  <a:lnTo>
                    <a:pt x="97480" y="69718"/>
                  </a:lnTo>
                  <a:lnTo>
                    <a:pt x="99560" y="67021"/>
                  </a:lnTo>
                  <a:lnTo>
                    <a:pt x="101939" y="64231"/>
                  </a:lnTo>
                  <a:lnTo>
                    <a:pt x="103526" y="61378"/>
                  </a:lnTo>
                  <a:lnTo>
                    <a:pt x="104583" y="58484"/>
                  </a:lnTo>
                  <a:lnTo>
                    <a:pt x="105288" y="55563"/>
                  </a:lnTo>
                  <a:lnTo>
                    <a:pt x="105758" y="51631"/>
                  </a:lnTo>
                  <a:lnTo>
                    <a:pt x="106072" y="47026"/>
                  </a:lnTo>
                  <a:lnTo>
                    <a:pt x="106420" y="37609"/>
                  </a:lnTo>
                  <a:lnTo>
                    <a:pt x="106575" y="30116"/>
                  </a:lnTo>
                  <a:lnTo>
                    <a:pt x="105623" y="26729"/>
                  </a:lnTo>
                  <a:lnTo>
                    <a:pt x="103995" y="23479"/>
                  </a:lnTo>
                  <a:lnTo>
                    <a:pt x="97868" y="14166"/>
                  </a:lnTo>
                  <a:lnTo>
                    <a:pt x="97808" y="16721"/>
                  </a:lnTo>
                  <a:lnTo>
                    <a:pt x="97792" y="18791"/>
                  </a:lnTo>
                  <a:lnTo>
                    <a:pt x="98775" y="22155"/>
                  </a:lnTo>
                  <a:lnTo>
                    <a:pt x="100423" y="26383"/>
                  </a:lnTo>
                  <a:lnTo>
                    <a:pt x="102515" y="31186"/>
                  </a:lnTo>
                  <a:lnTo>
                    <a:pt x="103909" y="35380"/>
                  </a:lnTo>
                  <a:lnTo>
                    <a:pt x="104839" y="39168"/>
                  </a:lnTo>
                  <a:lnTo>
                    <a:pt x="105459" y="42685"/>
                  </a:lnTo>
                  <a:lnTo>
                    <a:pt x="106865" y="48007"/>
                  </a:lnTo>
                  <a:lnTo>
                    <a:pt x="111076" y="61858"/>
                  </a:lnTo>
                  <a:lnTo>
                    <a:pt x="112596" y="67734"/>
                  </a:lnTo>
                  <a:lnTo>
                    <a:pt x="113609" y="72643"/>
                  </a:lnTo>
                  <a:lnTo>
                    <a:pt x="114285" y="76909"/>
                  </a:lnTo>
                  <a:lnTo>
                    <a:pt x="115729" y="81737"/>
                  </a:lnTo>
                  <a:lnTo>
                    <a:pt x="117684" y="86939"/>
                  </a:lnTo>
                  <a:lnTo>
                    <a:pt x="119981" y="92393"/>
                  </a:lnTo>
                  <a:lnTo>
                    <a:pt x="122505" y="97020"/>
                  </a:lnTo>
                  <a:lnTo>
                    <a:pt x="125181" y="101097"/>
                  </a:lnTo>
                  <a:lnTo>
                    <a:pt x="127958" y="104808"/>
                  </a:lnTo>
                  <a:lnTo>
                    <a:pt x="129810" y="108273"/>
                  </a:lnTo>
                  <a:lnTo>
                    <a:pt x="131044" y="111576"/>
                  </a:lnTo>
                  <a:lnTo>
                    <a:pt x="133513" y="1211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0" name="SMARTInkAnnotation17"/>
            <p:cNvSpPr/>
            <p:nvPr/>
          </p:nvSpPr>
          <p:spPr>
            <a:xfrm>
              <a:off x="2793324" y="2580680"/>
              <a:ext cx="26815" cy="241102"/>
            </a:xfrm>
            <a:custGeom>
              <a:avLst/>
              <a:gdLst/>
              <a:ahLst/>
              <a:cxnLst/>
              <a:rect l="0" t="0" r="0" b="0"/>
              <a:pathLst>
                <a:path w="26815" h="241102">
                  <a:moveTo>
                    <a:pt x="0" y="0"/>
                  </a:moveTo>
                  <a:lnTo>
                    <a:pt x="0" y="12428"/>
                  </a:lnTo>
                  <a:lnTo>
                    <a:pt x="993" y="16223"/>
                  </a:lnTo>
                  <a:lnTo>
                    <a:pt x="2648" y="20737"/>
                  </a:lnTo>
                  <a:lnTo>
                    <a:pt x="4745" y="25731"/>
                  </a:lnTo>
                  <a:lnTo>
                    <a:pt x="6143" y="32036"/>
                  </a:lnTo>
                  <a:lnTo>
                    <a:pt x="7074" y="39217"/>
                  </a:lnTo>
                  <a:lnTo>
                    <a:pt x="7695" y="46981"/>
                  </a:lnTo>
                  <a:lnTo>
                    <a:pt x="8110" y="55133"/>
                  </a:lnTo>
                  <a:lnTo>
                    <a:pt x="8570" y="72128"/>
                  </a:lnTo>
                  <a:lnTo>
                    <a:pt x="8829" y="103171"/>
                  </a:lnTo>
                  <a:lnTo>
                    <a:pt x="9858" y="113430"/>
                  </a:lnTo>
                  <a:lnTo>
                    <a:pt x="11538" y="123244"/>
                  </a:lnTo>
                  <a:lnTo>
                    <a:pt x="13651" y="132764"/>
                  </a:lnTo>
                  <a:lnTo>
                    <a:pt x="15059" y="143080"/>
                  </a:lnTo>
                  <a:lnTo>
                    <a:pt x="15998" y="153925"/>
                  </a:lnTo>
                  <a:lnTo>
                    <a:pt x="16624" y="165124"/>
                  </a:lnTo>
                  <a:lnTo>
                    <a:pt x="17320" y="185506"/>
                  </a:lnTo>
                  <a:lnTo>
                    <a:pt x="17766" y="218103"/>
                  </a:lnTo>
                  <a:lnTo>
                    <a:pt x="18796" y="223785"/>
                  </a:lnTo>
                  <a:lnTo>
                    <a:pt x="20475" y="228564"/>
                  </a:lnTo>
                  <a:lnTo>
                    <a:pt x="26814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1" name="SMARTInkAnnotation18"/>
            <p:cNvSpPr/>
            <p:nvPr/>
          </p:nvSpPr>
          <p:spPr>
            <a:xfrm>
              <a:off x="2855890" y="2714789"/>
              <a:ext cx="80444" cy="142712"/>
            </a:xfrm>
            <a:custGeom>
              <a:avLst/>
              <a:gdLst/>
              <a:ahLst/>
              <a:cxnLst/>
              <a:rect l="0" t="0" r="0" b="0"/>
              <a:pathLst>
                <a:path w="80444" h="142712">
                  <a:moveTo>
                    <a:pt x="0" y="62344"/>
                  </a:moveTo>
                  <a:lnTo>
                    <a:pt x="29916" y="62344"/>
                  </a:lnTo>
                  <a:lnTo>
                    <a:pt x="32855" y="61352"/>
                  </a:lnTo>
                  <a:lnTo>
                    <a:pt x="35807" y="59698"/>
                  </a:lnTo>
                  <a:lnTo>
                    <a:pt x="38768" y="57603"/>
                  </a:lnTo>
                  <a:lnTo>
                    <a:pt x="41735" y="55215"/>
                  </a:lnTo>
                  <a:lnTo>
                    <a:pt x="44707" y="52630"/>
                  </a:lnTo>
                  <a:lnTo>
                    <a:pt x="47681" y="49915"/>
                  </a:lnTo>
                  <a:lnTo>
                    <a:pt x="50656" y="48105"/>
                  </a:lnTo>
                  <a:lnTo>
                    <a:pt x="53634" y="46898"/>
                  </a:lnTo>
                  <a:lnTo>
                    <a:pt x="56611" y="46094"/>
                  </a:lnTo>
                  <a:lnTo>
                    <a:pt x="58596" y="44565"/>
                  </a:lnTo>
                  <a:lnTo>
                    <a:pt x="59920" y="42554"/>
                  </a:lnTo>
                  <a:lnTo>
                    <a:pt x="60802" y="40221"/>
                  </a:lnTo>
                  <a:lnTo>
                    <a:pt x="61390" y="36681"/>
                  </a:lnTo>
                  <a:lnTo>
                    <a:pt x="61782" y="32337"/>
                  </a:lnTo>
                  <a:lnTo>
                    <a:pt x="62218" y="23211"/>
                  </a:lnTo>
                  <a:lnTo>
                    <a:pt x="62412" y="15847"/>
                  </a:lnTo>
                  <a:lnTo>
                    <a:pt x="61470" y="12495"/>
                  </a:lnTo>
                  <a:lnTo>
                    <a:pt x="59849" y="9267"/>
                  </a:lnTo>
                  <a:lnTo>
                    <a:pt x="57776" y="6124"/>
                  </a:lnTo>
                  <a:lnTo>
                    <a:pt x="55400" y="4027"/>
                  </a:lnTo>
                  <a:lnTo>
                    <a:pt x="52824" y="2630"/>
                  </a:lnTo>
                  <a:lnTo>
                    <a:pt x="50112" y="1699"/>
                  </a:lnTo>
                  <a:lnTo>
                    <a:pt x="47312" y="1078"/>
                  </a:lnTo>
                  <a:lnTo>
                    <a:pt x="44452" y="664"/>
                  </a:lnTo>
                  <a:lnTo>
                    <a:pt x="41552" y="388"/>
                  </a:lnTo>
                  <a:lnTo>
                    <a:pt x="38626" y="204"/>
                  </a:lnTo>
                  <a:lnTo>
                    <a:pt x="32726" y="0"/>
                  </a:lnTo>
                  <a:lnTo>
                    <a:pt x="29762" y="937"/>
                  </a:lnTo>
                  <a:lnTo>
                    <a:pt x="26793" y="2555"/>
                  </a:lnTo>
                  <a:lnTo>
                    <a:pt x="23821" y="4625"/>
                  </a:lnTo>
                  <a:lnTo>
                    <a:pt x="21839" y="6997"/>
                  </a:lnTo>
                  <a:lnTo>
                    <a:pt x="20518" y="9571"/>
                  </a:lnTo>
                  <a:lnTo>
                    <a:pt x="13653" y="30312"/>
                  </a:lnTo>
                  <a:lnTo>
                    <a:pt x="12082" y="37021"/>
                  </a:lnTo>
                  <a:lnTo>
                    <a:pt x="11034" y="43477"/>
                  </a:lnTo>
                  <a:lnTo>
                    <a:pt x="10335" y="49766"/>
                  </a:lnTo>
                  <a:lnTo>
                    <a:pt x="10863" y="55943"/>
                  </a:lnTo>
                  <a:lnTo>
                    <a:pt x="12208" y="62045"/>
                  </a:lnTo>
                  <a:lnTo>
                    <a:pt x="14097" y="68098"/>
                  </a:lnTo>
                  <a:lnTo>
                    <a:pt x="15357" y="74117"/>
                  </a:lnTo>
                  <a:lnTo>
                    <a:pt x="16197" y="80115"/>
                  </a:lnTo>
                  <a:lnTo>
                    <a:pt x="16757" y="86097"/>
                  </a:lnTo>
                  <a:lnTo>
                    <a:pt x="18123" y="92070"/>
                  </a:lnTo>
                  <a:lnTo>
                    <a:pt x="20027" y="98036"/>
                  </a:lnTo>
                  <a:lnTo>
                    <a:pt x="22289" y="103998"/>
                  </a:lnTo>
                  <a:lnTo>
                    <a:pt x="25784" y="108965"/>
                  </a:lnTo>
                  <a:lnTo>
                    <a:pt x="30100" y="113268"/>
                  </a:lnTo>
                  <a:lnTo>
                    <a:pt x="34964" y="117129"/>
                  </a:lnTo>
                  <a:lnTo>
                    <a:pt x="40192" y="120695"/>
                  </a:lnTo>
                  <a:lnTo>
                    <a:pt x="45664" y="124065"/>
                  </a:lnTo>
                  <a:lnTo>
                    <a:pt x="51298" y="127304"/>
                  </a:lnTo>
                  <a:lnTo>
                    <a:pt x="56048" y="129463"/>
                  </a:lnTo>
                  <a:lnTo>
                    <a:pt x="60207" y="130902"/>
                  </a:lnTo>
                  <a:lnTo>
                    <a:pt x="63973" y="131862"/>
                  </a:lnTo>
                  <a:lnTo>
                    <a:pt x="67477" y="133494"/>
                  </a:lnTo>
                  <a:lnTo>
                    <a:pt x="70805" y="135574"/>
                  </a:lnTo>
                  <a:lnTo>
                    <a:pt x="80443" y="1427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2" name="SMARTInkAnnotation19"/>
            <p:cNvSpPr/>
            <p:nvPr/>
          </p:nvSpPr>
          <p:spPr>
            <a:xfrm>
              <a:off x="2954209" y="2724133"/>
              <a:ext cx="116196" cy="133210"/>
            </a:xfrm>
            <a:custGeom>
              <a:avLst/>
              <a:gdLst/>
              <a:ahLst/>
              <a:cxnLst/>
              <a:rect l="0" t="0" r="0" b="0"/>
              <a:pathLst>
                <a:path w="116196" h="133210">
                  <a:moveTo>
                    <a:pt x="0" y="35141"/>
                  </a:moveTo>
                  <a:lnTo>
                    <a:pt x="0" y="47569"/>
                  </a:lnTo>
                  <a:lnTo>
                    <a:pt x="993" y="50372"/>
                  </a:lnTo>
                  <a:lnTo>
                    <a:pt x="2648" y="53232"/>
                  </a:lnTo>
                  <a:lnTo>
                    <a:pt x="4745" y="56132"/>
                  </a:lnTo>
                  <a:lnTo>
                    <a:pt x="6143" y="59056"/>
                  </a:lnTo>
                  <a:lnTo>
                    <a:pt x="7075" y="61998"/>
                  </a:lnTo>
                  <a:lnTo>
                    <a:pt x="7696" y="64952"/>
                  </a:lnTo>
                  <a:lnTo>
                    <a:pt x="9103" y="68905"/>
                  </a:lnTo>
                  <a:lnTo>
                    <a:pt x="11034" y="73526"/>
                  </a:lnTo>
                  <a:lnTo>
                    <a:pt x="13315" y="78590"/>
                  </a:lnTo>
                  <a:lnTo>
                    <a:pt x="18497" y="89509"/>
                  </a:lnTo>
                  <a:lnTo>
                    <a:pt x="21269" y="95199"/>
                  </a:lnTo>
                  <a:lnTo>
                    <a:pt x="23118" y="99984"/>
                  </a:lnTo>
                  <a:lnTo>
                    <a:pt x="24350" y="104166"/>
                  </a:lnTo>
                  <a:lnTo>
                    <a:pt x="25171" y="107947"/>
                  </a:lnTo>
                  <a:lnTo>
                    <a:pt x="26712" y="111460"/>
                  </a:lnTo>
                  <a:lnTo>
                    <a:pt x="28732" y="114794"/>
                  </a:lnTo>
                  <a:lnTo>
                    <a:pt x="31072" y="118008"/>
                  </a:lnTo>
                  <a:lnTo>
                    <a:pt x="32632" y="121144"/>
                  </a:lnTo>
                  <a:lnTo>
                    <a:pt x="33672" y="124226"/>
                  </a:lnTo>
                  <a:lnTo>
                    <a:pt x="35716" y="133209"/>
                  </a:lnTo>
                  <a:lnTo>
                    <a:pt x="38385" y="130651"/>
                  </a:lnTo>
                  <a:lnTo>
                    <a:pt x="40487" y="128580"/>
                  </a:lnTo>
                  <a:lnTo>
                    <a:pt x="40895" y="126207"/>
                  </a:lnTo>
                  <a:lnTo>
                    <a:pt x="40174" y="123633"/>
                  </a:lnTo>
                  <a:lnTo>
                    <a:pt x="38700" y="120925"/>
                  </a:lnTo>
                  <a:lnTo>
                    <a:pt x="37717" y="117134"/>
                  </a:lnTo>
                  <a:lnTo>
                    <a:pt x="37062" y="112624"/>
                  </a:lnTo>
                  <a:lnTo>
                    <a:pt x="36626" y="107632"/>
                  </a:lnTo>
                  <a:lnTo>
                    <a:pt x="36335" y="102320"/>
                  </a:lnTo>
                  <a:lnTo>
                    <a:pt x="36011" y="91126"/>
                  </a:lnTo>
                  <a:lnTo>
                    <a:pt x="35775" y="51186"/>
                  </a:lnTo>
                  <a:lnTo>
                    <a:pt x="36761" y="43853"/>
                  </a:lnTo>
                  <a:lnTo>
                    <a:pt x="38411" y="36980"/>
                  </a:lnTo>
                  <a:lnTo>
                    <a:pt x="40504" y="30414"/>
                  </a:lnTo>
                  <a:lnTo>
                    <a:pt x="41899" y="25044"/>
                  </a:lnTo>
                  <a:lnTo>
                    <a:pt x="42830" y="20472"/>
                  </a:lnTo>
                  <a:lnTo>
                    <a:pt x="43450" y="16432"/>
                  </a:lnTo>
                  <a:lnTo>
                    <a:pt x="44856" y="12746"/>
                  </a:lnTo>
                  <a:lnTo>
                    <a:pt x="46787" y="9297"/>
                  </a:lnTo>
                  <a:lnTo>
                    <a:pt x="52277" y="1372"/>
                  </a:lnTo>
                  <a:lnTo>
                    <a:pt x="53721" y="722"/>
                  </a:lnTo>
                  <a:lnTo>
                    <a:pt x="55676" y="288"/>
                  </a:lnTo>
                  <a:lnTo>
                    <a:pt x="57973" y="0"/>
                  </a:lnTo>
                  <a:lnTo>
                    <a:pt x="60497" y="799"/>
                  </a:lnTo>
                  <a:lnTo>
                    <a:pt x="63173" y="2324"/>
                  </a:lnTo>
                  <a:lnTo>
                    <a:pt x="65950" y="4334"/>
                  </a:lnTo>
                  <a:lnTo>
                    <a:pt x="69788" y="6665"/>
                  </a:lnTo>
                  <a:lnTo>
                    <a:pt x="74333" y="9211"/>
                  </a:lnTo>
                  <a:lnTo>
                    <a:pt x="79348" y="11902"/>
                  </a:lnTo>
                  <a:lnTo>
                    <a:pt x="83686" y="14687"/>
                  </a:lnTo>
                  <a:lnTo>
                    <a:pt x="87570" y="17536"/>
                  </a:lnTo>
                  <a:lnTo>
                    <a:pt x="91153" y="20428"/>
                  </a:lnTo>
                  <a:lnTo>
                    <a:pt x="94535" y="24340"/>
                  </a:lnTo>
                  <a:lnTo>
                    <a:pt x="97783" y="28932"/>
                  </a:lnTo>
                  <a:lnTo>
                    <a:pt x="100941" y="33978"/>
                  </a:lnTo>
                  <a:lnTo>
                    <a:pt x="103046" y="39327"/>
                  </a:lnTo>
                  <a:lnTo>
                    <a:pt x="104449" y="44877"/>
                  </a:lnTo>
                  <a:lnTo>
                    <a:pt x="105385" y="50561"/>
                  </a:lnTo>
                  <a:lnTo>
                    <a:pt x="107002" y="57327"/>
                  </a:lnTo>
                  <a:lnTo>
                    <a:pt x="109074" y="64815"/>
                  </a:lnTo>
                  <a:lnTo>
                    <a:pt x="111447" y="72783"/>
                  </a:lnTo>
                  <a:lnTo>
                    <a:pt x="113030" y="79087"/>
                  </a:lnTo>
                  <a:lnTo>
                    <a:pt x="114085" y="84282"/>
                  </a:lnTo>
                  <a:lnTo>
                    <a:pt x="114788" y="88737"/>
                  </a:lnTo>
                  <a:lnTo>
                    <a:pt x="115257" y="93692"/>
                  </a:lnTo>
                  <a:lnTo>
                    <a:pt x="115570" y="98980"/>
                  </a:lnTo>
                  <a:lnTo>
                    <a:pt x="115917" y="109154"/>
                  </a:lnTo>
                  <a:lnTo>
                    <a:pt x="116195" y="1244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3" name="SMARTInkAnnotation20"/>
            <p:cNvSpPr/>
            <p:nvPr/>
          </p:nvSpPr>
          <p:spPr>
            <a:xfrm>
              <a:off x="3088467" y="2723555"/>
              <a:ext cx="71318" cy="116087"/>
            </a:xfrm>
            <a:custGeom>
              <a:avLst/>
              <a:gdLst/>
              <a:ahLst/>
              <a:cxnLst/>
              <a:rect l="0" t="0" r="0" b="0"/>
              <a:pathLst>
                <a:path w="71318" h="116087">
                  <a:moveTo>
                    <a:pt x="71317" y="0"/>
                  </a:moveTo>
                  <a:lnTo>
                    <a:pt x="50307" y="0"/>
                  </a:lnTo>
                  <a:lnTo>
                    <a:pt x="47379" y="992"/>
                  </a:lnTo>
                  <a:lnTo>
                    <a:pt x="44434" y="2645"/>
                  </a:lnTo>
                  <a:lnTo>
                    <a:pt x="41478" y="4740"/>
                  </a:lnTo>
                  <a:lnTo>
                    <a:pt x="38514" y="6137"/>
                  </a:lnTo>
                  <a:lnTo>
                    <a:pt x="35544" y="7068"/>
                  </a:lnTo>
                  <a:lnTo>
                    <a:pt x="32572" y="7688"/>
                  </a:lnTo>
                  <a:lnTo>
                    <a:pt x="28604" y="10086"/>
                  </a:lnTo>
                  <a:lnTo>
                    <a:pt x="23972" y="13670"/>
                  </a:lnTo>
                  <a:lnTo>
                    <a:pt x="18899" y="18043"/>
                  </a:lnTo>
                  <a:lnTo>
                    <a:pt x="14523" y="22942"/>
                  </a:lnTo>
                  <a:lnTo>
                    <a:pt x="10613" y="28193"/>
                  </a:lnTo>
                  <a:lnTo>
                    <a:pt x="7013" y="33678"/>
                  </a:lnTo>
                  <a:lnTo>
                    <a:pt x="4613" y="38327"/>
                  </a:lnTo>
                  <a:lnTo>
                    <a:pt x="3013" y="42419"/>
                  </a:lnTo>
                  <a:lnTo>
                    <a:pt x="1946" y="46138"/>
                  </a:lnTo>
                  <a:lnTo>
                    <a:pt x="1235" y="50603"/>
                  </a:lnTo>
                  <a:lnTo>
                    <a:pt x="761" y="55563"/>
                  </a:lnTo>
                  <a:lnTo>
                    <a:pt x="234" y="65374"/>
                  </a:lnTo>
                  <a:lnTo>
                    <a:pt x="0" y="73042"/>
                  </a:lnTo>
                  <a:lnTo>
                    <a:pt x="931" y="76476"/>
                  </a:lnTo>
                  <a:lnTo>
                    <a:pt x="2544" y="79757"/>
                  </a:lnTo>
                  <a:lnTo>
                    <a:pt x="4613" y="82937"/>
                  </a:lnTo>
                  <a:lnTo>
                    <a:pt x="6986" y="86049"/>
                  </a:lnTo>
                  <a:lnTo>
                    <a:pt x="9560" y="89116"/>
                  </a:lnTo>
                  <a:lnTo>
                    <a:pt x="12270" y="92153"/>
                  </a:lnTo>
                  <a:lnTo>
                    <a:pt x="16062" y="95169"/>
                  </a:lnTo>
                  <a:lnTo>
                    <a:pt x="20577" y="98173"/>
                  </a:lnTo>
                  <a:lnTo>
                    <a:pt x="25573" y="101167"/>
                  </a:lnTo>
                  <a:lnTo>
                    <a:pt x="30890" y="103163"/>
                  </a:lnTo>
                  <a:lnTo>
                    <a:pt x="36421" y="104494"/>
                  </a:lnTo>
                  <a:lnTo>
                    <a:pt x="42094" y="105382"/>
                  </a:lnTo>
                  <a:lnTo>
                    <a:pt x="46870" y="106965"/>
                  </a:lnTo>
                  <a:lnTo>
                    <a:pt x="51046" y="109013"/>
                  </a:lnTo>
                  <a:lnTo>
                    <a:pt x="62379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4" name="SMARTInkAnnotation21"/>
            <p:cNvSpPr/>
            <p:nvPr/>
          </p:nvSpPr>
          <p:spPr>
            <a:xfrm>
              <a:off x="3213413" y="2698520"/>
              <a:ext cx="134072" cy="140963"/>
            </a:xfrm>
            <a:custGeom>
              <a:avLst/>
              <a:gdLst/>
              <a:ahLst/>
              <a:cxnLst/>
              <a:rect l="0" t="0" r="0" b="0"/>
              <a:pathLst>
                <a:path w="134072" h="140963">
                  <a:moveTo>
                    <a:pt x="0" y="69683"/>
                  </a:moveTo>
                  <a:lnTo>
                    <a:pt x="0" y="64943"/>
                  </a:lnTo>
                  <a:lnTo>
                    <a:pt x="993" y="63546"/>
                  </a:lnTo>
                  <a:lnTo>
                    <a:pt x="2648" y="62615"/>
                  </a:lnTo>
                  <a:lnTo>
                    <a:pt x="4745" y="61995"/>
                  </a:lnTo>
                  <a:lnTo>
                    <a:pt x="7136" y="61581"/>
                  </a:lnTo>
                  <a:lnTo>
                    <a:pt x="9722" y="61305"/>
                  </a:lnTo>
                  <a:lnTo>
                    <a:pt x="12440" y="61121"/>
                  </a:lnTo>
                  <a:lnTo>
                    <a:pt x="15246" y="60999"/>
                  </a:lnTo>
                  <a:lnTo>
                    <a:pt x="21011" y="60862"/>
                  </a:lnTo>
                  <a:lnTo>
                    <a:pt x="38745" y="60763"/>
                  </a:lnTo>
                  <a:lnTo>
                    <a:pt x="41720" y="59767"/>
                  </a:lnTo>
                  <a:lnTo>
                    <a:pt x="44696" y="58112"/>
                  </a:lnTo>
                  <a:lnTo>
                    <a:pt x="47674" y="56016"/>
                  </a:lnTo>
                  <a:lnTo>
                    <a:pt x="51645" y="53626"/>
                  </a:lnTo>
                  <a:lnTo>
                    <a:pt x="56279" y="51041"/>
                  </a:lnTo>
                  <a:lnTo>
                    <a:pt x="61354" y="48325"/>
                  </a:lnTo>
                  <a:lnTo>
                    <a:pt x="65731" y="45523"/>
                  </a:lnTo>
                  <a:lnTo>
                    <a:pt x="69642" y="42662"/>
                  </a:lnTo>
                  <a:lnTo>
                    <a:pt x="78309" y="35683"/>
                  </a:lnTo>
                  <a:lnTo>
                    <a:pt x="82143" y="32082"/>
                  </a:lnTo>
                  <a:lnTo>
                    <a:pt x="84555" y="29733"/>
                  </a:lnTo>
                  <a:lnTo>
                    <a:pt x="86164" y="27175"/>
                  </a:lnTo>
                  <a:lnTo>
                    <a:pt x="87236" y="24477"/>
                  </a:lnTo>
                  <a:lnTo>
                    <a:pt x="87951" y="21686"/>
                  </a:lnTo>
                  <a:lnTo>
                    <a:pt x="87435" y="18834"/>
                  </a:lnTo>
                  <a:lnTo>
                    <a:pt x="86097" y="15940"/>
                  </a:lnTo>
                  <a:lnTo>
                    <a:pt x="84212" y="13018"/>
                  </a:lnTo>
                  <a:lnTo>
                    <a:pt x="81963" y="10078"/>
                  </a:lnTo>
                  <a:lnTo>
                    <a:pt x="79469" y="7126"/>
                  </a:lnTo>
                  <a:lnTo>
                    <a:pt x="76814" y="4166"/>
                  </a:lnTo>
                  <a:lnTo>
                    <a:pt x="74051" y="2192"/>
                  </a:lnTo>
                  <a:lnTo>
                    <a:pt x="71216" y="877"/>
                  </a:lnTo>
                  <a:lnTo>
                    <a:pt x="68333" y="0"/>
                  </a:lnTo>
                  <a:lnTo>
                    <a:pt x="65418" y="407"/>
                  </a:lnTo>
                  <a:lnTo>
                    <a:pt x="62481" y="1671"/>
                  </a:lnTo>
                  <a:lnTo>
                    <a:pt x="59530" y="3506"/>
                  </a:lnTo>
                  <a:lnTo>
                    <a:pt x="55577" y="5721"/>
                  </a:lnTo>
                  <a:lnTo>
                    <a:pt x="45887" y="10829"/>
                  </a:lnTo>
                  <a:lnTo>
                    <a:pt x="41516" y="13580"/>
                  </a:lnTo>
                  <a:lnTo>
                    <a:pt x="37608" y="16406"/>
                  </a:lnTo>
                  <a:lnTo>
                    <a:pt x="34010" y="19282"/>
                  </a:lnTo>
                  <a:lnTo>
                    <a:pt x="29625" y="23184"/>
                  </a:lnTo>
                  <a:lnTo>
                    <a:pt x="19457" y="32811"/>
                  </a:lnTo>
                  <a:lnTo>
                    <a:pt x="15950" y="38156"/>
                  </a:lnTo>
                  <a:lnTo>
                    <a:pt x="13613" y="43704"/>
                  </a:lnTo>
                  <a:lnTo>
                    <a:pt x="12055" y="49387"/>
                  </a:lnTo>
                  <a:lnTo>
                    <a:pt x="7675" y="63639"/>
                  </a:lnTo>
                  <a:lnTo>
                    <a:pt x="5116" y="71607"/>
                  </a:lnTo>
                  <a:lnTo>
                    <a:pt x="3411" y="77911"/>
                  </a:lnTo>
                  <a:lnTo>
                    <a:pt x="2274" y="83106"/>
                  </a:lnTo>
                  <a:lnTo>
                    <a:pt x="1516" y="87561"/>
                  </a:lnTo>
                  <a:lnTo>
                    <a:pt x="2004" y="92516"/>
                  </a:lnTo>
                  <a:lnTo>
                    <a:pt x="3322" y="97803"/>
                  </a:lnTo>
                  <a:lnTo>
                    <a:pt x="5194" y="103313"/>
                  </a:lnTo>
                  <a:lnTo>
                    <a:pt x="8428" y="107978"/>
                  </a:lnTo>
                  <a:lnTo>
                    <a:pt x="12571" y="112080"/>
                  </a:lnTo>
                  <a:lnTo>
                    <a:pt x="17318" y="115807"/>
                  </a:lnTo>
                  <a:lnTo>
                    <a:pt x="22470" y="119284"/>
                  </a:lnTo>
                  <a:lnTo>
                    <a:pt x="27891" y="122594"/>
                  </a:lnTo>
                  <a:lnTo>
                    <a:pt x="33491" y="125793"/>
                  </a:lnTo>
                  <a:lnTo>
                    <a:pt x="45009" y="131993"/>
                  </a:lnTo>
                  <a:lnTo>
                    <a:pt x="50862" y="135036"/>
                  </a:lnTo>
                  <a:lnTo>
                    <a:pt x="57743" y="137064"/>
                  </a:lnTo>
                  <a:lnTo>
                    <a:pt x="65309" y="138416"/>
                  </a:lnTo>
                  <a:lnTo>
                    <a:pt x="73333" y="139318"/>
                  </a:lnTo>
                  <a:lnTo>
                    <a:pt x="80668" y="139919"/>
                  </a:lnTo>
                  <a:lnTo>
                    <a:pt x="87545" y="140320"/>
                  </a:lnTo>
                  <a:lnTo>
                    <a:pt x="100482" y="140764"/>
                  </a:lnTo>
                  <a:lnTo>
                    <a:pt x="112853" y="140962"/>
                  </a:lnTo>
                  <a:lnTo>
                    <a:pt x="117939" y="140023"/>
                  </a:lnTo>
                  <a:lnTo>
                    <a:pt x="122323" y="138405"/>
                  </a:lnTo>
                  <a:lnTo>
                    <a:pt x="134071" y="1321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5" name="SMARTInkAnnotation22"/>
            <p:cNvSpPr/>
            <p:nvPr/>
          </p:nvSpPr>
          <p:spPr>
            <a:xfrm>
              <a:off x="3519082" y="2662701"/>
              <a:ext cx="168050" cy="163796"/>
            </a:xfrm>
            <a:custGeom>
              <a:avLst/>
              <a:gdLst/>
              <a:ahLst/>
              <a:cxnLst/>
              <a:rect l="0" t="0" r="0" b="0"/>
              <a:pathLst>
                <a:path w="168050" h="163796">
                  <a:moveTo>
                    <a:pt x="42916" y="60854"/>
                  </a:moveTo>
                  <a:lnTo>
                    <a:pt x="47661" y="60854"/>
                  </a:lnTo>
                  <a:lnTo>
                    <a:pt x="49058" y="59862"/>
                  </a:lnTo>
                  <a:lnTo>
                    <a:pt x="49990" y="58208"/>
                  </a:lnTo>
                  <a:lnTo>
                    <a:pt x="50611" y="56113"/>
                  </a:lnTo>
                  <a:lnTo>
                    <a:pt x="52019" y="54717"/>
                  </a:lnTo>
                  <a:lnTo>
                    <a:pt x="53950" y="53786"/>
                  </a:lnTo>
                  <a:lnTo>
                    <a:pt x="56231" y="53165"/>
                  </a:lnTo>
                  <a:lnTo>
                    <a:pt x="61413" y="49830"/>
                  </a:lnTo>
                  <a:lnTo>
                    <a:pt x="64185" y="47551"/>
                  </a:lnTo>
                  <a:lnTo>
                    <a:pt x="67027" y="46032"/>
                  </a:lnTo>
                  <a:lnTo>
                    <a:pt x="69914" y="45020"/>
                  </a:lnTo>
                  <a:lnTo>
                    <a:pt x="72832" y="44345"/>
                  </a:lnTo>
                  <a:lnTo>
                    <a:pt x="75770" y="42902"/>
                  </a:lnTo>
                  <a:lnTo>
                    <a:pt x="78722" y="40949"/>
                  </a:lnTo>
                  <a:lnTo>
                    <a:pt x="81684" y="38654"/>
                  </a:lnTo>
                  <a:lnTo>
                    <a:pt x="83658" y="36132"/>
                  </a:lnTo>
                  <a:lnTo>
                    <a:pt x="84974" y="33459"/>
                  </a:lnTo>
                  <a:lnTo>
                    <a:pt x="85851" y="30684"/>
                  </a:lnTo>
                  <a:lnTo>
                    <a:pt x="86436" y="27842"/>
                  </a:lnTo>
                  <a:lnTo>
                    <a:pt x="86826" y="24955"/>
                  </a:lnTo>
                  <a:lnTo>
                    <a:pt x="87452" y="17934"/>
                  </a:lnTo>
                  <a:lnTo>
                    <a:pt x="87538" y="14328"/>
                  </a:lnTo>
                  <a:lnTo>
                    <a:pt x="87561" y="11977"/>
                  </a:lnTo>
                  <a:lnTo>
                    <a:pt x="86583" y="9418"/>
                  </a:lnTo>
                  <a:lnTo>
                    <a:pt x="84938" y="6719"/>
                  </a:lnTo>
                  <a:lnTo>
                    <a:pt x="82848" y="3928"/>
                  </a:lnTo>
                  <a:lnTo>
                    <a:pt x="80462" y="2067"/>
                  </a:lnTo>
                  <a:lnTo>
                    <a:pt x="77878" y="827"/>
                  </a:lnTo>
                  <a:lnTo>
                    <a:pt x="75162" y="0"/>
                  </a:lnTo>
                  <a:lnTo>
                    <a:pt x="72358" y="441"/>
                  </a:lnTo>
                  <a:lnTo>
                    <a:pt x="69496" y="1727"/>
                  </a:lnTo>
                  <a:lnTo>
                    <a:pt x="66595" y="3576"/>
                  </a:lnTo>
                  <a:lnTo>
                    <a:pt x="63667" y="5802"/>
                  </a:lnTo>
                  <a:lnTo>
                    <a:pt x="60723" y="8277"/>
                  </a:lnTo>
                  <a:lnTo>
                    <a:pt x="57766" y="10920"/>
                  </a:lnTo>
                  <a:lnTo>
                    <a:pt x="49185" y="19148"/>
                  </a:lnTo>
                  <a:lnTo>
                    <a:pt x="32237" y="35859"/>
                  </a:lnTo>
                  <a:lnTo>
                    <a:pt x="28844" y="41214"/>
                  </a:lnTo>
                  <a:lnTo>
                    <a:pt x="25590" y="47760"/>
                  </a:lnTo>
                  <a:lnTo>
                    <a:pt x="22427" y="55102"/>
                  </a:lnTo>
                  <a:lnTo>
                    <a:pt x="16265" y="68550"/>
                  </a:lnTo>
                  <a:lnTo>
                    <a:pt x="4216" y="93352"/>
                  </a:lnTo>
                  <a:lnTo>
                    <a:pt x="2219" y="99387"/>
                  </a:lnTo>
                  <a:lnTo>
                    <a:pt x="888" y="105394"/>
                  </a:lnTo>
                  <a:lnTo>
                    <a:pt x="0" y="111383"/>
                  </a:lnTo>
                  <a:lnTo>
                    <a:pt x="402" y="116368"/>
                  </a:lnTo>
                  <a:lnTo>
                    <a:pt x="1663" y="120683"/>
                  </a:lnTo>
                  <a:lnTo>
                    <a:pt x="3496" y="124553"/>
                  </a:lnTo>
                  <a:lnTo>
                    <a:pt x="6705" y="129117"/>
                  </a:lnTo>
                  <a:lnTo>
                    <a:pt x="10830" y="134144"/>
                  </a:lnTo>
                  <a:lnTo>
                    <a:pt x="15567" y="139479"/>
                  </a:lnTo>
                  <a:lnTo>
                    <a:pt x="20710" y="144029"/>
                  </a:lnTo>
                  <a:lnTo>
                    <a:pt x="26126" y="148054"/>
                  </a:lnTo>
                  <a:lnTo>
                    <a:pt x="31723" y="151729"/>
                  </a:lnTo>
                  <a:lnTo>
                    <a:pt x="37440" y="154179"/>
                  </a:lnTo>
                  <a:lnTo>
                    <a:pt x="43238" y="155813"/>
                  </a:lnTo>
                  <a:lnTo>
                    <a:pt x="49089" y="156902"/>
                  </a:lnTo>
                  <a:lnTo>
                    <a:pt x="54976" y="158620"/>
                  </a:lnTo>
                  <a:lnTo>
                    <a:pt x="60887" y="160758"/>
                  </a:lnTo>
                  <a:lnTo>
                    <a:pt x="66814" y="163175"/>
                  </a:lnTo>
                  <a:lnTo>
                    <a:pt x="73745" y="163795"/>
                  </a:lnTo>
                  <a:lnTo>
                    <a:pt x="81344" y="163215"/>
                  </a:lnTo>
                  <a:lnTo>
                    <a:pt x="89391" y="161837"/>
                  </a:lnTo>
                  <a:lnTo>
                    <a:pt x="96741" y="160918"/>
                  </a:lnTo>
                  <a:lnTo>
                    <a:pt x="103627" y="160306"/>
                  </a:lnTo>
                  <a:lnTo>
                    <a:pt x="110204" y="159897"/>
                  </a:lnTo>
                  <a:lnTo>
                    <a:pt x="116576" y="158633"/>
                  </a:lnTo>
                  <a:lnTo>
                    <a:pt x="122809" y="156797"/>
                  </a:lnTo>
                  <a:lnTo>
                    <a:pt x="128951" y="154582"/>
                  </a:lnTo>
                  <a:lnTo>
                    <a:pt x="134039" y="153105"/>
                  </a:lnTo>
                  <a:lnTo>
                    <a:pt x="138423" y="152120"/>
                  </a:lnTo>
                  <a:lnTo>
                    <a:pt x="142340" y="151463"/>
                  </a:lnTo>
                  <a:lnTo>
                    <a:pt x="145944" y="150034"/>
                  </a:lnTo>
                  <a:lnTo>
                    <a:pt x="149340" y="148088"/>
                  </a:lnTo>
                  <a:lnTo>
                    <a:pt x="152597" y="145799"/>
                  </a:lnTo>
                  <a:lnTo>
                    <a:pt x="155761" y="143281"/>
                  </a:lnTo>
                  <a:lnTo>
                    <a:pt x="158864" y="140610"/>
                  </a:lnTo>
                  <a:lnTo>
                    <a:pt x="161925" y="137837"/>
                  </a:lnTo>
                  <a:lnTo>
                    <a:pt x="163966" y="134996"/>
                  </a:lnTo>
                  <a:lnTo>
                    <a:pt x="165328" y="132110"/>
                  </a:lnTo>
                  <a:lnTo>
                    <a:pt x="168049" y="1233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6" name="SMARTInkAnnotation23"/>
            <p:cNvSpPr/>
            <p:nvPr/>
          </p:nvSpPr>
          <p:spPr>
            <a:xfrm>
              <a:off x="3696069" y="2589609"/>
              <a:ext cx="35753" cy="35720"/>
            </a:xfrm>
            <a:custGeom>
              <a:avLst/>
              <a:gdLst/>
              <a:ahLst/>
              <a:cxnLst/>
              <a:rect l="0" t="0" r="0" b="0"/>
              <a:pathLst>
                <a:path w="35753" h="35720">
                  <a:moveTo>
                    <a:pt x="0" y="35719"/>
                  </a:moveTo>
                  <a:lnTo>
                    <a:pt x="0" y="30978"/>
                  </a:lnTo>
                  <a:lnTo>
                    <a:pt x="993" y="29582"/>
                  </a:lnTo>
                  <a:lnTo>
                    <a:pt x="2648" y="28651"/>
                  </a:lnTo>
                  <a:lnTo>
                    <a:pt x="4745" y="28030"/>
                  </a:lnTo>
                  <a:lnTo>
                    <a:pt x="6143" y="26625"/>
                  </a:lnTo>
                  <a:lnTo>
                    <a:pt x="7074" y="24695"/>
                  </a:lnTo>
                  <a:lnTo>
                    <a:pt x="7695" y="22417"/>
                  </a:lnTo>
                  <a:lnTo>
                    <a:pt x="9103" y="19905"/>
                  </a:lnTo>
                  <a:lnTo>
                    <a:pt x="11034" y="17239"/>
                  </a:lnTo>
                  <a:lnTo>
                    <a:pt x="13315" y="14469"/>
                  </a:lnTo>
                  <a:lnTo>
                    <a:pt x="15828" y="11631"/>
                  </a:lnTo>
                  <a:lnTo>
                    <a:pt x="21269" y="5831"/>
                  </a:lnTo>
                  <a:lnTo>
                    <a:pt x="24111" y="3887"/>
                  </a:lnTo>
                  <a:lnTo>
                    <a:pt x="26998" y="2592"/>
                  </a:lnTo>
                  <a:lnTo>
                    <a:pt x="357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57" name="Group 18456"/>
          <p:cNvGrpSpPr/>
          <p:nvPr/>
        </p:nvGrpSpPr>
        <p:grpSpPr>
          <a:xfrm>
            <a:off x="5796517" y="1802551"/>
            <a:ext cx="1590977" cy="1973462"/>
            <a:chOff x="5787579" y="1651992"/>
            <a:chExt cx="1590977" cy="1973462"/>
          </a:xfrm>
        </p:grpSpPr>
        <p:sp>
          <p:nvSpPr>
            <p:cNvPr id="395388" name="SMARTInkAnnotation24"/>
            <p:cNvSpPr/>
            <p:nvPr/>
          </p:nvSpPr>
          <p:spPr>
            <a:xfrm>
              <a:off x="6457934" y="2464594"/>
              <a:ext cx="303894" cy="357188"/>
            </a:xfrm>
            <a:custGeom>
              <a:avLst/>
              <a:gdLst/>
              <a:ahLst/>
              <a:cxnLst/>
              <a:rect l="0" t="0" r="0" b="0"/>
              <a:pathLst>
                <a:path w="303894" h="357188">
                  <a:moveTo>
                    <a:pt x="17875" y="357187"/>
                  </a:moveTo>
                  <a:lnTo>
                    <a:pt x="17875" y="261444"/>
                  </a:lnTo>
                  <a:lnTo>
                    <a:pt x="16883" y="255655"/>
                  </a:lnTo>
                  <a:lnTo>
                    <a:pt x="15228" y="249812"/>
                  </a:lnTo>
                  <a:lnTo>
                    <a:pt x="13131" y="243932"/>
                  </a:lnTo>
                  <a:lnTo>
                    <a:pt x="11733" y="238027"/>
                  </a:lnTo>
                  <a:lnTo>
                    <a:pt x="10801" y="232107"/>
                  </a:lnTo>
                  <a:lnTo>
                    <a:pt x="10180" y="226175"/>
                  </a:lnTo>
                  <a:lnTo>
                    <a:pt x="9765" y="220236"/>
                  </a:lnTo>
                  <a:lnTo>
                    <a:pt x="9490" y="214293"/>
                  </a:lnTo>
                  <a:lnTo>
                    <a:pt x="9183" y="202397"/>
                  </a:lnTo>
                  <a:lnTo>
                    <a:pt x="8938" y="101203"/>
                  </a:lnTo>
                  <a:lnTo>
                    <a:pt x="7945" y="95250"/>
                  </a:lnTo>
                  <a:lnTo>
                    <a:pt x="6290" y="89297"/>
                  </a:lnTo>
                  <a:lnTo>
                    <a:pt x="4193" y="83344"/>
                  </a:lnTo>
                  <a:lnTo>
                    <a:pt x="2795" y="77390"/>
                  </a:lnTo>
                  <a:lnTo>
                    <a:pt x="1863" y="71437"/>
                  </a:lnTo>
                  <a:lnTo>
                    <a:pt x="828" y="60523"/>
                  </a:lnTo>
                  <a:lnTo>
                    <a:pt x="368" y="52365"/>
                  </a:lnTo>
                  <a:lnTo>
                    <a:pt x="163" y="42786"/>
                  </a:lnTo>
                  <a:lnTo>
                    <a:pt x="0" y="11"/>
                  </a:lnTo>
                  <a:lnTo>
                    <a:pt x="4744" y="3"/>
                  </a:lnTo>
                  <a:lnTo>
                    <a:pt x="6143" y="994"/>
                  </a:lnTo>
                  <a:lnTo>
                    <a:pt x="7074" y="2647"/>
                  </a:lnTo>
                  <a:lnTo>
                    <a:pt x="7695" y="4741"/>
                  </a:lnTo>
                  <a:lnTo>
                    <a:pt x="11034" y="9713"/>
                  </a:lnTo>
                  <a:lnTo>
                    <a:pt x="18497" y="18091"/>
                  </a:lnTo>
                  <a:lnTo>
                    <a:pt x="26998" y="26857"/>
                  </a:lnTo>
                  <a:lnTo>
                    <a:pt x="38768" y="38708"/>
                  </a:lnTo>
                  <a:lnTo>
                    <a:pt x="44706" y="47300"/>
                  </a:lnTo>
                  <a:lnTo>
                    <a:pt x="50656" y="57733"/>
                  </a:lnTo>
                  <a:lnTo>
                    <a:pt x="56610" y="68984"/>
                  </a:lnTo>
                  <a:lnTo>
                    <a:pt x="62568" y="77954"/>
                  </a:lnTo>
                  <a:lnTo>
                    <a:pt x="69518" y="86240"/>
                  </a:lnTo>
                  <a:lnTo>
                    <a:pt x="74153" y="91227"/>
                  </a:lnTo>
                  <a:lnTo>
                    <a:pt x="83605" y="102061"/>
                  </a:lnTo>
                  <a:lnTo>
                    <a:pt x="87517" y="107728"/>
                  </a:lnTo>
                  <a:lnTo>
                    <a:pt x="91117" y="113490"/>
                  </a:lnTo>
                  <a:lnTo>
                    <a:pt x="94510" y="119316"/>
                  </a:lnTo>
                  <a:lnTo>
                    <a:pt x="97767" y="125185"/>
                  </a:lnTo>
                  <a:lnTo>
                    <a:pt x="100929" y="131081"/>
                  </a:lnTo>
                  <a:lnTo>
                    <a:pt x="105025" y="136997"/>
                  </a:lnTo>
                  <a:lnTo>
                    <a:pt x="109741" y="142925"/>
                  </a:lnTo>
                  <a:lnTo>
                    <a:pt x="114872" y="148861"/>
                  </a:lnTo>
                  <a:lnTo>
                    <a:pt x="123221" y="158103"/>
                  </a:lnTo>
                  <a:lnTo>
                    <a:pt x="130241" y="166510"/>
                  </a:lnTo>
                  <a:lnTo>
                    <a:pt x="136673" y="176861"/>
                  </a:lnTo>
                  <a:lnTo>
                    <a:pt x="140771" y="182400"/>
                  </a:lnTo>
                  <a:lnTo>
                    <a:pt x="145489" y="188076"/>
                  </a:lnTo>
                  <a:lnTo>
                    <a:pt x="150622" y="193845"/>
                  </a:lnTo>
                  <a:lnTo>
                    <a:pt x="155036" y="199675"/>
                  </a:lnTo>
                  <a:lnTo>
                    <a:pt x="158971" y="205546"/>
                  </a:lnTo>
                  <a:lnTo>
                    <a:pt x="162588" y="211445"/>
                  </a:lnTo>
                  <a:lnTo>
                    <a:pt x="165993" y="217362"/>
                  </a:lnTo>
                  <a:lnTo>
                    <a:pt x="172424" y="229227"/>
                  </a:lnTo>
                  <a:lnTo>
                    <a:pt x="181628" y="247064"/>
                  </a:lnTo>
                  <a:lnTo>
                    <a:pt x="190297" y="256319"/>
                  </a:lnTo>
                  <a:lnTo>
                    <a:pt x="195390" y="260176"/>
                  </a:lnTo>
                  <a:lnTo>
                    <a:pt x="203697" y="269753"/>
                  </a:lnTo>
                  <a:lnTo>
                    <a:pt x="210699" y="279632"/>
                  </a:lnTo>
                  <a:lnTo>
                    <a:pt x="217121" y="287330"/>
                  </a:lnTo>
                  <a:lnTo>
                    <a:pt x="223287" y="296705"/>
                  </a:lnTo>
                  <a:lnTo>
                    <a:pt x="229336" y="306494"/>
                  </a:lnTo>
                  <a:lnTo>
                    <a:pt x="235335" y="314151"/>
                  </a:lnTo>
                  <a:lnTo>
                    <a:pt x="238326" y="316590"/>
                  </a:lnTo>
                  <a:lnTo>
                    <a:pt x="241313" y="318216"/>
                  </a:lnTo>
                  <a:lnTo>
                    <a:pt x="244297" y="319300"/>
                  </a:lnTo>
                  <a:lnTo>
                    <a:pt x="250261" y="323151"/>
                  </a:lnTo>
                  <a:lnTo>
                    <a:pt x="253242" y="325567"/>
                  </a:lnTo>
                  <a:lnTo>
                    <a:pt x="256222" y="327177"/>
                  </a:lnTo>
                  <a:lnTo>
                    <a:pt x="262181" y="328966"/>
                  </a:lnTo>
                  <a:lnTo>
                    <a:pt x="264168" y="330436"/>
                  </a:lnTo>
                  <a:lnTo>
                    <a:pt x="265493" y="332408"/>
                  </a:lnTo>
                  <a:lnTo>
                    <a:pt x="267618" y="337961"/>
                  </a:lnTo>
                  <a:lnTo>
                    <a:pt x="268786" y="338416"/>
                  </a:lnTo>
                  <a:lnTo>
                    <a:pt x="275791" y="339208"/>
                  </a:lnTo>
                  <a:lnTo>
                    <a:pt x="276221" y="338256"/>
                  </a:lnTo>
                  <a:lnTo>
                    <a:pt x="277005" y="330226"/>
                  </a:lnTo>
                  <a:lnTo>
                    <a:pt x="277046" y="326022"/>
                  </a:lnTo>
                  <a:lnTo>
                    <a:pt x="278050" y="323512"/>
                  </a:lnTo>
                  <a:lnTo>
                    <a:pt x="283216" y="315239"/>
                  </a:lnTo>
                  <a:lnTo>
                    <a:pt x="284772" y="309439"/>
                  </a:lnTo>
                  <a:lnTo>
                    <a:pt x="285649" y="300596"/>
                  </a:lnTo>
                  <a:lnTo>
                    <a:pt x="285909" y="291692"/>
                  </a:lnTo>
                  <a:lnTo>
                    <a:pt x="286008" y="266154"/>
                  </a:lnTo>
                  <a:lnTo>
                    <a:pt x="288661" y="256866"/>
                  </a:lnTo>
                  <a:lnTo>
                    <a:pt x="290759" y="251611"/>
                  </a:lnTo>
                  <a:lnTo>
                    <a:pt x="292159" y="245131"/>
                  </a:lnTo>
                  <a:lnTo>
                    <a:pt x="293090" y="237835"/>
                  </a:lnTo>
                  <a:lnTo>
                    <a:pt x="293712" y="229994"/>
                  </a:lnTo>
                  <a:lnTo>
                    <a:pt x="294128" y="222782"/>
                  </a:lnTo>
                  <a:lnTo>
                    <a:pt x="294587" y="209478"/>
                  </a:lnTo>
                  <a:lnTo>
                    <a:pt x="294882" y="184767"/>
                  </a:lnTo>
                  <a:lnTo>
                    <a:pt x="294924" y="172739"/>
                  </a:lnTo>
                  <a:lnTo>
                    <a:pt x="295927" y="166753"/>
                  </a:lnTo>
                  <a:lnTo>
                    <a:pt x="297589" y="160778"/>
                  </a:lnTo>
                  <a:lnTo>
                    <a:pt x="299692" y="154810"/>
                  </a:lnTo>
                  <a:lnTo>
                    <a:pt x="301092" y="148847"/>
                  </a:lnTo>
                  <a:lnTo>
                    <a:pt x="302025" y="142888"/>
                  </a:lnTo>
                  <a:lnTo>
                    <a:pt x="302649" y="136930"/>
                  </a:lnTo>
                  <a:lnTo>
                    <a:pt x="303063" y="130974"/>
                  </a:lnTo>
                  <a:lnTo>
                    <a:pt x="303341" y="125019"/>
                  </a:lnTo>
                  <a:lnTo>
                    <a:pt x="303647" y="113111"/>
                  </a:lnTo>
                  <a:lnTo>
                    <a:pt x="303893" y="34506"/>
                  </a:lnTo>
                  <a:lnTo>
                    <a:pt x="302900" y="30941"/>
                  </a:lnTo>
                  <a:lnTo>
                    <a:pt x="297751" y="21184"/>
                  </a:lnTo>
                  <a:lnTo>
                    <a:pt x="296198" y="15038"/>
                  </a:lnTo>
                  <a:lnTo>
                    <a:pt x="295201" y="3999"/>
                  </a:lnTo>
                  <a:lnTo>
                    <a:pt x="2949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89" name="SMARTInkAnnotation25"/>
            <p:cNvSpPr/>
            <p:nvPr/>
          </p:nvSpPr>
          <p:spPr>
            <a:xfrm>
              <a:off x="6592005" y="1875234"/>
              <a:ext cx="35753" cy="437556"/>
            </a:xfrm>
            <a:custGeom>
              <a:avLst/>
              <a:gdLst/>
              <a:ahLst/>
              <a:cxnLst/>
              <a:rect l="0" t="0" r="0" b="0"/>
              <a:pathLst>
                <a:path w="35753" h="437556">
                  <a:moveTo>
                    <a:pt x="0" y="0"/>
                  </a:moveTo>
                  <a:lnTo>
                    <a:pt x="4744" y="4741"/>
                  </a:lnTo>
                  <a:lnTo>
                    <a:pt x="6143" y="7129"/>
                  </a:lnTo>
                  <a:lnTo>
                    <a:pt x="7074" y="9714"/>
                  </a:lnTo>
                  <a:lnTo>
                    <a:pt x="8109" y="16224"/>
                  </a:lnTo>
                  <a:lnTo>
                    <a:pt x="8570" y="25732"/>
                  </a:lnTo>
                  <a:lnTo>
                    <a:pt x="8829" y="37500"/>
                  </a:lnTo>
                  <a:lnTo>
                    <a:pt x="8935" y="86444"/>
                  </a:lnTo>
                  <a:lnTo>
                    <a:pt x="9929" y="92356"/>
                  </a:lnTo>
                  <a:lnTo>
                    <a:pt x="11585" y="98282"/>
                  </a:lnTo>
                  <a:lnTo>
                    <a:pt x="13682" y="104217"/>
                  </a:lnTo>
                  <a:lnTo>
                    <a:pt x="15080" y="110158"/>
                  </a:lnTo>
                  <a:lnTo>
                    <a:pt x="16012" y="116103"/>
                  </a:lnTo>
                  <a:lnTo>
                    <a:pt x="17047" y="128000"/>
                  </a:lnTo>
                  <a:lnTo>
                    <a:pt x="17508" y="139902"/>
                  </a:lnTo>
                  <a:lnTo>
                    <a:pt x="17767" y="157759"/>
                  </a:lnTo>
                  <a:lnTo>
                    <a:pt x="17866" y="198218"/>
                  </a:lnTo>
                  <a:lnTo>
                    <a:pt x="18863" y="205567"/>
                  </a:lnTo>
                  <a:lnTo>
                    <a:pt x="20520" y="212451"/>
                  </a:lnTo>
                  <a:lnTo>
                    <a:pt x="22618" y="219025"/>
                  </a:lnTo>
                  <a:lnTo>
                    <a:pt x="24016" y="225392"/>
                  </a:lnTo>
                  <a:lnTo>
                    <a:pt x="24948" y="231621"/>
                  </a:lnTo>
                  <a:lnTo>
                    <a:pt x="25986" y="243833"/>
                  </a:lnTo>
                  <a:lnTo>
                    <a:pt x="26445" y="255876"/>
                  </a:lnTo>
                  <a:lnTo>
                    <a:pt x="26705" y="273812"/>
                  </a:lnTo>
                  <a:lnTo>
                    <a:pt x="27734" y="279776"/>
                  </a:lnTo>
                  <a:lnTo>
                    <a:pt x="29413" y="285736"/>
                  </a:lnTo>
                  <a:lnTo>
                    <a:pt x="31526" y="291694"/>
                  </a:lnTo>
                  <a:lnTo>
                    <a:pt x="32935" y="297650"/>
                  </a:lnTo>
                  <a:lnTo>
                    <a:pt x="33874" y="303606"/>
                  </a:lnTo>
                  <a:lnTo>
                    <a:pt x="34918" y="315514"/>
                  </a:lnTo>
                  <a:lnTo>
                    <a:pt x="35381" y="327421"/>
                  </a:lnTo>
                  <a:lnTo>
                    <a:pt x="35679" y="350242"/>
                  </a:lnTo>
                  <a:lnTo>
                    <a:pt x="35752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90" name="SMARTInkAnnotation26"/>
            <p:cNvSpPr/>
            <p:nvPr/>
          </p:nvSpPr>
          <p:spPr>
            <a:xfrm>
              <a:off x="6529547" y="1651992"/>
              <a:ext cx="8830" cy="214313"/>
            </a:xfrm>
            <a:custGeom>
              <a:avLst/>
              <a:gdLst/>
              <a:ahLst/>
              <a:cxnLst/>
              <a:rect l="0" t="0" r="0" b="0"/>
              <a:pathLst>
                <a:path w="8830" h="214313">
                  <a:moveTo>
                    <a:pt x="8829" y="0"/>
                  </a:moveTo>
                  <a:lnTo>
                    <a:pt x="8829" y="152910"/>
                  </a:lnTo>
                  <a:lnTo>
                    <a:pt x="7836" y="157502"/>
                  </a:lnTo>
                  <a:lnTo>
                    <a:pt x="6181" y="162548"/>
                  </a:lnTo>
                  <a:lnTo>
                    <a:pt x="4084" y="167897"/>
                  </a:lnTo>
                  <a:lnTo>
                    <a:pt x="2686" y="172455"/>
                  </a:lnTo>
                  <a:lnTo>
                    <a:pt x="1754" y="176485"/>
                  </a:lnTo>
                  <a:lnTo>
                    <a:pt x="1133" y="180165"/>
                  </a:lnTo>
                  <a:lnTo>
                    <a:pt x="720" y="184602"/>
                  </a:lnTo>
                  <a:lnTo>
                    <a:pt x="444" y="189545"/>
                  </a:lnTo>
                  <a:lnTo>
                    <a:pt x="137" y="199336"/>
                  </a:lnTo>
                  <a:lnTo>
                    <a:pt x="0" y="206995"/>
                  </a:lnTo>
                  <a:lnTo>
                    <a:pt x="957" y="209434"/>
                  </a:lnTo>
                  <a:lnTo>
                    <a:pt x="2588" y="211060"/>
                  </a:lnTo>
                  <a:lnTo>
                    <a:pt x="8829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391" name="SMARTInkAnnotation27"/>
            <p:cNvSpPr/>
            <p:nvPr/>
          </p:nvSpPr>
          <p:spPr>
            <a:xfrm>
              <a:off x="6520500" y="1741289"/>
              <a:ext cx="143010" cy="35720"/>
            </a:xfrm>
            <a:custGeom>
              <a:avLst/>
              <a:gdLst/>
              <a:ahLst/>
              <a:cxnLst/>
              <a:rect l="0" t="0" r="0" b="0"/>
              <a:pathLst>
                <a:path w="143010" h="35720">
                  <a:moveTo>
                    <a:pt x="0" y="35719"/>
                  </a:moveTo>
                  <a:lnTo>
                    <a:pt x="4745" y="35719"/>
                  </a:lnTo>
                  <a:lnTo>
                    <a:pt x="6143" y="34727"/>
                  </a:lnTo>
                  <a:lnTo>
                    <a:pt x="7075" y="33073"/>
                  </a:lnTo>
                  <a:lnTo>
                    <a:pt x="7696" y="30978"/>
                  </a:lnTo>
                  <a:lnTo>
                    <a:pt x="10097" y="28590"/>
                  </a:lnTo>
                  <a:lnTo>
                    <a:pt x="13683" y="26005"/>
                  </a:lnTo>
                  <a:lnTo>
                    <a:pt x="18060" y="23290"/>
                  </a:lnTo>
                  <a:lnTo>
                    <a:pt x="21970" y="21480"/>
                  </a:lnTo>
                  <a:lnTo>
                    <a:pt x="25573" y="20273"/>
                  </a:lnTo>
                  <a:lnTo>
                    <a:pt x="28965" y="19468"/>
                  </a:lnTo>
                  <a:lnTo>
                    <a:pt x="33214" y="18932"/>
                  </a:lnTo>
                  <a:lnTo>
                    <a:pt x="38032" y="18574"/>
                  </a:lnTo>
                  <a:lnTo>
                    <a:pt x="43231" y="18336"/>
                  </a:lnTo>
                  <a:lnTo>
                    <a:pt x="48684" y="17185"/>
                  </a:lnTo>
                  <a:lnTo>
                    <a:pt x="54304" y="15425"/>
                  </a:lnTo>
                  <a:lnTo>
                    <a:pt x="60038" y="13260"/>
                  </a:lnTo>
                  <a:lnTo>
                    <a:pt x="64853" y="11817"/>
                  </a:lnTo>
                  <a:lnTo>
                    <a:pt x="69056" y="10854"/>
                  </a:lnTo>
                  <a:lnTo>
                    <a:pt x="72852" y="10213"/>
                  </a:lnTo>
                  <a:lnTo>
                    <a:pt x="77368" y="9785"/>
                  </a:lnTo>
                  <a:lnTo>
                    <a:pt x="82365" y="9500"/>
                  </a:lnTo>
                  <a:lnTo>
                    <a:pt x="87683" y="9310"/>
                  </a:lnTo>
                  <a:lnTo>
                    <a:pt x="93215" y="8191"/>
                  </a:lnTo>
                  <a:lnTo>
                    <a:pt x="98888" y="6453"/>
                  </a:lnTo>
                  <a:lnTo>
                    <a:pt x="104658" y="4302"/>
                  </a:lnTo>
                  <a:lnTo>
                    <a:pt x="109496" y="2868"/>
                  </a:lnTo>
                  <a:lnTo>
                    <a:pt x="113715" y="1912"/>
                  </a:lnTo>
                  <a:lnTo>
                    <a:pt x="117521" y="1275"/>
                  </a:lnTo>
                  <a:lnTo>
                    <a:pt x="121052" y="850"/>
                  </a:lnTo>
                  <a:lnTo>
                    <a:pt x="124398" y="567"/>
                  </a:lnTo>
                  <a:lnTo>
                    <a:pt x="127623" y="378"/>
                  </a:lnTo>
                  <a:lnTo>
                    <a:pt x="133853" y="168"/>
                  </a:lnTo>
                  <a:lnTo>
                    <a:pt x="143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6" name="SMARTInkAnnotation28"/>
            <p:cNvSpPr/>
            <p:nvPr/>
          </p:nvSpPr>
          <p:spPr>
            <a:xfrm>
              <a:off x="6663509" y="1651992"/>
              <a:ext cx="8939" cy="214313"/>
            </a:xfrm>
            <a:custGeom>
              <a:avLst/>
              <a:gdLst/>
              <a:ahLst/>
              <a:cxnLst/>
              <a:rect l="0" t="0" r="0" b="0"/>
              <a:pathLst>
                <a:path w="8939" h="214313">
                  <a:moveTo>
                    <a:pt x="0" y="0"/>
                  </a:moveTo>
                  <a:lnTo>
                    <a:pt x="0" y="157359"/>
                  </a:lnTo>
                  <a:lnTo>
                    <a:pt x="993" y="163445"/>
                  </a:lnTo>
                  <a:lnTo>
                    <a:pt x="2648" y="169487"/>
                  </a:lnTo>
                  <a:lnTo>
                    <a:pt x="4744" y="175499"/>
                  </a:lnTo>
                  <a:lnTo>
                    <a:pt x="6143" y="180500"/>
                  </a:lnTo>
                  <a:lnTo>
                    <a:pt x="7075" y="184825"/>
                  </a:lnTo>
                  <a:lnTo>
                    <a:pt x="7696" y="188701"/>
                  </a:lnTo>
                  <a:lnTo>
                    <a:pt x="8110" y="192277"/>
                  </a:lnTo>
                  <a:lnTo>
                    <a:pt x="8386" y="195654"/>
                  </a:lnTo>
                  <a:lnTo>
                    <a:pt x="8571" y="198897"/>
                  </a:lnTo>
                  <a:lnTo>
                    <a:pt x="8774" y="205146"/>
                  </a:lnTo>
                  <a:lnTo>
                    <a:pt x="8938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7" name="SMARTInkAnnotation29"/>
            <p:cNvSpPr/>
            <p:nvPr/>
          </p:nvSpPr>
          <p:spPr>
            <a:xfrm>
              <a:off x="6028906" y="2875359"/>
              <a:ext cx="348586" cy="303611"/>
            </a:xfrm>
            <a:custGeom>
              <a:avLst/>
              <a:gdLst/>
              <a:ahLst/>
              <a:cxnLst/>
              <a:rect l="0" t="0" r="0" b="0"/>
              <a:pathLst>
                <a:path w="348586" h="303611">
                  <a:moveTo>
                    <a:pt x="348585" y="0"/>
                  </a:moveTo>
                  <a:lnTo>
                    <a:pt x="343841" y="4741"/>
                  </a:lnTo>
                  <a:lnTo>
                    <a:pt x="342443" y="7130"/>
                  </a:lnTo>
                  <a:lnTo>
                    <a:pt x="339482" y="15232"/>
                  </a:lnTo>
                  <a:lnTo>
                    <a:pt x="335271" y="20991"/>
                  </a:lnTo>
                  <a:lnTo>
                    <a:pt x="330088" y="29504"/>
                  </a:lnTo>
                  <a:lnTo>
                    <a:pt x="327316" y="34553"/>
                  </a:lnTo>
                  <a:lnTo>
                    <a:pt x="318938" y="42807"/>
                  </a:lnTo>
                  <a:lnTo>
                    <a:pt x="308595" y="50776"/>
                  </a:lnTo>
                  <a:lnTo>
                    <a:pt x="303055" y="55679"/>
                  </a:lnTo>
                  <a:lnTo>
                    <a:pt x="297377" y="60932"/>
                  </a:lnTo>
                  <a:lnTo>
                    <a:pt x="290611" y="66418"/>
                  </a:lnTo>
                  <a:lnTo>
                    <a:pt x="283122" y="72060"/>
                  </a:lnTo>
                  <a:lnTo>
                    <a:pt x="275149" y="77806"/>
                  </a:lnTo>
                  <a:lnTo>
                    <a:pt x="267848" y="83621"/>
                  </a:lnTo>
                  <a:lnTo>
                    <a:pt x="260994" y="89482"/>
                  </a:lnTo>
                  <a:lnTo>
                    <a:pt x="254439" y="95373"/>
                  </a:lnTo>
                  <a:lnTo>
                    <a:pt x="247089" y="101285"/>
                  </a:lnTo>
                  <a:lnTo>
                    <a:pt x="239210" y="107211"/>
                  </a:lnTo>
                  <a:lnTo>
                    <a:pt x="230978" y="113146"/>
                  </a:lnTo>
                  <a:lnTo>
                    <a:pt x="222510" y="120079"/>
                  </a:lnTo>
                  <a:lnTo>
                    <a:pt x="213887" y="127678"/>
                  </a:lnTo>
                  <a:lnTo>
                    <a:pt x="205157" y="135720"/>
                  </a:lnTo>
                  <a:lnTo>
                    <a:pt x="196359" y="143066"/>
                  </a:lnTo>
                  <a:lnTo>
                    <a:pt x="187514" y="149948"/>
                  </a:lnTo>
                  <a:lnTo>
                    <a:pt x="178638" y="156520"/>
                  </a:lnTo>
                  <a:lnTo>
                    <a:pt x="169741" y="163878"/>
                  </a:lnTo>
                  <a:lnTo>
                    <a:pt x="160831" y="171760"/>
                  </a:lnTo>
                  <a:lnTo>
                    <a:pt x="151911" y="179991"/>
                  </a:lnTo>
                  <a:lnTo>
                    <a:pt x="142984" y="187463"/>
                  </a:lnTo>
                  <a:lnTo>
                    <a:pt x="134055" y="194429"/>
                  </a:lnTo>
                  <a:lnTo>
                    <a:pt x="125122" y="201057"/>
                  </a:lnTo>
                  <a:lnTo>
                    <a:pt x="107252" y="213713"/>
                  </a:lnTo>
                  <a:lnTo>
                    <a:pt x="98315" y="219866"/>
                  </a:lnTo>
                  <a:lnTo>
                    <a:pt x="90371" y="225952"/>
                  </a:lnTo>
                  <a:lnTo>
                    <a:pt x="83090" y="231995"/>
                  </a:lnTo>
                  <a:lnTo>
                    <a:pt x="76248" y="238007"/>
                  </a:lnTo>
                  <a:lnTo>
                    <a:pt x="69701" y="243007"/>
                  </a:lnTo>
                  <a:lnTo>
                    <a:pt x="63350" y="247333"/>
                  </a:lnTo>
                  <a:lnTo>
                    <a:pt x="57130" y="251209"/>
                  </a:lnTo>
                  <a:lnTo>
                    <a:pt x="51990" y="255778"/>
                  </a:lnTo>
                  <a:lnTo>
                    <a:pt x="47571" y="260808"/>
                  </a:lnTo>
                  <a:lnTo>
                    <a:pt x="43631" y="266145"/>
                  </a:lnTo>
                  <a:lnTo>
                    <a:pt x="33957" y="274722"/>
                  </a:lnTo>
                  <a:lnTo>
                    <a:pt x="21053" y="283572"/>
                  </a:lnTo>
                  <a:lnTo>
                    <a:pt x="11368" y="292449"/>
                  </a:lnTo>
                  <a:lnTo>
                    <a:pt x="0" y="3036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8" name="SMARTInkAnnotation30"/>
            <p:cNvSpPr/>
            <p:nvPr/>
          </p:nvSpPr>
          <p:spPr>
            <a:xfrm>
              <a:off x="5787579" y="3053953"/>
              <a:ext cx="17877" cy="419696"/>
            </a:xfrm>
            <a:custGeom>
              <a:avLst/>
              <a:gdLst/>
              <a:ahLst/>
              <a:cxnLst/>
              <a:rect l="0" t="0" r="0" b="0"/>
              <a:pathLst>
                <a:path w="17877" h="419696">
                  <a:moveTo>
                    <a:pt x="17876" y="0"/>
                  </a:moveTo>
                  <a:lnTo>
                    <a:pt x="17876" y="25731"/>
                  </a:lnTo>
                  <a:lnTo>
                    <a:pt x="16882" y="31045"/>
                  </a:lnTo>
                  <a:lnTo>
                    <a:pt x="15227" y="36572"/>
                  </a:lnTo>
                  <a:lnTo>
                    <a:pt x="13131" y="42240"/>
                  </a:lnTo>
                  <a:lnTo>
                    <a:pt x="11732" y="48004"/>
                  </a:lnTo>
                  <a:lnTo>
                    <a:pt x="10801" y="53831"/>
                  </a:lnTo>
                  <a:lnTo>
                    <a:pt x="10180" y="59700"/>
                  </a:lnTo>
                  <a:lnTo>
                    <a:pt x="9765" y="66589"/>
                  </a:lnTo>
                  <a:lnTo>
                    <a:pt x="9305" y="82181"/>
                  </a:lnTo>
                  <a:lnTo>
                    <a:pt x="8986" y="118187"/>
                  </a:lnTo>
                  <a:lnTo>
                    <a:pt x="8947" y="152220"/>
                  </a:lnTo>
                  <a:lnTo>
                    <a:pt x="7950" y="161011"/>
                  </a:lnTo>
                  <a:lnTo>
                    <a:pt x="6294" y="169848"/>
                  </a:lnTo>
                  <a:lnTo>
                    <a:pt x="4195" y="178717"/>
                  </a:lnTo>
                  <a:lnTo>
                    <a:pt x="2796" y="187606"/>
                  </a:lnTo>
                  <a:lnTo>
                    <a:pt x="1864" y="196508"/>
                  </a:lnTo>
                  <a:lnTo>
                    <a:pt x="1242" y="205419"/>
                  </a:lnTo>
                  <a:lnTo>
                    <a:pt x="828" y="214337"/>
                  </a:lnTo>
                  <a:lnTo>
                    <a:pt x="368" y="232183"/>
                  </a:lnTo>
                  <a:lnTo>
                    <a:pt x="0" y="371580"/>
                  </a:lnTo>
                  <a:lnTo>
                    <a:pt x="992" y="376704"/>
                  </a:lnTo>
                  <a:lnTo>
                    <a:pt x="2647" y="381113"/>
                  </a:lnTo>
                  <a:lnTo>
                    <a:pt x="4744" y="385044"/>
                  </a:lnTo>
                  <a:lnTo>
                    <a:pt x="6142" y="389649"/>
                  </a:lnTo>
                  <a:lnTo>
                    <a:pt x="7074" y="394704"/>
                  </a:lnTo>
                  <a:lnTo>
                    <a:pt x="7695" y="400057"/>
                  </a:lnTo>
                  <a:lnTo>
                    <a:pt x="8109" y="404619"/>
                  </a:lnTo>
                  <a:lnTo>
                    <a:pt x="8569" y="412333"/>
                  </a:lnTo>
                  <a:lnTo>
                    <a:pt x="8937" y="419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9" name="SMARTInkAnnotation31"/>
            <p:cNvSpPr/>
            <p:nvPr/>
          </p:nvSpPr>
          <p:spPr>
            <a:xfrm>
              <a:off x="5805454" y="3330773"/>
              <a:ext cx="151948" cy="8931"/>
            </a:xfrm>
            <a:custGeom>
              <a:avLst/>
              <a:gdLst/>
              <a:ahLst/>
              <a:cxnLst/>
              <a:rect l="0" t="0" r="0" b="0"/>
              <a:pathLst>
                <a:path w="151948" h="8931">
                  <a:moveTo>
                    <a:pt x="0" y="8930"/>
                  </a:moveTo>
                  <a:lnTo>
                    <a:pt x="0" y="368"/>
                  </a:lnTo>
                  <a:lnTo>
                    <a:pt x="4745" y="109"/>
                  </a:lnTo>
                  <a:lnTo>
                    <a:pt x="9103" y="22"/>
                  </a:lnTo>
                  <a:lnTo>
                    <a:pt x="87790" y="0"/>
                  </a:lnTo>
                  <a:lnTo>
                    <a:pt x="92293" y="993"/>
                  </a:lnTo>
                  <a:lnTo>
                    <a:pt x="96288" y="2646"/>
                  </a:lnTo>
                  <a:lnTo>
                    <a:pt x="99944" y="4741"/>
                  </a:lnTo>
                  <a:lnTo>
                    <a:pt x="104369" y="6137"/>
                  </a:lnTo>
                  <a:lnTo>
                    <a:pt x="109304" y="7068"/>
                  </a:lnTo>
                  <a:lnTo>
                    <a:pt x="114580" y="7689"/>
                  </a:lnTo>
                  <a:lnTo>
                    <a:pt x="119091" y="7110"/>
                  </a:lnTo>
                  <a:lnTo>
                    <a:pt x="123091" y="5733"/>
                  </a:lnTo>
                  <a:lnTo>
                    <a:pt x="126751" y="3822"/>
                  </a:lnTo>
                  <a:lnTo>
                    <a:pt x="130184" y="2548"/>
                  </a:lnTo>
                  <a:lnTo>
                    <a:pt x="133466" y="1699"/>
                  </a:lnTo>
                  <a:lnTo>
                    <a:pt x="136647" y="1133"/>
                  </a:lnTo>
                  <a:lnTo>
                    <a:pt x="139761" y="755"/>
                  </a:lnTo>
                  <a:lnTo>
                    <a:pt x="142830" y="504"/>
                  </a:lnTo>
                  <a:lnTo>
                    <a:pt x="1519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0" name="SMARTInkAnnotation32"/>
            <p:cNvSpPr/>
            <p:nvPr/>
          </p:nvSpPr>
          <p:spPr>
            <a:xfrm>
              <a:off x="5921649" y="3098601"/>
              <a:ext cx="53630" cy="375048"/>
            </a:xfrm>
            <a:custGeom>
              <a:avLst/>
              <a:gdLst/>
              <a:ahLst/>
              <a:cxnLst/>
              <a:rect l="0" t="0" r="0" b="0"/>
              <a:pathLst>
                <a:path w="53630" h="375048">
                  <a:moveTo>
                    <a:pt x="0" y="0"/>
                  </a:moveTo>
                  <a:lnTo>
                    <a:pt x="7696" y="0"/>
                  </a:lnTo>
                  <a:lnTo>
                    <a:pt x="8110" y="993"/>
                  </a:lnTo>
                  <a:lnTo>
                    <a:pt x="8829" y="12429"/>
                  </a:lnTo>
                  <a:lnTo>
                    <a:pt x="9859" y="16224"/>
                  </a:lnTo>
                  <a:lnTo>
                    <a:pt x="11538" y="20738"/>
                  </a:lnTo>
                  <a:lnTo>
                    <a:pt x="13651" y="25731"/>
                  </a:lnTo>
                  <a:lnTo>
                    <a:pt x="15059" y="31045"/>
                  </a:lnTo>
                  <a:lnTo>
                    <a:pt x="16624" y="42241"/>
                  </a:lnTo>
                  <a:lnTo>
                    <a:pt x="17320" y="53831"/>
                  </a:lnTo>
                  <a:lnTo>
                    <a:pt x="17506" y="59700"/>
                  </a:lnTo>
                  <a:lnTo>
                    <a:pt x="18622" y="66589"/>
                  </a:lnTo>
                  <a:lnTo>
                    <a:pt x="20360" y="74159"/>
                  </a:lnTo>
                  <a:lnTo>
                    <a:pt x="22511" y="82182"/>
                  </a:lnTo>
                  <a:lnTo>
                    <a:pt x="23945" y="90506"/>
                  </a:lnTo>
                  <a:lnTo>
                    <a:pt x="24902" y="99033"/>
                  </a:lnTo>
                  <a:lnTo>
                    <a:pt x="25540" y="107694"/>
                  </a:lnTo>
                  <a:lnTo>
                    <a:pt x="25964" y="116445"/>
                  </a:lnTo>
                  <a:lnTo>
                    <a:pt x="26436" y="134105"/>
                  </a:lnTo>
                  <a:lnTo>
                    <a:pt x="26702" y="160782"/>
                  </a:lnTo>
                  <a:lnTo>
                    <a:pt x="27733" y="169696"/>
                  </a:lnTo>
                  <a:lnTo>
                    <a:pt x="29414" y="178615"/>
                  </a:lnTo>
                  <a:lnTo>
                    <a:pt x="31526" y="187538"/>
                  </a:lnTo>
                  <a:lnTo>
                    <a:pt x="32935" y="196463"/>
                  </a:lnTo>
                  <a:lnTo>
                    <a:pt x="33874" y="205390"/>
                  </a:lnTo>
                  <a:lnTo>
                    <a:pt x="34501" y="214317"/>
                  </a:lnTo>
                  <a:lnTo>
                    <a:pt x="34918" y="222253"/>
                  </a:lnTo>
                  <a:lnTo>
                    <a:pt x="35381" y="236363"/>
                  </a:lnTo>
                  <a:lnTo>
                    <a:pt x="36498" y="243896"/>
                  </a:lnTo>
                  <a:lnTo>
                    <a:pt x="38236" y="251894"/>
                  </a:lnTo>
                  <a:lnTo>
                    <a:pt x="40387" y="260203"/>
                  </a:lnTo>
                  <a:lnTo>
                    <a:pt x="41821" y="268719"/>
                  </a:lnTo>
                  <a:lnTo>
                    <a:pt x="42778" y="277373"/>
                  </a:lnTo>
                  <a:lnTo>
                    <a:pt x="43416" y="286118"/>
                  </a:lnTo>
                  <a:lnTo>
                    <a:pt x="44833" y="293933"/>
                  </a:lnTo>
                  <a:lnTo>
                    <a:pt x="46772" y="301128"/>
                  </a:lnTo>
                  <a:lnTo>
                    <a:pt x="49057" y="307908"/>
                  </a:lnTo>
                  <a:lnTo>
                    <a:pt x="50581" y="314413"/>
                  </a:lnTo>
                  <a:lnTo>
                    <a:pt x="51597" y="320734"/>
                  </a:lnTo>
                  <a:lnTo>
                    <a:pt x="52726" y="332056"/>
                  </a:lnTo>
                  <a:lnTo>
                    <a:pt x="53228" y="340396"/>
                  </a:lnTo>
                  <a:lnTo>
                    <a:pt x="53450" y="350056"/>
                  </a:lnTo>
                  <a:lnTo>
                    <a:pt x="53629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1" name="SMARTInkAnnotation33"/>
            <p:cNvSpPr/>
            <p:nvPr/>
          </p:nvSpPr>
          <p:spPr>
            <a:xfrm>
              <a:off x="6752890" y="2848570"/>
              <a:ext cx="402214" cy="401837"/>
            </a:xfrm>
            <a:custGeom>
              <a:avLst/>
              <a:gdLst/>
              <a:ahLst/>
              <a:cxnLst/>
              <a:rect l="0" t="0" r="0" b="0"/>
              <a:pathLst>
                <a:path w="402214" h="401837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8" y="7068"/>
                  </a:lnTo>
                  <a:lnTo>
                    <a:pt x="4745" y="7688"/>
                  </a:lnTo>
                  <a:lnTo>
                    <a:pt x="6143" y="9094"/>
                  </a:lnTo>
                  <a:lnTo>
                    <a:pt x="7074" y="11024"/>
                  </a:lnTo>
                  <a:lnTo>
                    <a:pt x="8110" y="15814"/>
                  </a:lnTo>
                  <a:lnTo>
                    <a:pt x="8569" y="21249"/>
                  </a:lnTo>
                  <a:lnTo>
                    <a:pt x="9685" y="24088"/>
                  </a:lnTo>
                  <a:lnTo>
                    <a:pt x="13574" y="29888"/>
                  </a:lnTo>
                  <a:lnTo>
                    <a:pt x="21346" y="38732"/>
                  </a:lnTo>
                  <a:lnTo>
                    <a:pt x="24162" y="40704"/>
                  </a:lnTo>
                  <a:lnTo>
                    <a:pt x="29939" y="42895"/>
                  </a:lnTo>
                  <a:lnTo>
                    <a:pt x="32870" y="45464"/>
                  </a:lnTo>
                  <a:lnTo>
                    <a:pt x="42732" y="57568"/>
                  </a:lnTo>
                  <a:lnTo>
                    <a:pt x="52427" y="64612"/>
                  </a:lnTo>
                  <a:lnTo>
                    <a:pt x="64307" y="74156"/>
                  </a:lnTo>
                  <a:lnTo>
                    <a:pt x="73603" y="82898"/>
                  </a:lnTo>
                  <a:lnTo>
                    <a:pt x="84354" y="92406"/>
                  </a:lnTo>
                  <a:lnTo>
                    <a:pt x="95753" y="99939"/>
                  </a:lnTo>
                  <a:lnTo>
                    <a:pt x="107442" y="109241"/>
                  </a:lnTo>
                  <a:lnTo>
                    <a:pt x="119256" y="119989"/>
                  </a:lnTo>
                  <a:lnTo>
                    <a:pt x="131129" y="131381"/>
                  </a:lnTo>
                  <a:lnTo>
                    <a:pt x="143025" y="140413"/>
                  </a:lnTo>
                  <a:lnTo>
                    <a:pt x="154933" y="148726"/>
                  </a:lnTo>
                  <a:lnTo>
                    <a:pt x="166847" y="159035"/>
                  </a:lnTo>
                  <a:lnTo>
                    <a:pt x="178763" y="167586"/>
                  </a:lnTo>
                  <a:lnTo>
                    <a:pt x="190679" y="175686"/>
                  </a:lnTo>
                  <a:lnTo>
                    <a:pt x="202596" y="185901"/>
                  </a:lnTo>
                  <a:lnTo>
                    <a:pt x="211865" y="197055"/>
                  </a:lnTo>
                  <a:lnTo>
                    <a:pt x="220289" y="208627"/>
                  </a:lnTo>
                  <a:lnTo>
                    <a:pt x="230653" y="220385"/>
                  </a:lnTo>
                  <a:lnTo>
                    <a:pt x="241880" y="229579"/>
                  </a:lnTo>
                  <a:lnTo>
                    <a:pt x="247655" y="233420"/>
                  </a:lnTo>
                  <a:lnTo>
                    <a:pt x="256719" y="242980"/>
                  </a:lnTo>
                  <a:lnTo>
                    <a:pt x="260527" y="248307"/>
                  </a:lnTo>
                  <a:lnTo>
                    <a:pt x="270054" y="256872"/>
                  </a:lnTo>
                  <a:lnTo>
                    <a:pt x="275376" y="260545"/>
                  </a:lnTo>
                  <a:lnTo>
                    <a:pt x="283936" y="269918"/>
                  </a:lnTo>
                  <a:lnTo>
                    <a:pt x="292045" y="280698"/>
                  </a:lnTo>
                  <a:lnTo>
                    <a:pt x="302269" y="292104"/>
                  </a:lnTo>
                  <a:lnTo>
                    <a:pt x="310786" y="301142"/>
                  </a:lnTo>
                  <a:lnTo>
                    <a:pt x="324345" y="315029"/>
                  </a:lnTo>
                  <a:lnTo>
                    <a:pt x="330529" y="323898"/>
                  </a:lnTo>
                  <a:lnTo>
                    <a:pt x="336587" y="333463"/>
                  </a:lnTo>
                  <a:lnTo>
                    <a:pt x="345581" y="344426"/>
                  </a:lnTo>
                  <a:lnTo>
                    <a:pt x="354537" y="353958"/>
                  </a:lnTo>
                  <a:lnTo>
                    <a:pt x="378378" y="378014"/>
                  </a:lnTo>
                  <a:lnTo>
                    <a:pt x="381357" y="380002"/>
                  </a:lnTo>
                  <a:lnTo>
                    <a:pt x="387317" y="382210"/>
                  </a:lnTo>
                  <a:lnTo>
                    <a:pt x="389303" y="383792"/>
                  </a:lnTo>
                  <a:lnTo>
                    <a:pt x="390627" y="385838"/>
                  </a:lnTo>
                  <a:lnTo>
                    <a:pt x="392752" y="391511"/>
                  </a:lnTo>
                  <a:lnTo>
                    <a:pt x="402213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2" name="SMARTInkAnnotation34"/>
            <p:cNvSpPr/>
            <p:nvPr/>
          </p:nvSpPr>
          <p:spPr>
            <a:xfrm>
              <a:off x="7217670" y="3268266"/>
              <a:ext cx="17877" cy="294680"/>
            </a:xfrm>
            <a:custGeom>
              <a:avLst/>
              <a:gdLst/>
              <a:ahLst/>
              <a:cxnLst/>
              <a:rect l="0" t="0" r="0" b="0"/>
              <a:pathLst>
                <a:path w="17877" h="294680">
                  <a:moveTo>
                    <a:pt x="0" y="0"/>
                  </a:moveTo>
                  <a:lnTo>
                    <a:pt x="0" y="25731"/>
                  </a:lnTo>
                  <a:lnTo>
                    <a:pt x="992" y="31044"/>
                  </a:lnTo>
                  <a:lnTo>
                    <a:pt x="2648" y="36571"/>
                  </a:lnTo>
                  <a:lnTo>
                    <a:pt x="4745" y="42240"/>
                  </a:lnTo>
                  <a:lnTo>
                    <a:pt x="6143" y="48003"/>
                  </a:lnTo>
                  <a:lnTo>
                    <a:pt x="7074" y="53830"/>
                  </a:lnTo>
                  <a:lnTo>
                    <a:pt x="7695" y="59699"/>
                  </a:lnTo>
                  <a:lnTo>
                    <a:pt x="8110" y="66589"/>
                  </a:lnTo>
                  <a:lnTo>
                    <a:pt x="8570" y="82180"/>
                  </a:lnTo>
                  <a:lnTo>
                    <a:pt x="8906" y="134104"/>
                  </a:lnTo>
                  <a:lnTo>
                    <a:pt x="9910" y="141989"/>
                  </a:lnTo>
                  <a:lnTo>
                    <a:pt x="11572" y="149229"/>
                  </a:lnTo>
                  <a:lnTo>
                    <a:pt x="13673" y="156040"/>
                  </a:lnTo>
                  <a:lnTo>
                    <a:pt x="15075" y="162566"/>
                  </a:lnTo>
                  <a:lnTo>
                    <a:pt x="16008" y="168901"/>
                  </a:lnTo>
                  <a:lnTo>
                    <a:pt x="16631" y="175108"/>
                  </a:lnTo>
                  <a:lnTo>
                    <a:pt x="17046" y="182223"/>
                  </a:lnTo>
                  <a:lnTo>
                    <a:pt x="17507" y="198065"/>
                  </a:lnTo>
                  <a:lnTo>
                    <a:pt x="16637" y="205465"/>
                  </a:lnTo>
                  <a:lnTo>
                    <a:pt x="15063" y="212383"/>
                  </a:lnTo>
                  <a:lnTo>
                    <a:pt x="13022" y="218979"/>
                  </a:lnTo>
                  <a:lnTo>
                    <a:pt x="11660" y="225361"/>
                  </a:lnTo>
                  <a:lnTo>
                    <a:pt x="10752" y="231600"/>
                  </a:lnTo>
                  <a:lnTo>
                    <a:pt x="10148" y="237743"/>
                  </a:lnTo>
                  <a:lnTo>
                    <a:pt x="10738" y="243824"/>
                  </a:lnTo>
                  <a:lnTo>
                    <a:pt x="12124" y="249862"/>
                  </a:lnTo>
                  <a:lnTo>
                    <a:pt x="14041" y="255871"/>
                  </a:lnTo>
                  <a:lnTo>
                    <a:pt x="15320" y="260870"/>
                  </a:lnTo>
                  <a:lnTo>
                    <a:pt x="16171" y="265194"/>
                  </a:lnTo>
                  <a:lnTo>
                    <a:pt x="16739" y="269069"/>
                  </a:lnTo>
                  <a:lnTo>
                    <a:pt x="17118" y="272645"/>
                  </a:lnTo>
                  <a:lnTo>
                    <a:pt x="17540" y="279264"/>
                  </a:lnTo>
                  <a:lnTo>
                    <a:pt x="17726" y="285513"/>
                  </a:lnTo>
                  <a:lnTo>
                    <a:pt x="17876" y="2946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3" name="SMARTInkAnnotation35"/>
            <p:cNvSpPr/>
            <p:nvPr/>
          </p:nvSpPr>
          <p:spPr>
            <a:xfrm>
              <a:off x="7217670" y="3420080"/>
              <a:ext cx="160886" cy="8921"/>
            </a:xfrm>
            <a:custGeom>
              <a:avLst/>
              <a:gdLst/>
              <a:ahLst/>
              <a:cxnLst/>
              <a:rect l="0" t="0" r="0" b="0"/>
              <a:pathLst>
                <a:path w="160886" h="8921">
                  <a:moveTo>
                    <a:pt x="0" y="8920"/>
                  </a:moveTo>
                  <a:lnTo>
                    <a:pt x="0" y="1232"/>
                  </a:lnTo>
                  <a:lnTo>
                    <a:pt x="992" y="818"/>
                  </a:lnTo>
                  <a:lnTo>
                    <a:pt x="2648" y="542"/>
                  </a:lnTo>
                  <a:lnTo>
                    <a:pt x="4745" y="358"/>
                  </a:lnTo>
                  <a:lnTo>
                    <a:pt x="9723" y="154"/>
                  </a:lnTo>
                  <a:lnTo>
                    <a:pt x="18108" y="39"/>
                  </a:lnTo>
                  <a:lnTo>
                    <a:pt x="34584" y="0"/>
                  </a:lnTo>
                  <a:lnTo>
                    <a:pt x="39939" y="989"/>
                  </a:lnTo>
                  <a:lnTo>
                    <a:pt x="45496" y="2640"/>
                  </a:lnTo>
                  <a:lnTo>
                    <a:pt x="51186" y="4734"/>
                  </a:lnTo>
                  <a:lnTo>
                    <a:pt x="56965" y="6129"/>
                  </a:lnTo>
                  <a:lnTo>
                    <a:pt x="62805" y="7059"/>
                  </a:lnTo>
                  <a:lnTo>
                    <a:pt x="68684" y="7679"/>
                  </a:lnTo>
                  <a:lnTo>
                    <a:pt x="74590" y="8093"/>
                  </a:lnTo>
                  <a:lnTo>
                    <a:pt x="80513" y="8368"/>
                  </a:lnTo>
                  <a:lnTo>
                    <a:pt x="92392" y="8675"/>
                  </a:lnTo>
                  <a:lnTo>
                    <a:pt x="160885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4" name="SMARTInkAnnotation36"/>
            <p:cNvSpPr/>
            <p:nvPr/>
          </p:nvSpPr>
          <p:spPr>
            <a:xfrm>
              <a:off x="7351741" y="3268266"/>
              <a:ext cx="26702" cy="357188"/>
            </a:xfrm>
            <a:custGeom>
              <a:avLst/>
              <a:gdLst/>
              <a:ahLst/>
              <a:cxnLst/>
              <a:rect l="0" t="0" r="0" b="0"/>
              <a:pathLst>
                <a:path w="26702" h="357188">
                  <a:moveTo>
                    <a:pt x="0" y="0"/>
                  </a:moveTo>
                  <a:lnTo>
                    <a:pt x="0" y="173897"/>
                  </a:lnTo>
                  <a:lnTo>
                    <a:pt x="993" y="181415"/>
                  </a:lnTo>
                  <a:lnTo>
                    <a:pt x="2648" y="189405"/>
                  </a:lnTo>
                  <a:lnTo>
                    <a:pt x="4745" y="197707"/>
                  </a:lnTo>
                  <a:lnTo>
                    <a:pt x="6142" y="206218"/>
                  </a:lnTo>
                  <a:lnTo>
                    <a:pt x="7075" y="214869"/>
                  </a:lnTo>
                  <a:lnTo>
                    <a:pt x="7696" y="223613"/>
                  </a:lnTo>
                  <a:lnTo>
                    <a:pt x="9103" y="232419"/>
                  </a:lnTo>
                  <a:lnTo>
                    <a:pt x="11034" y="241266"/>
                  </a:lnTo>
                  <a:lnTo>
                    <a:pt x="13314" y="250141"/>
                  </a:lnTo>
                  <a:lnTo>
                    <a:pt x="14835" y="258042"/>
                  </a:lnTo>
                  <a:lnTo>
                    <a:pt x="15849" y="265293"/>
                  </a:lnTo>
                  <a:lnTo>
                    <a:pt x="16525" y="272112"/>
                  </a:lnTo>
                  <a:lnTo>
                    <a:pt x="16975" y="278642"/>
                  </a:lnTo>
                  <a:lnTo>
                    <a:pt x="17275" y="284980"/>
                  </a:lnTo>
                  <a:lnTo>
                    <a:pt x="17475" y="291190"/>
                  </a:lnTo>
                  <a:lnTo>
                    <a:pt x="18601" y="297314"/>
                  </a:lnTo>
                  <a:lnTo>
                    <a:pt x="20345" y="303381"/>
                  </a:lnTo>
                  <a:lnTo>
                    <a:pt x="22502" y="309410"/>
                  </a:lnTo>
                  <a:lnTo>
                    <a:pt x="23939" y="315414"/>
                  </a:lnTo>
                  <a:lnTo>
                    <a:pt x="24897" y="321401"/>
                  </a:lnTo>
                  <a:lnTo>
                    <a:pt x="25536" y="327376"/>
                  </a:lnTo>
                  <a:lnTo>
                    <a:pt x="26246" y="336662"/>
                  </a:lnTo>
                  <a:lnTo>
                    <a:pt x="26645" y="347467"/>
                  </a:lnTo>
                  <a:lnTo>
                    <a:pt x="26701" y="350707"/>
                  </a:lnTo>
                  <a:lnTo>
                    <a:pt x="25745" y="352867"/>
                  </a:lnTo>
                  <a:lnTo>
                    <a:pt x="24115" y="354307"/>
                  </a:lnTo>
                  <a:lnTo>
                    <a:pt x="17876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5" name="SMARTInkAnnotation37"/>
            <p:cNvSpPr/>
            <p:nvPr/>
          </p:nvSpPr>
          <p:spPr>
            <a:xfrm>
              <a:off x="6207668" y="2548753"/>
              <a:ext cx="40823" cy="67601"/>
            </a:xfrm>
            <a:custGeom>
              <a:avLst/>
              <a:gdLst/>
              <a:ahLst/>
              <a:cxnLst/>
              <a:rect l="0" t="0" r="0" b="0"/>
              <a:pathLst>
                <a:path w="40823" h="67601">
                  <a:moveTo>
                    <a:pt x="17876" y="14067"/>
                  </a:moveTo>
                  <a:lnTo>
                    <a:pt x="17876" y="6379"/>
                  </a:lnTo>
                  <a:lnTo>
                    <a:pt x="16883" y="5965"/>
                  </a:lnTo>
                  <a:lnTo>
                    <a:pt x="15228" y="5689"/>
                  </a:lnTo>
                  <a:lnTo>
                    <a:pt x="9306" y="5170"/>
                  </a:lnTo>
                  <a:lnTo>
                    <a:pt x="4301" y="5147"/>
                  </a:lnTo>
                  <a:lnTo>
                    <a:pt x="2867" y="6136"/>
                  </a:lnTo>
                  <a:lnTo>
                    <a:pt x="1912" y="7787"/>
                  </a:lnTo>
                  <a:lnTo>
                    <a:pt x="1274" y="9881"/>
                  </a:lnTo>
                  <a:lnTo>
                    <a:pt x="850" y="12268"/>
                  </a:lnTo>
                  <a:lnTo>
                    <a:pt x="565" y="14852"/>
                  </a:lnTo>
                  <a:lnTo>
                    <a:pt x="111" y="21388"/>
                  </a:lnTo>
                  <a:lnTo>
                    <a:pt x="50" y="24928"/>
                  </a:lnTo>
                  <a:lnTo>
                    <a:pt x="0" y="52796"/>
                  </a:lnTo>
                  <a:lnTo>
                    <a:pt x="993" y="55761"/>
                  </a:lnTo>
                  <a:lnTo>
                    <a:pt x="2648" y="58730"/>
                  </a:lnTo>
                  <a:lnTo>
                    <a:pt x="7695" y="65884"/>
                  </a:lnTo>
                  <a:lnTo>
                    <a:pt x="9102" y="66471"/>
                  </a:lnTo>
                  <a:lnTo>
                    <a:pt x="11034" y="66863"/>
                  </a:lnTo>
                  <a:lnTo>
                    <a:pt x="16524" y="67491"/>
                  </a:lnTo>
                  <a:lnTo>
                    <a:pt x="17968" y="67542"/>
                  </a:lnTo>
                  <a:lnTo>
                    <a:pt x="22220" y="67600"/>
                  </a:lnTo>
                  <a:lnTo>
                    <a:pt x="23751" y="66623"/>
                  </a:lnTo>
                  <a:lnTo>
                    <a:pt x="24772" y="64979"/>
                  </a:lnTo>
                  <a:lnTo>
                    <a:pt x="25452" y="62891"/>
                  </a:lnTo>
                  <a:lnTo>
                    <a:pt x="26899" y="61499"/>
                  </a:lnTo>
                  <a:lnTo>
                    <a:pt x="28857" y="60571"/>
                  </a:lnTo>
                  <a:lnTo>
                    <a:pt x="31156" y="59953"/>
                  </a:lnTo>
                  <a:lnTo>
                    <a:pt x="32687" y="58548"/>
                  </a:lnTo>
                  <a:lnTo>
                    <a:pt x="33709" y="56620"/>
                  </a:lnTo>
                  <a:lnTo>
                    <a:pt x="35348" y="51136"/>
                  </a:lnTo>
                  <a:lnTo>
                    <a:pt x="35483" y="49693"/>
                  </a:lnTo>
                  <a:lnTo>
                    <a:pt x="35572" y="47740"/>
                  </a:lnTo>
                  <a:lnTo>
                    <a:pt x="35672" y="42924"/>
                  </a:lnTo>
                  <a:lnTo>
                    <a:pt x="35748" y="27673"/>
                  </a:lnTo>
                  <a:lnTo>
                    <a:pt x="34757" y="26114"/>
                  </a:lnTo>
                  <a:lnTo>
                    <a:pt x="33102" y="25075"/>
                  </a:lnTo>
                  <a:lnTo>
                    <a:pt x="28056" y="23407"/>
                  </a:lnTo>
                  <a:lnTo>
                    <a:pt x="26648" y="23270"/>
                  </a:lnTo>
                  <a:lnTo>
                    <a:pt x="24717" y="23179"/>
                  </a:lnTo>
                  <a:lnTo>
                    <a:pt x="19227" y="23033"/>
                  </a:lnTo>
                  <a:lnTo>
                    <a:pt x="9341" y="22998"/>
                  </a:lnTo>
                  <a:lnTo>
                    <a:pt x="8213" y="23990"/>
                  </a:lnTo>
                  <a:lnTo>
                    <a:pt x="1277" y="30685"/>
                  </a:lnTo>
                  <a:lnTo>
                    <a:pt x="851" y="32091"/>
                  </a:lnTo>
                  <a:lnTo>
                    <a:pt x="567" y="34021"/>
                  </a:lnTo>
                  <a:lnTo>
                    <a:pt x="378" y="36299"/>
                  </a:lnTo>
                  <a:lnTo>
                    <a:pt x="252" y="38810"/>
                  </a:lnTo>
                  <a:lnTo>
                    <a:pt x="33" y="48145"/>
                  </a:lnTo>
                  <a:lnTo>
                    <a:pt x="1014" y="49684"/>
                  </a:lnTo>
                  <a:lnTo>
                    <a:pt x="2663" y="51702"/>
                  </a:lnTo>
                  <a:lnTo>
                    <a:pt x="7698" y="57330"/>
                  </a:lnTo>
                  <a:lnTo>
                    <a:pt x="9104" y="57792"/>
                  </a:lnTo>
                  <a:lnTo>
                    <a:pt x="11035" y="58100"/>
                  </a:lnTo>
                  <a:lnTo>
                    <a:pt x="16524" y="58594"/>
                  </a:lnTo>
                  <a:lnTo>
                    <a:pt x="17968" y="57642"/>
                  </a:lnTo>
                  <a:lnTo>
                    <a:pt x="19924" y="56016"/>
                  </a:lnTo>
                  <a:lnTo>
                    <a:pt x="25452" y="51017"/>
                  </a:lnTo>
                  <a:lnTo>
                    <a:pt x="34389" y="42206"/>
                  </a:lnTo>
                  <a:lnTo>
                    <a:pt x="34844" y="40764"/>
                  </a:lnTo>
                  <a:lnTo>
                    <a:pt x="35147" y="38810"/>
                  </a:lnTo>
                  <a:lnTo>
                    <a:pt x="35348" y="36516"/>
                  </a:lnTo>
                  <a:lnTo>
                    <a:pt x="35483" y="33994"/>
                  </a:lnTo>
                  <a:lnTo>
                    <a:pt x="35716" y="24641"/>
                  </a:lnTo>
                  <a:lnTo>
                    <a:pt x="35741" y="18744"/>
                  </a:lnTo>
                  <a:lnTo>
                    <a:pt x="34751" y="16192"/>
                  </a:lnTo>
                  <a:lnTo>
                    <a:pt x="33099" y="13500"/>
                  </a:lnTo>
                  <a:lnTo>
                    <a:pt x="28055" y="6789"/>
                  </a:lnTo>
                  <a:lnTo>
                    <a:pt x="26648" y="6239"/>
                  </a:lnTo>
                  <a:lnTo>
                    <a:pt x="24717" y="5872"/>
                  </a:lnTo>
                  <a:lnTo>
                    <a:pt x="22436" y="5627"/>
                  </a:lnTo>
                  <a:lnTo>
                    <a:pt x="20917" y="4472"/>
                  </a:lnTo>
                  <a:lnTo>
                    <a:pt x="19903" y="2709"/>
                  </a:lnTo>
                  <a:lnTo>
                    <a:pt x="19227" y="542"/>
                  </a:lnTo>
                  <a:lnTo>
                    <a:pt x="18776" y="89"/>
                  </a:lnTo>
                  <a:lnTo>
                    <a:pt x="18476" y="780"/>
                  </a:lnTo>
                  <a:lnTo>
                    <a:pt x="18276" y="2233"/>
                  </a:lnTo>
                  <a:lnTo>
                    <a:pt x="17150" y="3201"/>
                  </a:lnTo>
                  <a:lnTo>
                    <a:pt x="15405" y="3846"/>
                  </a:lnTo>
                  <a:lnTo>
                    <a:pt x="10215" y="4882"/>
                  </a:lnTo>
                  <a:lnTo>
                    <a:pt x="9789" y="5960"/>
                  </a:lnTo>
                  <a:lnTo>
                    <a:pt x="9506" y="7670"/>
                  </a:lnTo>
                  <a:lnTo>
                    <a:pt x="9316" y="9802"/>
                  </a:lnTo>
                  <a:lnTo>
                    <a:pt x="9190" y="12216"/>
                  </a:lnTo>
                  <a:lnTo>
                    <a:pt x="8971" y="21381"/>
                  </a:lnTo>
                  <a:lnTo>
                    <a:pt x="8938" y="31517"/>
                  </a:lnTo>
                  <a:lnTo>
                    <a:pt x="9932" y="31653"/>
                  </a:lnTo>
                  <a:lnTo>
                    <a:pt x="11586" y="31745"/>
                  </a:lnTo>
                  <a:lnTo>
                    <a:pt x="16633" y="31891"/>
                  </a:lnTo>
                  <a:lnTo>
                    <a:pt x="22253" y="31916"/>
                  </a:lnTo>
                  <a:lnTo>
                    <a:pt x="23773" y="30927"/>
                  </a:lnTo>
                  <a:lnTo>
                    <a:pt x="24786" y="29276"/>
                  </a:lnTo>
                  <a:lnTo>
                    <a:pt x="25462" y="27183"/>
                  </a:lnTo>
                  <a:lnTo>
                    <a:pt x="26906" y="25788"/>
                  </a:lnTo>
                  <a:lnTo>
                    <a:pt x="28861" y="24858"/>
                  </a:lnTo>
                  <a:lnTo>
                    <a:pt x="31159" y="24237"/>
                  </a:lnTo>
                  <a:lnTo>
                    <a:pt x="32690" y="22832"/>
                  </a:lnTo>
                  <a:lnTo>
                    <a:pt x="33710" y="20902"/>
                  </a:lnTo>
                  <a:lnTo>
                    <a:pt x="35349" y="15418"/>
                  </a:lnTo>
                  <a:lnTo>
                    <a:pt x="35483" y="13975"/>
                  </a:lnTo>
                  <a:lnTo>
                    <a:pt x="35573" y="12021"/>
                  </a:lnTo>
                  <a:lnTo>
                    <a:pt x="35751" y="5173"/>
                  </a:lnTo>
                  <a:lnTo>
                    <a:pt x="31007" y="407"/>
                  </a:lnTo>
                  <a:lnTo>
                    <a:pt x="29609" y="0"/>
                  </a:lnTo>
                  <a:lnTo>
                    <a:pt x="28677" y="720"/>
                  </a:lnTo>
                  <a:lnTo>
                    <a:pt x="28056" y="2192"/>
                  </a:lnTo>
                  <a:lnTo>
                    <a:pt x="26649" y="3174"/>
                  </a:lnTo>
                  <a:lnTo>
                    <a:pt x="24717" y="3829"/>
                  </a:lnTo>
                  <a:lnTo>
                    <a:pt x="19227" y="4879"/>
                  </a:lnTo>
                  <a:lnTo>
                    <a:pt x="18776" y="5957"/>
                  </a:lnTo>
                  <a:lnTo>
                    <a:pt x="18476" y="7668"/>
                  </a:lnTo>
                  <a:lnTo>
                    <a:pt x="18276" y="9801"/>
                  </a:lnTo>
                  <a:lnTo>
                    <a:pt x="18142" y="12215"/>
                  </a:lnTo>
                  <a:lnTo>
                    <a:pt x="17994" y="17544"/>
                  </a:lnTo>
                  <a:lnTo>
                    <a:pt x="16962" y="19362"/>
                  </a:lnTo>
                  <a:lnTo>
                    <a:pt x="15280" y="20574"/>
                  </a:lnTo>
                  <a:lnTo>
                    <a:pt x="10190" y="22518"/>
                  </a:lnTo>
                  <a:lnTo>
                    <a:pt x="10766" y="23670"/>
                  </a:lnTo>
                  <a:lnTo>
                    <a:pt x="12142" y="25430"/>
                  </a:lnTo>
                  <a:lnTo>
                    <a:pt x="17540" y="31546"/>
                  </a:lnTo>
                  <a:lnTo>
                    <a:pt x="18645" y="31673"/>
                  </a:lnTo>
                  <a:lnTo>
                    <a:pt x="20375" y="31758"/>
                  </a:lnTo>
                  <a:lnTo>
                    <a:pt x="25542" y="31893"/>
                  </a:lnTo>
                  <a:lnTo>
                    <a:pt x="26959" y="30912"/>
                  </a:lnTo>
                  <a:lnTo>
                    <a:pt x="28897" y="29266"/>
                  </a:lnTo>
                  <a:lnTo>
                    <a:pt x="35351" y="23364"/>
                  </a:lnTo>
                  <a:lnTo>
                    <a:pt x="40378" y="18365"/>
                  </a:lnTo>
                  <a:lnTo>
                    <a:pt x="40822" y="16933"/>
                  </a:lnTo>
                  <a:lnTo>
                    <a:pt x="40125" y="15977"/>
                  </a:lnTo>
                  <a:lnTo>
                    <a:pt x="38668" y="15341"/>
                  </a:lnTo>
                  <a:lnTo>
                    <a:pt x="37695" y="13924"/>
                  </a:lnTo>
                  <a:lnTo>
                    <a:pt x="37047" y="11987"/>
                  </a:lnTo>
                  <a:lnTo>
                    <a:pt x="36007" y="6490"/>
                  </a:lnTo>
                  <a:lnTo>
                    <a:pt x="34929" y="6040"/>
                  </a:lnTo>
                  <a:lnTo>
                    <a:pt x="33217" y="5739"/>
                  </a:lnTo>
                  <a:lnTo>
                    <a:pt x="28079" y="5256"/>
                  </a:lnTo>
                  <a:lnTo>
                    <a:pt x="26664" y="6209"/>
                  </a:lnTo>
                  <a:lnTo>
                    <a:pt x="24728" y="7836"/>
                  </a:lnTo>
                  <a:lnTo>
                    <a:pt x="19229" y="12836"/>
                  </a:lnTo>
                  <a:lnTo>
                    <a:pt x="13531" y="18443"/>
                  </a:lnTo>
                  <a:lnTo>
                    <a:pt x="12000" y="20953"/>
                  </a:lnTo>
                  <a:lnTo>
                    <a:pt x="10980" y="23619"/>
                  </a:lnTo>
                  <a:lnTo>
                    <a:pt x="9341" y="30286"/>
                  </a:lnTo>
                  <a:lnTo>
                    <a:pt x="9206" y="31825"/>
                  </a:lnTo>
                  <a:lnTo>
                    <a:pt x="9117" y="33843"/>
                  </a:lnTo>
                  <a:lnTo>
                    <a:pt x="9017" y="38732"/>
                  </a:lnTo>
                  <a:lnTo>
                    <a:pt x="8948" y="48134"/>
                  </a:lnTo>
                  <a:lnTo>
                    <a:pt x="9937" y="49677"/>
                  </a:lnTo>
                  <a:lnTo>
                    <a:pt x="11590" y="51698"/>
                  </a:lnTo>
                  <a:lnTo>
                    <a:pt x="16634" y="57329"/>
                  </a:lnTo>
                  <a:lnTo>
                    <a:pt x="18041" y="56799"/>
                  </a:lnTo>
                  <a:lnTo>
                    <a:pt x="19973" y="55454"/>
                  </a:lnTo>
                  <a:lnTo>
                    <a:pt x="25462" y="50906"/>
                  </a:lnTo>
                  <a:lnTo>
                    <a:pt x="26906" y="50533"/>
                  </a:lnTo>
                  <a:lnTo>
                    <a:pt x="28861" y="50284"/>
                  </a:lnTo>
                  <a:lnTo>
                    <a:pt x="35752" y="49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6" name="SMARTInkAnnotation38"/>
            <p:cNvSpPr/>
            <p:nvPr/>
          </p:nvSpPr>
          <p:spPr>
            <a:xfrm>
              <a:off x="6297171" y="2375300"/>
              <a:ext cx="61057" cy="53172"/>
            </a:xfrm>
            <a:custGeom>
              <a:avLst/>
              <a:gdLst/>
              <a:ahLst/>
              <a:cxnLst/>
              <a:rect l="0" t="0" r="0" b="0"/>
              <a:pathLst>
                <a:path w="61057" h="53172">
                  <a:moveTo>
                    <a:pt x="26691" y="8927"/>
                  </a:moveTo>
                  <a:lnTo>
                    <a:pt x="26691" y="4186"/>
                  </a:lnTo>
                  <a:lnTo>
                    <a:pt x="25698" y="2789"/>
                  </a:lnTo>
                  <a:lnTo>
                    <a:pt x="24043" y="1859"/>
                  </a:lnTo>
                  <a:lnTo>
                    <a:pt x="18122" y="106"/>
                  </a:lnTo>
                  <a:lnTo>
                    <a:pt x="17006" y="1062"/>
                  </a:lnTo>
                  <a:lnTo>
                    <a:pt x="15269" y="2691"/>
                  </a:lnTo>
                  <a:lnTo>
                    <a:pt x="9193" y="8561"/>
                  </a:lnTo>
                  <a:lnTo>
                    <a:pt x="9067" y="9675"/>
                  </a:lnTo>
                  <a:lnTo>
                    <a:pt x="8983" y="11410"/>
                  </a:lnTo>
                  <a:lnTo>
                    <a:pt x="8927" y="13559"/>
                  </a:lnTo>
                  <a:lnTo>
                    <a:pt x="7896" y="15983"/>
                  </a:lnTo>
                  <a:lnTo>
                    <a:pt x="6216" y="18592"/>
                  </a:lnTo>
                  <a:lnTo>
                    <a:pt x="4104" y="21323"/>
                  </a:lnTo>
                  <a:lnTo>
                    <a:pt x="2695" y="24136"/>
                  </a:lnTo>
                  <a:lnTo>
                    <a:pt x="1755" y="27004"/>
                  </a:lnTo>
                  <a:lnTo>
                    <a:pt x="248" y="33995"/>
                  </a:lnTo>
                  <a:lnTo>
                    <a:pt x="1118" y="35560"/>
                  </a:lnTo>
                  <a:lnTo>
                    <a:pt x="2690" y="37596"/>
                  </a:lnTo>
                  <a:lnTo>
                    <a:pt x="7605" y="43253"/>
                  </a:lnTo>
                  <a:lnTo>
                    <a:pt x="10925" y="46672"/>
                  </a:lnTo>
                  <a:lnTo>
                    <a:pt x="13202" y="48973"/>
                  </a:lnTo>
                  <a:lnTo>
                    <a:pt x="15712" y="50507"/>
                  </a:lnTo>
                  <a:lnTo>
                    <a:pt x="18379" y="51530"/>
                  </a:lnTo>
                  <a:lnTo>
                    <a:pt x="21149" y="52212"/>
                  </a:lnTo>
                  <a:lnTo>
                    <a:pt x="23990" y="52666"/>
                  </a:lnTo>
                  <a:lnTo>
                    <a:pt x="26877" y="52969"/>
                  </a:lnTo>
                  <a:lnTo>
                    <a:pt x="29794" y="53171"/>
                  </a:lnTo>
                  <a:lnTo>
                    <a:pt x="31740" y="52313"/>
                  </a:lnTo>
                  <a:lnTo>
                    <a:pt x="33036" y="50749"/>
                  </a:lnTo>
                  <a:lnTo>
                    <a:pt x="33900" y="48715"/>
                  </a:lnTo>
                  <a:lnTo>
                    <a:pt x="35470" y="47359"/>
                  </a:lnTo>
                  <a:lnTo>
                    <a:pt x="37509" y="46454"/>
                  </a:lnTo>
                  <a:lnTo>
                    <a:pt x="39862" y="45851"/>
                  </a:lnTo>
                  <a:lnTo>
                    <a:pt x="42424" y="44457"/>
                  </a:lnTo>
                  <a:lnTo>
                    <a:pt x="45125" y="42536"/>
                  </a:lnTo>
                  <a:lnTo>
                    <a:pt x="47918" y="40262"/>
                  </a:lnTo>
                  <a:lnTo>
                    <a:pt x="49780" y="37754"/>
                  </a:lnTo>
                  <a:lnTo>
                    <a:pt x="51023" y="35090"/>
                  </a:lnTo>
                  <a:lnTo>
                    <a:pt x="51850" y="32322"/>
                  </a:lnTo>
                  <a:lnTo>
                    <a:pt x="53395" y="30477"/>
                  </a:lnTo>
                  <a:lnTo>
                    <a:pt x="55418" y="29246"/>
                  </a:lnTo>
                  <a:lnTo>
                    <a:pt x="57760" y="28426"/>
                  </a:lnTo>
                  <a:lnTo>
                    <a:pt x="59321" y="26887"/>
                  </a:lnTo>
                  <a:lnTo>
                    <a:pt x="60362" y="24869"/>
                  </a:lnTo>
                  <a:lnTo>
                    <a:pt x="61056" y="22531"/>
                  </a:lnTo>
                  <a:lnTo>
                    <a:pt x="60525" y="20973"/>
                  </a:lnTo>
                  <a:lnTo>
                    <a:pt x="59179" y="19934"/>
                  </a:lnTo>
                  <a:lnTo>
                    <a:pt x="57287" y="19241"/>
                  </a:lnTo>
                  <a:lnTo>
                    <a:pt x="56027" y="17787"/>
                  </a:lnTo>
                  <a:lnTo>
                    <a:pt x="55186" y="15826"/>
                  </a:lnTo>
                  <a:lnTo>
                    <a:pt x="54626" y="13526"/>
                  </a:lnTo>
                  <a:lnTo>
                    <a:pt x="53260" y="11993"/>
                  </a:lnTo>
                  <a:lnTo>
                    <a:pt x="51356" y="10970"/>
                  </a:lnTo>
                  <a:lnTo>
                    <a:pt x="49093" y="10289"/>
                  </a:lnTo>
                  <a:lnTo>
                    <a:pt x="46591" y="9835"/>
                  </a:lnTo>
                  <a:lnTo>
                    <a:pt x="43931" y="9532"/>
                  </a:lnTo>
                  <a:lnTo>
                    <a:pt x="37269" y="9046"/>
                  </a:lnTo>
                  <a:lnTo>
                    <a:pt x="33710" y="8980"/>
                  </a:lnTo>
                  <a:lnTo>
                    <a:pt x="14662" y="8929"/>
                  </a:lnTo>
                  <a:lnTo>
                    <a:pt x="12712" y="9920"/>
                  </a:lnTo>
                  <a:lnTo>
                    <a:pt x="11414" y="11574"/>
                  </a:lnTo>
                  <a:lnTo>
                    <a:pt x="10547" y="13668"/>
                  </a:lnTo>
                  <a:lnTo>
                    <a:pt x="8977" y="16056"/>
                  </a:lnTo>
                  <a:lnTo>
                    <a:pt x="6936" y="18640"/>
                  </a:lnTo>
                  <a:lnTo>
                    <a:pt x="4583" y="21355"/>
                  </a:lnTo>
                  <a:lnTo>
                    <a:pt x="3015" y="24158"/>
                  </a:lnTo>
                  <a:lnTo>
                    <a:pt x="1969" y="27018"/>
                  </a:lnTo>
                  <a:lnTo>
                    <a:pt x="290" y="33997"/>
                  </a:lnTo>
                  <a:lnTo>
                    <a:pt x="153" y="35562"/>
                  </a:lnTo>
                  <a:lnTo>
                    <a:pt x="61" y="37598"/>
                  </a:lnTo>
                  <a:lnTo>
                    <a:pt x="0" y="39947"/>
                  </a:lnTo>
                  <a:lnTo>
                    <a:pt x="952" y="41513"/>
                  </a:lnTo>
                  <a:lnTo>
                    <a:pt x="2580" y="42557"/>
                  </a:lnTo>
                  <a:lnTo>
                    <a:pt x="4658" y="43253"/>
                  </a:lnTo>
                  <a:lnTo>
                    <a:pt x="7037" y="43717"/>
                  </a:lnTo>
                  <a:lnTo>
                    <a:pt x="9616" y="44027"/>
                  </a:lnTo>
                  <a:lnTo>
                    <a:pt x="16146" y="44523"/>
                  </a:lnTo>
                  <a:lnTo>
                    <a:pt x="19687" y="44591"/>
                  </a:lnTo>
                  <a:lnTo>
                    <a:pt x="22022" y="44609"/>
                  </a:lnTo>
                  <a:lnTo>
                    <a:pt x="24571" y="43629"/>
                  </a:lnTo>
                  <a:lnTo>
                    <a:pt x="27265" y="41983"/>
                  </a:lnTo>
                  <a:lnTo>
                    <a:pt x="33977" y="36954"/>
                  </a:lnTo>
                  <a:lnTo>
                    <a:pt x="35520" y="36541"/>
                  </a:lnTo>
                  <a:lnTo>
                    <a:pt x="37543" y="36266"/>
                  </a:lnTo>
                  <a:lnTo>
                    <a:pt x="39885" y="36082"/>
                  </a:lnTo>
                  <a:lnTo>
                    <a:pt x="41446" y="34968"/>
                  </a:lnTo>
                  <a:lnTo>
                    <a:pt x="42487" y="33233"/>
                  </a:lnTo>
                  <a:lnTo>
                    <a:pt x="43180" y="31084"/>
                  </a:lnTo>
                  <a:lnTo>
                    <a:pt x="43642" y="28659"/>
                  </a:lnTo>
                  <a:lnTo>
                    <a:pt x="43950" y="26050"/>
                  </a:lnTo>
                  <a:lnTo>
                    <a:pt x="44445" y="19475"/>
                  </a:lnTo>
                  <a:lnTo>
                    <a:pt x="44513" y="15930"/>
                  </a:lnTo>
                  <a:lnTo>
                    <a:pt x="44556" y="10310"/>
                  </a:lnTo>
                  <a:lnTo>
                    <a:pt x="43568" y="9849"/>
                  </a:lnTo>
                  <a:lnTo>
                    <a:pt x="41915" y="9541"/>
                  </a:lnTo>
                  <a:lnTo>
                    <a:pt x="36871" y="9048"/>
                  </a:lnTo>
                  <a:lnTo>
                    <a:pt x="35464" y="9007"/>
                  </a:lnTo>
                  <a:lnTo>
                    <a:pt x="28043" y="8937"/>
                  </a:lnTo>
                  <a:lnTo>
                    <a:pt x="27592" y="9926"/>
                  </a:lnTo>
                  <a:lnTo>
                    <a:pt x="27292" y="11577"/>
                  </a:lnTo>
                  <a:lnTo>
                    <a:pt x="27091" y="13670"/>
                  </a:lnTo>
                  <a:lnTo>
                    <a:pt x="25965" y="15065"/>
                  </a:lnTo>
                  <a:lnTo>
                    <a:pt x="24221" y="15996"/>
                  </a:lnTo>
                  <a:lnTo>
                    <a:pt x="22065" y="16616"/>
                  </a:lnTo>
                  <a:lnTo>
                    <a:pt x="20628" y="18021"/>
                  </a:lnTo>
                  <a:lnTo>
                    <a:pt x="19669" y="19951"/>
                  </a:lnTo>
                  <a:lnTo>
                    <a:pt x="19031" y="22229"/>
                  </a:lnTo>
                  <a:lnTo>
                    <a:pt x="18605" y="24740"/>
                  </a:lnTo>
                  <a:lnTo>
                    <a:pt x="18321" y="27406"/>
                  </a:lnTo>
                  <a:lnTo>
                    <a:pt x="18132" y="30176"/>
                  </a:lnTo>
                  <a:lnTo>
                    <a:pt x="18999" y="32023"/>
                  </a:lnTo>
                  <a:lnTo>
                    <a:pt x="20570" y="33253"/>
                  </a:lnTo>
                  <a:lnTo>
                    <a:pt x="25483" y="35229"/>
                  </a:lnTo>
                  <a:lnTo>
                    <a:pt x="26879" y="35391"/>
                  </a:lnTo>
                  <a:lnTo>
                    <a:pt x="28802" y="35499"/>
                  </a:lnTo>
                  <a:lnTo>
                    <a:pt x="34281" y="35673"/>
                  </a:lnTo>
                  <a:lnTo>
                    <a:pt x="39974" y="35703"/>
                  </a:lnTo>
                  <a:lnTo>
                    <a:pt x="41506" y="34715"/>
                  </a:lnTo>
                  <a:lnTo>
                    <a:pt x="42527" y="33064"/>
                  </a:lnTo>
                  <a:lnTo>
                    <a:pt x="43207" y="30971"/>
                  </a:lnTo>
                  <a:lnTo>
                    <a:pt x="44654" y="29576"/>
                  </a:lnTo>
                  <a:lnTo>
                    <a:pt x="46611" y="28646"/>
                  </a:lnTo>
                  <a:lnTo>
                    <a:pt x="48909" y="28026"/>
                  </a:lnTo>
                  <a:lnTo>
                    <a:pt x="50442" y="26620"/>
                  </a:lnTo>
                  <a:lnTo>
                    <a:pt x="51463" y="24691"/>
                  </a:lnTo>
                  <a:lnTo>
                    <a:pt x="52143" y="22413"/>
                  </a:lnTo>
                  <a:lnTo>
                    <a:pt x="52598" y="19902"/>
                  </a:lnTo>
                  <a:lnTo>
                    <a:pt x="52900" y="17236"/>
                  </a:lnTo>
                  <a:lnTo>
                    <a:pt x="53470" y="9413"/>
                  </a:lnTo>
                  <a:lnTo>
                    <a:pt x="52488" y="8258"/>
                  </a:lnTo>
                  <a:lnTo>
                    <a:pt x="50841" y="6497"/>
                  </a:lnTo>
                  <a:lnTo>
                    <a:pt x="45806" y="1281"/>
                  </a:lnTo>
                  <a:lnTo>
                    <a:pt x="44401" y="853"/>
                  </a:lnTo>
                  <a:lnTo>
                    <a:pt x="42470" y="567"/>
                  </a:lnTo>
                  <a:lnTo>
                    <a:pt x="36981" y="109"/>
                  </a:lnTo>
                  <a:lnTo>
                    <a:pt x="33581" y="47"/>
                  </a:lnTo>
                  <a:lnTo>
                    <a:pt x="31285" y="30"/>
                  </a:lnTo>
                  <a:lnTo>
                    <a:pt x="29753" y="1011"/>
                  </a:lnTo>
                  <a:lnTo>
                    <a:pt x="28733" y="2657"/>
                  </a:lnTo>
                  <a:lnTo>
                    <a:pt x="27095" y="7688"/>
                  </a:lnTo>
                  <a:lnTo>
                    <a:pt x="25967" y="9093"/>
                  </a:lnTo>
                  <a:lnTo>
                    <a:pt x="24223" y="11022"/>
                  </a:lnTo>
                  <a:lnTo>
                    <a:pt x="19031" y="16506"/>
                  </a:lnTo>
                  <a:lnTo>
                    <a:pt x="18605" y="17948"/>
                  </a:lnTo>
                  <a:lnTo>
                    <a:pt x="18321" y="19902"/>
                  </a:lnTo>
                  <a:lnTo>
                    <a:pt x="18132" y="22197"/>
                  </a:lnTo>
                  <a:lnTo>
                    <a:pt x="18999" y="23726"/>
                  </a:lnTo>
                  <a:lnTo>
                    <a:pt x="20570" y="24746"/>
                  </a:lnTo>
                  <a:lnTo>
                    <a:pt x="22610" y="25426"/>
                  </a:lnTo>
                  <a:lnTo>
                    <a:pt x="23971" y="26871"/>
                  </a:lnTo>
                  <a:lnTo>
                    <a:pt x="24878" y="28827"/>
                  </a:lnTo>
                  <a:lnTo>
                    <a:pt x="25483" y="31123"/>
                  </a:lnTo>
                  <a:lnTo>
                    <a:pt x="26879" y="32654"/>
                  </a:lnTo>
                  <a:lnTo>
                    <a:pt x="28802" y="33675"/>
                  </a:lnTo>
                  <a:lnTo>
                    <a:pt x="31078" y="34355"/>
                  </a:lnTo>
                  <a:lnTo>
                    <a:pt x="32595" y="33817"/>
                  </a:lnTo>
                  <a:lnTo>
                    <a:pt x="33607" y="32465"/>
                  </a:lnTo>
                  <a:lnTo>
                    <a:pt x="34281" y="30572"/>
                  </a:lnTo>
                  <a:lnTo>
                    <a:pt x="35723" y="29310"/>
                  </a:lnTo>
                  <a:lnTo>
                    <a:pt x="37678" y="28469"/>
                  </a:lnTo>
                  <a:lnTo>
                    <a:pt x="39974" y="27908"/>
                  </a:lnTo>
                  <a:lnTo>
                    <a:pt x="41506" y="26542"/>
                  </a:lnTo>
                  <a:lnTo>
                    <a:pt x="42527" y="24639"/>
                  </a:lnTo>
                  <a:lnTo>
                    <a:pt x="44164" y="19196"/>
                  </a:lnTo>
                  <a:lnTo>
                    <a:pt x="45292" y="17757"/>
                  </a:lnTo>
                  <a:lnTo>
                    <a:pt x="47036" y="15806"/>
                  </a:lnTo>
                  <a:lnTo>
                    <a:pt x="52227" y="10286"/>
                  </a:lnTo>
                  <a:lnTo>
                    <a:pt x="51661" y="8840"/>
                  </a:lnTo>
                  <a:lnTo>
                    <a:pt x="50289" y="6885"/>
                  </a:lnTo>
                  <a:lnTo>
                    <a:pt x="44902" y="400"/>
                  </a:lnTo>
                  <a:lnTo>
                    <a:pt x="43798" y="265"/>
                  </a:lnTo>
                  <a:lnTo>
                    <a:pt x="42068" y="176"/>
                  </a:lnTo>
                  <a:lnTo>
                    <a:pt x="36901" y="32"/>
                  </a:lnTo>
                  <a:lnTo>
                    <a:pt x="28045" y="0"/>
                  </a:lnTo>
                  <a:lnTo>
                    <a:pt x="26601" y="991"/>
                  </a:lnTo>
                  <a:lnTo>
                    <a:pt x="24645" y="2644"/>
                  </a:lnTo>
                  <a:lnTo>
                    <a:pt x="19114" y="7685"/>
                  </a:lnTo>
                  <a:lnTo>
                    <a:pt x="18661" y="9091"/>
                  </a:lnTo>
                  <a:lnTo>
                    <a:pt x="18358" y="11021"/>
                  </a:lnTo>
                  <a:lnTo>
                    <a:pt x="17873" y="16506"/>
                  </a:lnTo>
                  <a:lnTo>
                    <a:pt x="17833" y="17948"/>
                  </a:lnTo>
                  <a:lnTo>
                    <a:pt x="17789" y="22196"/>
                  </a:lnTo>
                  <a:lnTo>
                    <a:pt x="18770" y="23726"/>
                  </a:lnTo>
                  <a:lnTo>
                    <a:pt x="20418" y="24746"/>
                  </a:lnTo>
                  <a:lnTo>
                    <a:pt x="25453" y="26383"/>
                  </a:lnTo>
                  <a:lnTo>
                    <a:pt x="26858" y="25525"/>
                  </a:lnTo>
                  <a:lnTo>
                    <a:pt x="28789" y="23961"/>
                  </a:lnTo>
                  <a:lnTo>
                    <a:pt x="35229" y="18213"/>
                  </a:lnTo>
                  <a:lnTo>
                    <a:pt x="35363" y="17102"/>
                  </a:lnTo>
                  <a:lnTo>
                    <a:pt x="35451" y="15369"/>
                  </a:lnTo>
                  <a:lnTo>
                    <a:pt x="35630" y="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53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5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0" y="4449185"/>
            <a:ext cx="89916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tetrahedral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trigonal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8314" y="4298252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 bonding, 1 nonbonding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618820" y="3025918"/>
            <a:ext cx="17876" cy="127233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871638" y="1848445"/>
            <a:ext cx="2860184" cy="1088016"/>
            <a:chOff x="871638" y="1848445"/>
            <a:chExt cx="2860184" cy="1088016"/>
          </a:xfrm>
        </p:grpSpPr>
        <p:sp>
          <p:nvSpPr>
            <p:cNvPr id="55" name="SMARTInkAnnotation0"/>
            <p:cNvSpPr/>
            <p:nvPr/>
          </p:nvSpPr>
          <p:spPr>
            <a:xfrm>
              <a:off x="978928" y="1858663"/>
              <a:ext cx="291135" cy="329111"/>
            </a:xfrm>
            <a:custGeom>
              <a:avLst/>
              <a:gdLst/>
              <a:ahLst/>
              <a:cxnLst/>
              <a:rect l="0" t="0" r="0" b="0"/>
              <a:pathLst>
                <a:path w="291135" h="329111">
                  <a:moveTo>
                    <a:pt x="44657" y="329110"/>
                  </a:moveTo>
                  <a:lnTo>
                    <a:pt x="39913" y="324370"/>
                  </a:lnTo>
                  <a:lnTo>
                    <a:pt x="38515" y="321981"/>
                  </a:lnTo>
                  <a:lnTo>
                    <a:pt x="36962" y="316682"/>
                  </a:lnTo>
                  <a:lnTo>
                    <a:pt x="36087" y="308119"/>
                  </a:lnTo>
                  <a:lnTo>
                    <a:pt x="35828" y="299299"/>
                  </a:lnTo>
                  <a:lnTo>
                    <a:pt x="35752" y="290402"/>
                  </a:lnTo>
                  <a:lnTo>
                    <a:pt x="34748" y="287429"/>
                  </a:lnTo>
                  <a:lnTo>
                    <a:pt x="29583" y="278506"/>
                  </a:lnTo>
                  <a:lnTo>
                    <a:pt x="28027" y="272554"/>
                  </a:lnTo>
                  <a:lnTo>
                    <a:pt x="27335" y="263956"/>
                  </a:lnTo>
                  <a:lnTo>
                    <a:pt x="27150" y="258885"/>
                  </a:lnTo>
                  <a:lnTo>
                    <a:pt x="26034" y="253520"/>
                  </a:lnTo>
                  <a:lnTo>
                    <a:pt x="24297" y="247959"/>
                  </a:lnTo>
                  <a:lnTo>
                    <a:pt x="22146" y="242267"/>
                  </a:lnTo>
                  <a:lnTo>
                    <a:pt x="19755" y="233297"/>
                  </a:lnTo>
                  <a:lnTo>
                    <a:pt x="18693" y="225011"/>
                  </a:lnTo>
                  <a:lnTo>
                    <a:pt x="18410" y="220023"/>
                  </a:lnTo>
                  <a:lnTo>
                    <a:pt x="18221" y="214714"/>
                  </a:lnTo>
                  <a:lnTo>
                    <a:pt x="17102" y="209190"/>
                  </a:lnTo>
                  <a:lnTo>
                    <a:pt x="15363" y="203523"/>
                  </a:lnTo>
                  <a:lnTo>
                    <a:pt x="13210" y="197760"/>
                  </a:lnTo>
                  <a:lnTo>
                    <a:pt x="11775" y="191934"/>
                  </a:lnTo>
                  <a:lnTo>
                    <a:pt x="10818" y="186066"/>
                  </a:lnTo>
                  <a:lnTo>
                    <a:pt x="10181" y="180169"/>
                  </a:lnTo>
                  <a:lnTo>
                    <a:pt x="9756" y="174254"/>
                  </a:lnTo>
                  <a:lnTo>
                    <a:pt x="9472" y="168326"/>
                  </a:lnTo>
                  <a:lnTo>
                    <a:pt x="9157" y="155455"/>
                  </a:lnTo>
                  <a:lnTo>
                    <a:pt x="9017" y="139813"/>
                  </a:lnTo>
                  <a:lnTo>
                    <a:pt x="7987" y="132467"/>
                  </a:lnTo>
                  <a:lnTo>
                    <a:pt x="6307" y="125585"/>
                  </a:lnTo>
                  <a:lnTo>
                    <a:pt x="4193" y="119013"/>
                  </a:lnTo>
                  <a:lnTo>
                    <a:pt x="2785" y="112647"/>
                  </a:lnTo>
                  <a:lnTo>
                    <a:pt x="1845" y="106419"/>
                  </a:lnTo>
                  <a:lnTo>
                    <a:pt x="1219" y="100282"/>
                  </a:lnTo>
                  <a:lnTo>
                    <a:pt x="802" y="94207"/>
                  </a:lnTo>
                  <a:lnTo>
                    <a:pt x="524" y="88172"/>
                  </a:lnTo>
                  <a:lnTo>
                    <a:pt x="214" y="76175"/>
                  </a:lnTo>
                  <a:lnTo>
                    <a:pt x="0" y="51087"/>
                  </a:lnTo>
                  <a:lnTo>
                    <a:pt x="982" y="47519"/>
                  </a:lnTo>
                  <a:lnTo>
                    <a:pt x="6116" y="37757"/>
                  </a:lnTo>
                  <a:lnTo>
                    <a:pt x="7665" y="31610"/>
                  </a:lnTo>
                  <a:lnTo>
                    <a:pt x="8538" y="22570"/>
                  </a:lnTo>
                  <a:lnTo>
                    <a:pt x="8796" y="13609"/>
                  </a:lnTo>
                  <a:lnTo>
                    <a:pt x="8896" y="8165"/>
                  </a:lnTo>
                  <a:lnTo>
                    <a:pt x="13647" y="7797"/>
                  </a:lnTo>
                  <a:lnTo>
                    <a:pt x="15046" y="8737"/>
                  </a:lnTo>
                  <a:lnTo>
                    <a:pt x="15978" y="10356"/>
                  </a:lnTo>
                  <a:lnTo>
                    <a:pt x="16600" y="12428"/>
                  </a:lnTo>
                  <a:lnTo>
                    <a:pt x="18007" y="13809"/>
                  </a:lnTo>
                  <a:lnTo>
                    <a:pt x="19939" y="14730"/>
                  </a:lnTo>
                  <a:lnTo>
                    <a:pt x="22220" y="15344"/>
                  </a:lnTo>
                  <a:lnTo>
                    <a:pt x="24733" y="17737"/>
                  </a:lnTo>
                  <a:lnTo>
                    <a:pt x="33016" y="29595"/>
                  </a:lnTo>
                  <a:lnTo>
                    <a:pt x="41760" y="39833"/>
                  </a:lnTo>
                  <a:lnTo>
                    <a:pt x="47673" y="46092"/>
                  </a:lnTo>
                  <a:lnTo>
                    <a:pt x="53611" y="54827"/>
                  </a:lnTo>
                  <a:lnTo>
                    <a:pt x="59561" y="64332"/>
                  </a:lnTo>
                  <a:lnTo>
                    <a:pt x="65516" y="71863"/>
                  </a:lnTo>
                  <a:lnTo>
                    <a:pt x="71473" y="81164"/>
                  </a:lnTo>
                  <a:lnTo>
                    <a:pt x="74452" y="86422"/>
                  </a:lnTo>
                  <a:lnTo>
                    <a:pt x="77431" y="92904"/>
                  </a:lnTo>
                  <a:lnTo>
                    <a:pt x="80410" y="100202"/>
                  </a:lnTo>
                  <a:lnTo>
                    <a:pt x="83389" y="108044"/>
                  </a:lnTo>
                  <a:lnTo>
                    <a:pt x="87362" y="115256"/>
                  </a:lnTo>
                  <a:lnTo>
                    <a:pt x="91996" y="122048"/>
                  </a:lnTo>
                  <a:lnTo>
                    <a:pt x="97072" y="128561"/>
                  </a:lnTo>
                  <a:lnTo>
                    <a:pt x="101449" y="134888"/>
                  </a:lnTo>
                  <a:lnTo>
                    <a:pt x="105360" y="141089"/>
                  </a:lnTo>
                  <a:lnTo>
                    <a:pt x="108961" y="147208"/>
                  </a:lnTo>
                  <a:lnTo>
                    <a:pt x="112354" y="153272"/>
                  </a:lnTo>
                  <a:lnTo>
                    <a:pt x="118773" y="165301"/>
                  </a:lnTo>
                  <a:lnTo>
                    <a:pt x="127970" y="183230"/>
                  </a:lnTo>
                  <a:lnTo>
                    <a:pt x="131979" y="189193"/>
                  </a:lnTo>
                  <a:lnTo>
                    <a:pt x="136638" y="195152"/>
                  </a:lnTo>
                  <a:lnTo>
                    <a:pt x="141730" y="201110"/>
                  </a:lnTo>
                  <a:lnTo>
                    <a:pt x="150036" y="210375"/>
                  </a:lnTo>
                  <a:lnTo>
                    <a:pt x="158031" y="218792"/>
                  </a:lnTo>
                  <a:lnTo>
                    <a:pt x="168206" y="229148"/>
                  </a:lnTo>
                  <a:lnTo>
                    <a:pt x="172706" y="234687"/>
                  </a:lnTo>
                  <a:lnTo>
                    <a:pt x="176700" y="240365"/>
                  </a:lnTo>
                  <a:lnTo>
                    <a:pt x="180355" y="246134"/>
                  </a:lnTo>
                  <a:lnTo>
                    <a:pt x="183786" y="251965"/>
                  </a:lnTo>
                  <a:lnTo>
                    <a:pt x="187065" y="257836"/>
                  </a:lnTo>
                  <a:lnTo>
                    <a:pt x="190245" y="263735"/>
                  </a:lnTo>
                  <a:lnTo>
                    <a:pt x="199075" y="272935"/>
                  </a:lnTo>
                  <a:lnTo>
                    <a:pt x="204210" y="276777"/>
                  </a:lnTo>
                  <a:lnTo>
                    <a:pt x="212564" y="286338"/>
                  </a:lnTo>
                  <a:lnTo>
                    <a:pt x="219588" y="296210"/>
                  </a:lnTo>
                  <a:lnTo>
                    <a:pt x="226020" y="303905"/>
                  </a:lnTo>
                  <a:lnTo>
                    <a:pt x="232189" y="310632"/>
                  </a:lnTo>
                  <a:lnTo>
                    <a:pt x="241245" y="319997"/>
                  </a:lnTo>
                  <a:lnTo>
                    <a:pt x="248458" y="327310"/>
                  </a:lnTo>
                  <a:lnTo>
                    <a:pt x="250042" y="327910"/>
                  </a:lnTo>
                  <a:lnTo>
                    <a:pt x="257018" y="328755"/>
                  </a:lnTo>
                  <a:lnTo>
                    <a:pt x="265624" y="329040"/>
                  </a:lnTo>
                  <a:lnTo>
                    <a:pt x="266452" y="329064"/>
                  </a:lnTo>
                  <a:lnTo>
                    <a:pt x="270021" y="326444"/>
                  </a:lnTo>
                  <a:lnTo>
                    <a:pt x="272363" y="324356"/>
                  </a:lnTo>
                  <a:lnTo>
                    <a:pt x="273925" y="321972"/>
                  </a:lnTo>
                  <a:lnTo>
                    <a:pt x="275659" y="316677"/>
                  </a:lnTo>
                  <a:lnTo>
                    <a:pt x="276636" y="308118"/>
                  </a:lnTo>
                  <a:lnTo>
                    <a:pt x="277766" y="305194"/>
                  </a:lnTo>
                  <a:lnTo>
                    <a:pt x="283109" y="296337"/>
                  </a:lnTo>
                  <a:lnTo>
                    <a:pt x="284707" y="290401"/>
                  </a:lnTo>
                  <a:lnTo>
                    <a:pt x="285417" y="281810"/>
                  </a:lnTo>
                  <a:lnTo>
                    <a:pt x="285733" y="271377"/>
                  </a:lnTo>
                  <a:lnTo>
                    <a:pt x="285970" y="230815"/>
                  </a:lnTo>
                  <a:lnTo>
                    <a:pt x="285982" y="207058"/>
                  </a:lnTo>
                  <a:lnTo>
                    <a:pt x="286976" y="201109"/>
                  </a:lnTo>
                  <a:lnTo>
                    <a:pt x="288632" y="195159"/>
                  </a:lnTo>
                  <a:lnTo>
                    <a:pt x="290729" y="189208"/>
                  </a:lnTo>
                  <a:lnTo>
                    <a:pt x="291134" y="182264"/>
                  </a:lnTo>
                  <a:lnTo>
                    <a:pt x="290411" y="174658"/>
                  </a:lnTo>
                  <a:lnTo>
                    <a:pt x="288936" y="166611"/>
                  </a:lnTo>
                  <a:lnTo>
                    <a:pt x="287952" y="159262"/>
                  </a:lnTo>
                  <a:lnTo>
                    <a:pt x="287297" y="152378"/>
                  </a:lnTo>
                  <a:lnTo>
                    <a:pt x="286859" y="145804"/>
                  </a:lnTo>
                  <a:lnTo>
                    <a:pt x="286568" y="139438"/>
                  </a:lnTo>
                  <a:lnTo>
                    <a:pt x="286244" y="127072"/>
                  </a:lnTo>
                  <a:lnTo>
                    <a:pt x="285986" y="33328"/>
                  </a:lnTo>
                  <a:lnTo>
                    <a:pt x="284993" y="29727"/>
                  </a:lnTo>
                  <a:lnTo>
                    <a:pt x="279843" y="19918"/>
                  </a:lnTo>
                  <a:lnTo>
                    <a:pt x="277599" y="10361"/>
                  </a:lnTo>
                  <a:lnTo>
                    <a:pt x="277156" y="8179"/>
                  </a:lnTo>
                  <a:lnTo>
                    <a:pt x="277057" y="0"/>
                  </a:lnTo>
                  <a:lnTo>
                    <a:pt x="277047" y="76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1"/>
            <p:cNvSpPr/>
            <p:nvPr/>
          </p:nvSpPr>
          <p:spPr>
            <a:xfrm>
              <a:off x="1407922" y="1857375"/>
              <a:ext cx="71506" cy="312540"/>
            </a:xfrm>
            <a:custGeom>
              <a:avLst/>
              <a:gdLst/>
              <a:ahLst/>
              <a:cxnLst/>
              <a:rect l="0" t="0" r="0" b="0"/>
              <a:pathLst>
                <a:path w="71506" h="312540">
                  <a:moveTo>
                    <a:pt x="0" y="0"/>
                  </a:moveTo>
                  <a:lnTo>
                    <a:pt x="4745" y="4740"/>
                  </a:lnTo>
                  <a:lnTo>
                    <a:pt x="6143" y="7129"/>
                  </a:lnTo>
                  <a:lnTo>
                    <a:pt x="7696" y="12429"/>
                  </a:lnTo>
                  <a:lnTo>
                    <a:pt x="8386" y="20737"/>
                  </a:lnTo>
                  <a:lnTo>
                    <a:pt x="8570" y="25731"/>
                  </a:lnTo>
                  <a:lnTo>
                    <a:pt x="9686" y="31045"/>
                  </a:lnTo>
                  <a:lnTo>
                    <a:pt x="11423" y="36571"/>
                  </a:lnTo>
                  <a:lnTo>
                    <a:pt x="13574" y="42240"/>
                  </a:lnTo>
                  <a:lnTo>
                    <a:pt x="15008" y="48004"/>
                  </a:lnTo>
                  <a:lnTo>
                    <a:pt x="15964" y="53831"/>
                  </a:lnTo>
                  <a:lnTo>
                    <a:pt x="16602" y="59700"/>
                  </a:lnTo>
                  <a:lnTo>
                    <a:pt x="18020" y="65596"/>
                  </a:lnTo>
                  <a:lnTo>
                    <a:pt x="19958" y="71512"/>
                  </a:lnTo>
                  <a:lnTo>
                    <a:pt x="22244" y="77440"/>
                  </a:lnTo>
                  <a:lnTo>
                    <a:pt x="23767" y="83377"/>
                  </a:lnTo>
                  <a:lnTo>
                    <a:pt x="24783" y="89319"/>
                  </a:lnTo>
                  <a:lnTo>
                    <a:pt x="25460" y="95265"/>
                  </a:lnTo>
                  <a:lnTo>
                    <a:pt x="26905" y="102205"/>
                  </a:lnTo>
                  <a:lnTo>
                    <a:pt x="28861" y="109809"/>
                  </a:lnTo>
                  <a:lnTo>
                    <a:pt x="31158" y="117854"/>
                  </a:lnTo>
                  <a:lnTo>
                    <a:pt x="32690" y="125202"/>
                  </a:lnTo>
                  <a:lnTo>
                    <a:pt x="33711" y="132085"/>
                  </a:lnTo>
                  <a:lnTo>
                    <a:pt x="34391" y="138658"/>
                  </a:lnTo>
                  <a:lnTo>
                    <a:pt x="35838" y="145025"/>
                  </a:lnTo>
                  <a:lnTo>
                    <a:pt x="37796" y="151254"/>
                  </a:lnTo>
                  <a:lnTo>
                    <a:pt x="40094" y="157390"/>
                  </a:lnTo>
                  <a:lnTo>
                    <a:pt x="41626" y="164458"/>
                  </a:lnTo>
                  <a:lnTo>
                    <a:pt x="42648" y="172146"/>
                  </a:lnTo>
                  <a:lnTo>
                    <a:pt x="43329" y="180248"/>
                  </a:lnTo>
                  <a:lnTo>
                    <a:pt x="44776" y="187634"/>
                  </a:lnTo>
                  <a:lnTo>
                    <a:pt x="46734" y="194543"/>
                  </a:lnTo>
                  <a:lnTo>
                    <a:pt x="49032" y="201132"/>
                  </a:lnTo>
                  <a:lnTo>
                    <a:pt x="50564" y="207510"/>
                  </a:lnTo>
                  <a:lnTo>
                    <a:pt x="51586" y="213746"/>
                  </a:lnTo>
                  <a:lnTo>
                    <a:pt x="52267" y="219888"/>
                  </a:lnTo>
                  <a:lnTo>
                    <a:pt x="53714" y="225967"/>
                  </a:lnTo>
                  <a:lnTo>
                    <a:pt x="55672" y="232004"/>
                  </a:lnTo>
                  <a:lnTo>
                    <a:pt x="57970" y="238013"/>
                  </a:lnTo>
                  <a:lnTo>
                    <a:pt x="59502" y="243011"/>
                  </a:lnTo>
                  <a:lnTo>
                    <a:pt x="61205" y="251211"/>
                  </a:lnTo>
                  <a:lnTo>
                    <a:pt x="61962" y="260808"/>
                  </a:lnTo>
                  <a:lnTo>
                    <a:pt x="62163" y="266145"/>
                  </a:lnTo>
                  <a:lnTo>
                    <a:pt x="63291" y="270696"/>
                  </a:lnTo>
                  <a:lnTo>
                    <a:pt x="65036" y="274722"/>
                  </a:lnTo>
                  <a:lnTo>
                    <a:pt x="67192" y="278398"/>
                  </a:lnTo>
                  <a:lnTo>
                    <a:pt x="68630" y="281841"/>
                  </a:lnTo>
                  <a:lnTo>
                    <a:pt x="70227" y="288312"/>
                  </a:lnTo>
                  <a:lnTo>
                    <a:pt x="71126" y="297533"/>
                  </a:lnTo>
                  <a:lnTo>
                    <a:pt x="71393" y="306550"/>
                  </a:lnTo>
                  <a:lnTo>
                    <a:pt x="71505" y="3125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2"/>
            <p:cNvSpPr/>
            <p:nvPr/>
          </p:nvSpPr>
          <p:spPr>
            <a:xfrm>
              <a:off x="1443675" y="2018109"/>
              <a:ext cx="169824" cy="17861"/>
            </a:xfrm>
            <a:custGeom>
              <a:avLst/>
              <a:gdLst/>
              <a:ahLst/>
              <a:cxnLst/>
              <a:rect l="0" t="0" r="0" b="0"/>
              <a:pathLst>
                <a:path w="169824" h="17861">
                  <a:moveTo>
                    <a:pt x="0" y="17860"/>
                  </a:moveTo>
                  <a:lnTo>
                    <a:pt x="7695" y="17860"/>
                  </a:lnTo>
                  <a:lnTo>
                    <a:pt x="9102" y="16867"/>
                  </a:lnTo>
                  <a:lnTo>
                    <a:pt x="11034" y="15214"/>
                  </a:lnTo>
                  <a:lnTo>
                    <a:pt x="13314" y="13119"/>
                  </a:lnTo>
                  <a:lnTo>
                    <a:pt x="16821" y="11723"/>
                  </a:lnTo>
                  <a:lnTo>
                    <a:pt x="21145" y="10792"/>
                  </a:lnTo>
                  <a:lnTo>
                    <a:pt x="26014" y="10171"/>
                  </a:lnTo>
                  <a:lnTo>
                    <a:pt x="30253" y="9757"/>
                  </a:lnTo>
                  <a:lnTo>
                    <a:pt x="34072" y="9482"/>
                  </a:lnTo>
                  <a:lnTo>
                    <a:pt x="37612" y="9298"/>
                  </a:lnTo>
                  <a:lnTo>
                    <a:pt x="46841" y="9093"/>
                  </a:lnTo>
                  <a:lnTo>
                    <a:pt x="81782" y="8940"/>
                  </a:lnTo>
                  <a:lnTo>
                    <a:pt x="86301" y="7944"/>
                  </a:lnTo>
                  <a:lnTo>
                    <a:pt x="91300" y="6288"/>
                  </a:lnTo>
                  <a:lnTo>
                    <a:pt x="96619" y="4192"/>
                  </a:lnTo>
                  <a:lnTo>
                    <a:pt x="101158" y="2795"/>
                  </a:lnTo>
                  <a:lnTo>
                    <a:pt x="105177" y="1863"/>
                  </a:lnTo>
                  <a:lnTo>
                    <a:pt x="108849" y="1242"/>
                  </a:lnTo>
                  <a:lnTo>
                    <a:pt x="113284" y="828"/>
                  </a:lnTo>
                  <a:lnTo>
                    <a:pt x="118227" y="552"/>
                  </a:lnTo>
                  <a:lnTo>
                    <a:pt x="128022" y="246"/>
                  </a:lnTo>
                  <a:lnTo>
                    <a:pt x="142403" y="49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3"/>
            <p:cNvSpPr/>
            <p:nvPr/>
          </p:nvSpPr>
          <p:spPr>
            <a:xfrm>
              <a:off x="1577746" y="1848445"/>
              <a:ext cx="62567" cy="294681"/>
            </a:xfrm>
            <a:custGeom>
              <a:avLst/>
              <a:gdLst/>
              <a:ahLst/>
              <a:cxnLst/>
              <a:rect l="0" t="0" r="0" b="0"/>
              <a:pathLst>
                <a:path w="62567" h="294681">
                  <a:moveTo>
                    <a:pt x="0" y="0"/>
                  </a:moveTo>
                  <a:lnTo>
                    <a:pt x="0" y="12429"/>
                  </a:lnTo>
                  <a:lnTo>
                    <a:pt x="993" y="16224"/>
                  </a:lnTo>
                  <a:lnTo>
                    <a:pt x="2648" y="20738"/>
                  </a:lnTo>
                  <a:lnTo>
                    <a:pt x="4745" y="25731"/>
                  </a:lnTo>
                  <a:lnTo>
                    <a:pt x="6142" y="31045"/>
                  </a:lnTo>
                  <a:lnTo>
                    <a:pt x="7074" y="36572"/>
                  </a:lnTo>
                  <a:lnTo>
                    <a:pt x="7695" y="42241"/>
                  </a:lnTo>
                  <a:lnTo>
                    <a:pt x="8110" y="48997"/>
                  </a:lnTo>
                  <a:lnTo>
                    <a:pt x="8570" y="64440"/>
                  </a:lnTo>
                  <a:lnTo>
                    <a:pt x="8829" y="85129"/>
                  </a:lnTo>
                  <a:lnTo>
                    <a:pt x="9858" y="92472"/>
                  </a:lnTo>
                  <a:lnTo>
                    <a:pt x="11538" y="100343"/>
                  </a:lnTo>
                  <a:lnTo>
                    <a:pt x="13650" y="108567"/>
                  </a:lnTo>
                  <a:lnTo>
                    <a:pt x="15059" y="117027"/>
                  </a:lnTo>
                  <a:lnTo>
                    <a:pt x="15998" y="125643"/>
                  </a:lnTo>
                  <a:lnTo>
                    <a:pt x="16624" y="134364"/>
                  </a:lnTo>
                  <a:lnTo>
                    <a:pt x="17041" y="142162"/>
                  </a:lnTo>
                  <a:lnTo>
                    <a:pt x="17505" y="156118"/>
                  </a:lnTo>
                  <a:lnTo>
                    <a:pt x="17766" y="179872"/>
                  </a:lnTo>
                  <a:lnTo>
                    <a:pt x="18796" y="187383"/>
                  </a:lnTo>
                  <a:lnTo>
                    <a:pt x="20475" y="194375"/>
                  </a:lnTo>
                  <a:lnTo>
                    <a:pt x="22588" y="201021"/>
                  </a:lnTo>
                  <a:lnTo>
                    <a:pt x="23997" y="207436"/>
                  </a:lnTo>
                  <a:lnTo>
                    <a:pt x="24936" y="213697"/>
                  </a:lnTo>
                  <a:lnTo>
                    <a:pt x="25562" y="219855"/>
                  </a:lnTo>
                  <a:lnTo>
                    <a:pt x="26972" y="225945"/>
                  </a:lnTo>
                  <a:lnTo>
                    <a:pt x="28906" y="231990"/>
                  </a:lnTo>
                  <a:lnTo>
                    <a:pt x="31188" y="238004"/>
                  </a:lnTo>
                  <a:lnTo>
                    <a:pt x="33702" y="243997"/>
                  </a:lnTo>
                  <a:lnTo>
                    <a:pt x="36372" y="249977"/>
                  </a:lnTo>
                  <a:lnTo>
                    <a:pt x="39145" y="255949"/>
                  </a:lnTo>
                  <a:lnTo>
                    <a:pt x="40993" y="260922"/>
                  </a:lnTo>
                  <a:lnTo>
                    <a:pt x="42225" y="265229"/>
                  </a:lnTo>
                  <a:lnTo>
                    <a:pt x="43047" y="269093"/>
                  </a:lnTo>
                  <a:lnTo>
                    <a:pt x="44588" y="272661"/>
                  </a:lnTo>
                  <a:lnTo>
                    <a:pt x="46608" y="276032"/>
                  </a:lnTo>
                  <a:lnTo>
                    <a:pt x="52242" y="283831"/>
                  </a:lnTo>
                  <a:lnTo>
                    <a:pt x="53697" y="285463"/>
                  </a:lnTo>
                  <a:lnTo>
                    <a:pt x="62566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4"/>
            <p:cNvSpPr/>
            <p:nvPr/>
          </p:nvSpPr>
          <p:spPr>
            <a:xfrm>
              <a:off x="1702879" y="2064034"/>
              <a:ext cx="192477" cy="213037"/>
            </a:xfrm>
            <a:custGeom>
              <a:avLst/>
              <a:gdLst/>
              <a:ahLst/>
              <a:cxnLst/>
              <a:rect l="0" t="0" r="0" b="0"/>
              <a:pathLst>
                <a:path w="192477" h="213037">
                  <a:moveTo>
                    <a:pt x="0" y="25513"/>
                  </a:moveTo>
                  <a:lnTo>
                    <a:pt x="4745" y="25513"/>
                  </a:lnTo>
                  <a:lnTo>
                    <a:pt x="6142" y="24521"/>
                  </a:lnTo>
                  <a:lnTo>
                    <a:pt x="7074" y="22867"/>
                  </a:lnTo>
                  <a:lnTo>
                    <a:pt x="7695" y="20772"/>
                  </a:lnTo>
                  <a:lnTo>
                    <a:pt x="9103" y="19376"/>
                  </a:lnTo>
                  <a:lnTo>
                    <a:pt x="11034" y="18445"/>
                  </a:lnTo>
                  <a:lnTo>
                    <a:pt x="13315" y="17824"/>
                  </a:lnTo>
                  <a:lnTo>
                    <a:pt x="18497" y="14489"/>
                  </a:lnTo>
                  <a:lnTo>
                    <a:pt x="21269" y="12211"/>
                  </a:lnTo>
                  <a:lnTo>
                    <a:pt x="24111" y="10691"/>
                  </a:lnTo>
                  <a:lnTo>
                    <a:pt x="29916" y="9004"/>
                  </a:lnTo>
                  <a:lnTo>
                    <a:pt x="35807" y="8254"/>
                  </a:lnTo>
                  <a:lnTo>
                    <a:pt x="38768" y="8054"/>
                  </a:lnTo>
                  <a:lnTo>
                    <a:pt x="41735" y="6928"/>
                  </a:lnTo>
                  <a:lnTo>
                    <a:pt x="47680" y="3032"/>
                  </a:lnTo>
                  <a:lnTo>
                    <a:pt x="51649" y="1596"/>
                  </a:lnTo>
                  <a:lnTo>
                    <a:pt x="56281" y="639"/>
                  </a:lnTo>
                  <a:lnTo>
                    <a:pt x="61356" y="0"/>
                  </a:lnTo>
                  <a:lnTo>
                    <a:pt x="65732" y="567"/>
                  </a:lnTo>
                  <a:lnTo>
                    <a:pt x="69642" y="1937"/>
                  </a:lnTo>
                  <a:lnTo>
                    <a:pt x="78309" y="6524"/>
                  </a:lnTo>
                  <a:lnTo>
                    <a:pt x="82143" y="9797"/>
                  </a:lnTo>
                  <a:lnTo>
                    <a:pt x="87157" y="14559"/>
                  </a:lnTo>
                  <a:lnTo>
                    <a:pt x="92696" y="19983"/>
                  </a:lnTo>
                  <a:lnTo>
                    <a:pt x="94570" y="22819"/>
                  </a:lnTo>
                  <a:lnTo>
                    <a:pt x="96652" y="28615"/>
                  </a:lnTo>
                  <a:lnTo>
                    <a:pt x="97578" y="34498"/>
                  </a:lnTo>
                  <a:lnTo>
                    <a:pt x="97825" y="37456"/>
                  </a:lnTo>
                  <a:lnTo>
                    <a:pt x="96996" y="40420"/>
                  </a:lnTo>
                  <a:lnTo>
                    <a:pt x="93427" y="46360"/>
                  </a:lnTo>
                  <a:lnTo>
                    <a:pt x="91179" y="52307"/>
                  </a:lnTo>
                  <a:lnTo>
                    <a:pt x="90580" y="55282"/>
                  </a:lnTo>
                  <a:lnTo>
                    <a:pt x="87265" y="61233"/>
                  </a:lnTo>
                  <a:lnTo>
                    <a:pt x="82482" y="67185"/>
                  </a:lnTo>
                  <a:lnTo>
                    <a:pt x="77045" y="73138"/>
                  </a:lnTo>
                  <a:lnTo>
                    <a:pt x="71606" y="78907"/>
                  </a:lnTo>
                  <a:lnTo>
                    <a:pt x="62688" y="87898"/>
                  </a:lnTo>
                  <a:lnTo>
                    <a:pt x="62590" y="81860"/>
                  </a:lnTo>
                  <a:lnTo>
                    <a:pt x="62577" y="80322"/>
                  </a:lnTo>
                  <a:lnTo>
                    <a:pt x="63566" y="79911"/>
                  </a:lnTo>
                  <a:lnTo>
                    <a:pt x="67314" y="79456"/>
                  </a:lnTo>
                  <a:lnTo>
                    <a:pt x="72291" y="79253"/>
                  </a:lnTo>
                  <a:lnTo>
                    <a:pt x="80675" y="79139"/>
                  </a:lnTo>
                  <a:lnTo>
                    <a:pt x="117936" y="79092"/>
                  </a:lnTo>
                  <a:lnTo>
                    <a:pt x="122321" y="80084"/>
                  </a:lnTo>
                  <a:lnTo>
                    <a:pt x="127231" y="81737"/>
                  </a:lnTo>
                  <a:lnTo>
                    <a:pt x="132490" y="83832"/>
                  </a:lnTo>
                  <a:lnTo>
                    <a:pt x="136990" y="87212"/>
                  </a:lnTo>
                  <a:lnTo>
                    <a:pt x="140982" y="91451"/>
                  </a:lnTo>
                  <a:lnTo>
                    <a:pt x="144637" y="96260"/>
                  </a:lnTo>
                  <a:lnTo>
                    <a:pt x="149060" y="100459"/>
                  </a:lnTo>
                  <a:lnTo>
                    <a:pt x="153995" y="104251"/>
                  </a:lnTo>
                  <a:lnTo>
                    <a:pt x="159271" y="107770"/>
                  </a:lnTo>
                  <a:lnTo>
                    <a:pt x="163782" y="111109"/>
                  </a:lnTo>
                  <a:lnTo>
                    <a:pt x="167782" y="114327"/>
                  </a:lnTo>
                  <a:lnTo>
                    <a:pt x="171442" y="117464"/>
                  </a:lnTo>
                  <a:lnTo>
                    <a:pt x="174875" y="120548"/>
                  </a:lnTo>
                  <a:lnTo>
                    <a:pt x="181337" y="126620"/>
                  </a:lnTo>
                  <a:lnTo>
                    <a:pt x="183458" y="130621"/>
                  </a:lnTo>
                  <a:lnTo>
                    <a:pt x="184872" y="135273"/>
                  </a:lnTo>
                  <a:lnTo>
                    <a:pt x="185814" y="140358"/>
                  </a:lnTo>
                  <a:lnTo>
                    <a:pt x="187436" y="144740"/>
                  </a:lnTo>
                  <a:lnTo>
                    <a:pt x="189510" y="148654"/>
                  </a:lnTo>
                  <a:lnTo>
                    <a:pt x="191886" y="152255"/>
                  </a:lnTo>
                  <a:lnTo>
                    <a:pt x="192476" y="155649"/>
                  </a:lnTo>
                  <a:lnTo>
                    <a:pt x="191877" y="158903"/>
                  </a:lnTo>
                  <a:lnTo>
                    <a:pt x="188563" y="165164"/>
                  </a:lnTo>
                  <a:lnTo>
                    <a:pt x="183780" y="171255"/>
                  </a:lnTo>
                  <a:lnTo>
                    <a:pt x="178343" y="177269"/>
                  </a:lnTo>
                  <a:lnTo>
                    <a:pt x="172617" y="183249"/>
                  </a:lnTo>
                  <a:lnTo>
                    <a:pt x="166761" y="189214"/>
                  </a:lnTo>
                  <a:lnTo>
                    <a:pt x="162816" y="192194"/>
                  </a:lnTo>
                  <a:lnTo>
                    <a:pt x="158200" y="195172"/>
                  </a:lnTo>
                  <a:lnTo>
                    <a:pt x="153137" y="198151"/>
                  </a:lnTo>
                  <a:lnTo>
                    <a:pt x="147774" y="201128"/>
                  </a:lnTo>
                  <a:lnTo>
                    <a:pt x="136520" y="207082"/>
                  </a:lnTo>
                  <a:lnTo>
                    <a:pt x="130738" y="209067"/>
                  </a:lnTo>
                  <a:lnTo>
                    <a:pt x="124897" y="210390"/>
                  </a:lnTo>
                  <a:lnTo>
                    <a:pt x="119017" y="211272"/>
                  </a:lnTo>
                  <a:lnTo>
                    <a:pt x="113111" y="211860"/>
                  </a:lnTo>
                  <a:lnTo>
                    <a:pt x="107187" y="212252"/>
                  </a:lnTo>
                  <a:lnTo>
                    <a:pt x="101251" y="212514"/>
                  </a:lnTo>
                  <a:lnTo>
                    <a:pt x="89360" y="212804"/>
                  </a:lnTo>
                  <a:lnTo>
                    <a:pt x="26814" y="2130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5"/>
            <p:cNvSpPr/>
            <p:nvPr/>
          </p:nvSpPr>
          <p:spPr>
            <a:xfrm>
              <a:off x="871638" y="2509242"/>
              <a:ext cx="232233" cy="427219"/>
            </a:xfrm>
            <a:custGeom>
              <a:avLst/>
              <a:gdLst/>
              <a:ahLst/>
              <a:cxnLst/>
              <a:rect l="0" t="0" r="0" b="0"/>
              <a:pathLst>
                <a:path w="232233" h="427219">
                  <a:moveTo>
                    <a:pt x="178761" y="0"/>
                  </a:moveTo>
                  <a:lnTo>
                    <a:pt x="178761" y="4741"/>
                  </a:lnTo>
                  <a:lnTo>
                    <a:pt x="177768" y="6137"/>
                  </a:lnTo>
                  <a:lnTo>
                    <a:pt x="176113" y="7068"/>
                  </a:lnTo>
                  <a:lnTo>
                    <a:pt x="171626" y="8102"/>
                  </a:lnTo>
                  <a:lnTo>
                    <a:pt x="166321" y="8562"/>
                  </a:lnTo>
                  <a:lnTo>
                    <a:pt x="163516" y="9677"/>
                  </a:lnTo>
                  <a:lnTo>
                    <a:pt x="157751" y="13561"/>
                  </a:lnTo>
                  <a:lnTo>
                    <a:pt x="153830" y="14994"/>
                  </a:lnTo>
                  <a:lnTo>
                    <a:pt x="149230" y="15949"/>
                  </a:lnTo>
                  <a:lnTo>
                    <a:pt x="144177" y="16586"/>
                  </a:lnTo>
                  <a:lnTo>
                    <a:pt x="139815" y="17011"/>
                  </a:lnTo>
                  <a:lnTo>
                    <a:pt x="135914" y="17293"/>
                  </a:lnTo>
                  <a:lnTo>
                    <a:pt x="132321" y="17482"/>
                  </a:lnTo>
                  <a:lnTo>
                    <a:pt x="127938" y="18600"/>
                  </a:lnTo>
                  <a:lnTo>
                    <a:pt x="123031" y="20338"/>
                  </a:lnTo>
                  <a:lnTo>
                    <a:pt x="117773" y="22488"/>
                  </a:lnTo>
                  <a:lnTo>
                    <a:pt x="112281" y="23922"/>
                  </a:lnTo>
                  <a:lnTo>
                    <a:pt x="106634" y="24877"/>
                  </a:lnTo>
                  <a:lnTo>
                    <a:pt x="100883" y="25515"/>
                  </a:lnTo>
                  <a:lnTo>
                    <a:pt x="96056" y="25939"/>
                  </a:lnTo>
                  <a:lnTo>
                    <a:pt x="91845" y="26223"/>
                  </a:lnTo>
                  <a:lnTo>
                    <a:pt x="88044" y="26412"/>
                  </a:lnTo>
                  <a:lnTo>
                    <a:pt x="78524" y="26621"/>
                  </a:lnTo>
                  <a:lnTo>
                    <a:pt x="36286" y="26789"/>
                  </a:lnTo>
                  <a:lnTo>
                    <a:pt x="35799" y="34478"/>
                  </a:lnTo>
                  <a:lnTo>
                    <a:pt x="35757" y="48039"/>
                  </a:lnTo>
                  <a:lnTo>
                    <a:pt x="38402" y="56408"/>
                  </a:lnTo>
                  <a:lnTo>
                    <a:pt x="41896" y="66742"/>
                  </a:lnTo>
                  <a:lnTo>
                    <a:pt x="43448" y="77950"/>
                  </a:lnTo>
                  <a:lnTo>
                    <a:pt x="46787" y="86900"/>
                  </a:lnTo>
                  <a:lnTo>
                    <a:pt x="49067" y="90675"/>
                  </a:lnTo>
                  <a:lnTo>
                    <a:pt x="51601" y="100162"/>
                  </a:lnTo>
                  <a:lnTo>
                    <a:pt x="53721" y="110993"/>
                  </a:lnTo>
                  <a:lnTo>
                    <a:pt x="57973" y="122421"/>
                  </a:lnTo>
                  <a:lnTo>
                    <a:pt x="60525" y="134115"/>
                  </a:lnTo>
                  <a:lnTo>
                    <a:pt x="61659" y="144935"/>
                  </a:lnTo>
                  <a:lnTo>
                    <a:pt x="62298" y="156604"/>
                  </a:lnTo>
                  <a:lnTo>
                    <a:pt x="62513" y="169436"/>
                  </a:lnTo>
                  <a:lnTo>
                    <a:pt x="62567" y="196039"/>
                  </a:lnTo>
                  <a:lnTo>
                    <a:pt x="69641" y="196399"/>
                  </a:lnTo>
                  <a:lnTo>
                    <a:pt x="70262" y="196417"/>
                  </a:lnTo>
                  <a:lnTo>
                    <a:pt x="77402" y="190309"/>
                  </a:lnTo>
                  <a:lnTo>
                    <a:pt x="82490" y="185428"/>
                  </a:lnTo>
                  <a:lnTo>
                    <a:pt x="101418" y="166565"/>
                  </a:lnTo>
                  <a:lnTo>
                    <a:pt x="105351" y="164622"/>
                  </a:lnTo>
                  <a:lnTo>
                    <a:pt x="109958" y="163326"/>
                  </a:lnTo>
                  <a:lnTo>
                    <a:pt x="115017" y="162462"/>
                  </a:lnTo>
                  <a:lnTo>
                    <a:pt x="119382" y="161886"/>
                  </a:lnTo>
                  <a:lnTo>
                    <a:pt x="123285" y="161503"/>
                  </a:lnTo>
                  <a:lnTo>
                    <a:pt x="126881" y="161247"/>
                  </a:lnTo>
                  <a:lnTo>
                    <a:pt x="131264" y="161076"/>
                  </a:lnTo>
                  <a:lnTo>
                    <a:pt x="145929" y="160836"/>
                  </a:lnTo>
                  <a:lnTo>
                    <a:pt x="153576" y="160779"/>
                  </a:lnTo>
                  <a:lnTo>
                    <a:pt x="157999" y="161757"/>
                  </a:lnTo>
                  <a:lnTo>
                    <a:pt x="162933" y="163400"/>
                  </a:lnTo>
                  <a:lnTo>
                    <a:pt x="168209" y="165488"/>
                  </a:lnTo>
                  <a:lnTo>
                    <a:pt x="172720" y="167872"/>
                  </a:lnTo>
                  <a:lnTo>
                    <a:pt x="176720" y="170454"/>
                  </a:lnTo>
                  <a:lnTo>
                    <a:pt x="180380" y="173167"/>
                  </a:lnTo>
                  <a:lnTo>
                    <a:pt x="184806" y="176961"/>
                  </a:lnTo>
                  <a:lnTo>
                    <a:pt x="189743" y="181474"/>
                  </a:lnTo>
                  <a:lnTo>
                    <a:pt x="195021" y="186467"/>
                  </a:lnTo>
                  <a:lnTo>
                    <a:pt x="199532" y="191780"/>
                  </a:lnTo>
                  <a:lnTo>
                    <a:pt x="203533" y="197307"/>
                  </a:lnTo>
                  <a:lnTo>
                    <a:pt x="210626" y="209731"/>
                  </a:lnTo>
                  <a:lnTo>
                    <a:pt x="213908" y="217211"/>
                  </a:lnTo>
                  <a:lnTo>
                    <a:pt x="217090" y="225175"/>
                  </a:lnTo>
                  <a:lnTo>
                    <a:pt x="220203" y="232468"/>
                  </a:lnTo>
                  <a:lnTo>
                    <a:pt x="226312" y="245864"/>
                  </a:lnTo>
                  <a:lnTo>
                    <a:pt x="229688" y="258432"/>
                  </a:lnTo>
                  <a:lnTo>
                    <a:pt x="231189" y="271624"/>
                  </a:lnTo>
                  <a:lnTo>
                    <a:pt x="231589" y="279309"/>
                  </a:lnTo>
                  <a:lnTo>
                    <a:pt x="232034" y="294794"/>
                  </a:lnTo>
                  <a:lnTo>
                    <a:pt x="232232" y="308290"/>
                  </a:lnTo>
                  <a:lnTo>
                    <a:pt x="229671" y="320903"/>
                  </a:lnTo>
                  <a:lnTo>
                    <a:pt x="225223" y="333124"/>
                  </a:lnTo>
                  <a:lnTo>
                    <a:pt x="219935" y="345170"/>
                  </a:lnTo>
                  <a:lnTo>
                    <a:pt x="214275" y="357138"/>
                  </a:lnTo>
                  <a:lnTo>
                    <a:pt x="211375" y="363108"/>
                  </a:lnTo>
                  <a:lnTo>
                    <a:pt x="207456" y="368080"/>
                  </a:lnTo>
                  <a:lnTo>
                    <a:pt x="202856" y="372386"/>
                  </a:lnTo>
                  <a:lnTo>
                    <a:pt x="197804" y="376250"/>
                  </a:lnTo>
                  <a:lnTo>
                    <a:pt x="192450" y="380810"/>
                  </a:lnTo>
                  <a:lnTo>
                    <a:pt x="186894" y="385834"/>
                  </a:lnTo>
                  <a:lnTo>
                    <a:pt x="181204" y="391168"/>
                  </a:lnTo>
                  <a:lnTo>
                    <a:pt x="175424" y="395716"/>
                  </a:lnTo>
                  <a:lnTo>
                    <a:pt x="169585" y="399741"/>
                  </a:lnTo>
                  <a:lnTo>
                    <a:pt x="163705" y="403415"/>
                  </a:lnTo>
                  <a:lnTo>
                    <a:pt x="157800" y="406858"/>
                  </a:lnTo>
                  <a:lnTo>
                    <a:pt x="151877" y="410145"/>
                  </a:lnTo>
                  <a:lnTo>
                    <a:pt x="145941" y="413328"/>
                  </a:lnTo>
                  <a:lnTo>
                    <a:pt x="139998" y="415451"/>
                  </a:lnTo>
                  <a:lnTo>
                    <a:pt x="134050" y="416866"/>
                  </a:lnTo>
                  <a:lnTo>
                    <a:pt x="128098" y="417809"/>
                  </a:lnTo>
                  <a:lnTo>
                    <a:pt x="122144" y="419430"/>
                  </a:lnTo>
                  <a:lnTo>
                    <a:pt x="116189" y="421503"/>
                  </a:lnTo>
                  <a:lnTo>
                    <a:pt x="110232" y="423877"/>
                  </a:lnTo>
                  <a:lnTo>
                    <a:pt x="105268" y="425460"/>
                  </a:lnTo>
                  <a:lnTo>
                    <a:pt x="100965" y="426515"/>
                  </a:lnTo>
                  <a:lnTo>
                    <a:pt x="97104" y="427218"/>
                  </a:lnTo>
                  <a:lnTo>
                    <a:pt x="92543" y="426695"/>
                  </a:lnTo>
                  <a:lnTo>
                    <a:pt x="87517" y="425354"/>
                  </a:lnTo>
                  <a:lnTo>
                    <a:pt x="82179" y="423468"/>
                  </a:lnTo>
                  <a:lnTo>
                    <a:pt x="76635" y="422210"/>
                  </a:lnTo>
                  <a:lnTo>
                    <a:pt x="70952" y="421372"/>
                  </a:lnTo>
                  <a:lnTo>
                    <a:pt x="65178" y="420813"/>
                  </a:lnTo>
                  <a:lnTo>
                    <a:pt x="59342" y="419448"/>
                  </a:lnTo>
                  <a:lnTo>
                    <a:pt x="53465" y="417546"/>
                  </a:lnTo>
                  <a:lnTo>
                    <a:pt x="47561" y="415286"/>
                  </a:lnTo>
                  <a:lnTo>
                    <a:pt x="42631" y="411795"/>
                  </a:lnTo>
                  <a:lnTo>
                    <a:pt x="38352" y="407483"/>
                  </a:lnTo>
                  <a:lnTo>
                    <a:pt x="34506" y="402624"/>
                  </a:lnTo>
                  <a:lnTo>
                    <a:pt x="27585" y="394580"/>
                  </a:lnTo>
                  <a:lnTo>
                    <a:pt x="24348" y="391045"/>
                  </a:lnTo>
                  <a:lnTo>
                    <a:pt x="21198" y="388689"/>
                  </a:lnTo>
                  <a:lnTo>
                    <a:pt x="15049" y="386071"/>
                  </a:lnTo>
                  <a:lnTo>
                    <a:pt x="9006" y="382262"/>
                  </a:lnTo>
                  <a:lnTo>
                    <a:pt x="0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6"/>
            <p:cNvSpPr/>
            <p:nvPr/>
          </p:nvSpPr>
          <p:spPr>
            <a:xfrm>
              <a:off x="1238099" y="2625328"/>
              <a:ext cx="26815" cy="196454"/>
            </a:xfrm>
            <a:custGeom>
              <a:avLst/>
              <a:gdLst/>
              <a:ahLst/>
              <a:cxnLst/>
              <a:rect l="0" t="0" r="0" b="0"/>
              <a:pathLst>
                <a:path w="26815" h="196454">
                  <a:moveTo>
                    <a:pt x="0" y="0"/>
                  </a:moveTo>
                  <a:lnTo>
                    <a:pt x="4745" y="4741"/>
                  </a:lnTo>
                  <a:lnTo>
                    <a:pt x="6142" y="8121"/>
                  </a:lnTo>
                  <a:lnTo>
                    <a:pt x="7074" y="12359"/>
                  </a:lnTo>
                  <a:lnTo>
                    <a:pt x="7695" y="17169"/>
                  </a:lnTo>
                  <a:lnTo>
                    <a:pt x="8110" y="21368"/>
                  </a:lnTo>
                  <a:lnTo>
                    <a:pt x="8386" y="25159"/>
                  </a:lnTo>
                  <a:lnTo>
                    <a:pt x="8570" y="28679"/>
                  </a:lnTo>
                  <a:lnTo>
                    <a:pt x="9685" y="33010"/>
                  </a:lnTo>
                  <a:lnTo>
                    <a:pt x="11423" y="37882"/>
                  </a:lnTo>
                  <a:lnTo>
                    <a:pt x="13574" y="43114"/>
                  </a:lnTo>
                  <a:lnTo>
                    <a:pt x="15008" y="49578"/>
                  </a:lnTo>
                  <a:lnTo>
                    <a:pt x="15964" y="56864"/>
                  </a:lnTo>
                  <a:lnTo>
                    <a:pt x="16601" y="64699"/>
                  </a:lnTo>
                  <a:lnTo>
                    <a:pt x="17026" y="71906"/>
                  </a:lnTo>
                  <a:lnTo>
                    <a:pt x="17498" y="85206"/>
                  </a:lnTo>
                  <a:lnTo>
                    <a:pt x="17764" y="103849"/>
                  </a:lnTo>
                  <a:lnTo>
                    <a:pt x="18795" y="110905"/>
                  </a:lnTo>
                  <a:lnTo>
                    <a:pt x="20475" y="118585"/>
                  </a:lnTo>
                  <a:lnTo>
                    <a:pt x="22588" y="126682"/>
                  </a:lnTo>
                  <a:lnTo>
                    <a:pt x="23996" y="134064"/>
                  </a:lnTo>
                  <a:lnTo>
                    <a:pt x="24936" y="140969"/>
                  </a:lnTo>
                  <a:lnTo>
                    <a:pt x="25562" y="147558"/>
                  </a:lnTo>
                  <a:lnTo>
                    <a:pt x="25979" y="153934"/>
                  </a:lnTo>
                  <a:lnTo>
                    <a:pt x="26258" y="160170"/>
                  </a:lnTo>
                  <a:lnTo>
                    <a:pt x="26649" y="175780"/>
                  </a:lnTo>
                  <a:lnTo>
                    <a:pt x="26814" y="196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7"/>
            <p:cNvSpPr/>
            <p:nvPr/>
          </p:nvSpPr>
          <p:spPr>
            <a:xfrm>
              <a:off x="1211285" y="2723555"/>
              <a:ext cx="169824" cy="17860"/>
            </a:xfrm>
            <a:custGeom>
              <a:avLst/>
              <a:gdLst/>
              <a:ahLst/>
              <a:cxnLst/>
              <a:rect l="0" t="0" r="0" b="0"/>
              <a:pathLst>
                <a:path w="169824" h="17860">
                  <a:moveTo>
                    <a:pt x="0" y="17859"/>
                  </a:moveTo>
                  <a:lnTo>
                    <a:pt x="4745" y="17859"/>
                  </a:lnTo>
                  <a:lnTo>
                    <a:pt x="6142" y="16867"/>
                  </a:lnTo>
                  <a:lnTo>
                    <a:pt x="7074" y="15213"/>
                  </a:lnTo>
                  <a:lnTo>
                    <a:pt x="7695" y="13118"/>
                  </a:lnTo>
                  <a:lnTo>
                    <a:pt x="9102" y="11722"/>
                  </a:lnTo>
                  <a:lnTo>
                    <a:pt x="11034" y="10791"/>
                  </a:lnTo>
                  <a:lnTo>
                    <a:pt x="13314" y="10171"/>
                  </a:lnTo>
                  <a:lnTo>
                    <a:pt x="16821" y="9757"/>
                  </a:lnTo>
                  <a:lnTo>
                    <a:pt x="21145" y="9481"/>
                  </a:lnTo>
                  <a:lnTo>
                    <a:pt x="26014" y="9297"/>
                  </a:lnTo>
                  <a:lnTo>
                    <a:pt x="42357" y="9038"/>
                  </a:lnTo>
                  <a:lnTo>
                    <a:pt x="77520" y="8939"/>
                  </a:lnTo>
                  <a:lnTo>
                    <a:pt x="83460" y="7944"/>
                  </a:lnTo>
                  <a:lnTo>
                    <a:pt x="89406" y="6288"/>
                  </a:lnTo>
                  <a:lnTo>
                    <a:pt x="95356" y="4192"/>
                  </a:lnTo>
                  <a:lnTo>
                    <a:pt x="101309" y="2794"/>
                  </a:lnTo>
                  <a:lnTo>
                    <a:pt x="107264" y="1863"/>
                  </a:lnTo>
                  <a:lnTo>
                    <a:pt x="113220" y="1242"/>
                  </a:lnTo>
                  <a:lnTo>
                    <a:pt x="119177" y="828"/>
                  </a:lnTo>
                  <a:lnTo>
                    <a:pt x="125135" y="552"/>
                  </a:lnTo>
                  <a:lnTo>
                    <a:pt x="137051" y="245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8"/>
            <p:cNvSpPr/>
            <p:nvPr/>
          </p:nvSpPr>
          <p:spPr>
            <a:xfrm>
              <a:off x="1488365" y="2536031"/>
              <a:ext cx="71506" cy="348259"/>
            </a:xfrm>
            <a:custGeom>
              <a:avLst/>
              <a:gdLst/>
              <a:ahLst/>
              <a:cxnLst/>
              <a:rect l="0" t="0" r="0" b="0"/>
              <a:pathLst>
                <a:path w="71506" h="348259">
                  <a:moveTo>
                    <a:pt x="0" y="0"/>
                  </a:moveTo>
                  <a:lnTo>
                    <a:pt x="0" y="4741"/>
                  </a:lnTo>
                  <a:lnTo>
                    <a:pt x="993" y="7129"/>
                  </a:lnTo>
                  <a:lnTo>
                    <a:pt x="2648" y="9714"/>
                  </a:lnTo>
                  <a:lnTo>
                    <a:pt x="4745" y="12429"/>
                  </a:lnTo>
                  <a:lnTo>
                    <a:pt x="6143" y="16224"/>
                  </a:lnTo>
                  <a:lnTo>
                    <a:pt x="7696" y="25731"/>
                  </a:lnTo>
                  <a:lnTo>
                    <a:pt x="8386" y="36572"/>
                  </a:lnTo>
                  <a:lnTo>
                    <a:pt x="8693" y="48004"/>
                  </a:lnTo>
                  <a:lnTo>
                    <a:pt x="8829" y="59700"/>
                  </a:lnTo>
                  <a:lnTo>
                    <a:pt x="9859" y="66589"/>
                  </a:lnTo>
                  <a:lnTo>
                    <a:pt x="11538" y="74158"/>
                  </a:lnTo>
                  <a:lnTo>
                    <a:pt x="13651" y="82181"/>
                  </a:lnTo>
                  <a:lnTo>
                    <a:pt x="15059" y="89514"/>
                  </a:lnTo>
                  <a:lnTo>
                    <a:pt x="15998" y="96387"/>
                  </a:lnTo>
                  <a:lnTo>
                    <a:pt x="16624" y="102953"/>
                  </a:lnTo>
                  <a:lnTo>
                    <a:pt x="18035" y="110307"/>
                  </a:lnTo>
                  <a:lnTo>
                    <a:pt x="19968" y="118186"/>
                  </a:lnTo>
                  <a:lnTo>
                    <a:pt x="22250" y="126416"/>
                  </a:lnTo>
                  <a:lnTo>
                    <a:pt x="23772" y="134879"/>
                  </a:lnTo>
                  <a:lnTo>
                    <a:pt x="24786" y="143497"/>
                  </a:lnTo>
                  <a:lnTo>
                    <a:pt x="25462" y="152220"/>
                  </a:lnTo>
                  <a:lnTo>
                    <a:pt x="26906" y="161011"/>
                  </a:lnTo>
                  <a:lnTo>
                    <a:pt x="28862" y="169848"/>
                  </a:lnTo>
                  <a:lnTo>
                    <a:pt x="31158" y="178717"/>
                  </a:lnTo>
                  <a:lnTo>
                    <a:pt x="32690" y="187606"/>
                  </a:lnTo>
                  <a:lnTo>
                    <a:pt x="33711" y="196508"/>
                  </a:lnTo>
                  <a:lnTo>
                    <a:pt x="34391" y="205419"/>
                  </a:lnTo>
                  <a:lnTo>
                    <a:pt x="35838" y="213345"/>
                  </a:lnTo>
                  <a:lnTo>
                    <a:pt x="37796" y="220613"/>
                  </a:lnTo>
                  <a:lnTo>
                    <a:pt x="48073" y="251276"/>
                  </a:lnTo>
                  <a:lnTo>
                    <a:pt x="49925" y="258798"/>
                  </a:lnTo>
                  <a:lnTo>
                    <a:pt x="51160" y="265798"/>
                  </a:lnTo>
                  <a:lnTo>
                    <a:pt x="51983" y="272449"/>
                  </a:lnTo>
                  <a:lnTo>
                    <a:pt x="53524" y="277875"/>
                  </a:lnTo>
                  <a:lnTo>
                    <a:pt x="55545" y="282484"/>
                  </a:lnTo>
                  <a:lnTo>
                    <a:pt x="57886" y="286549"/>
                  </a:lnTo>
                  <a:lnTo>
                    <a:pt x="59446" y="291244"/>
                  </a:lnTo>
                  <a:lnTo>
                    <a:pt x="61180" y="301752"/>
                  </a:lnTo>
                  <a:lnTo>
                    <a:pt x="62635" y="307332"/>
                  </a:lnTo>
                  <a:lnTo>
                    <a:pt x="64598" y="313037"/>
                  </a:lnTo>
                  <a:lnTo>
                    <a:pt x="66901" y="318824"/>
                  </a:lnTo>
                  <a:lnTo>
                    <a:pt x="68435" y="323674"/>
                  </a:lnTo>
                  <a:lnTo>
                    <a:pt x="70595" y="334249"/>
                  </a:lnTo>
                  <a:lnTo>
                    <a:pt x="71325" y="340971"/>
                  </a:lnTo>
                  <a:lnTo>
                    <a:pt x="71505" y="3482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9"/>
            <p:cNvSpPr/>
            <p:nvPr/>
          </p:nvSpPr>
          <p:spPr>
            <a:xfrm>
              <a:off x="1604983" y="2491383"/>
              <a:ext cx="71082" cy="366118"/>
            </a:xfrm>
            <a:custGeom>
              <a:avLst/>
              <a:gdLst/>
              <a:ahLst/>
              <a:cxnLst/>
              <a:rect l="0" t="0" r="0" b="0"/>
              <a:pathLst>
                <a:path w="71082" h="366118">
                  <a:moveTo>
                    <a:pt x="71081" y="0"/>
                  </a:moveTo>
                  <a:lnTo>
                    <a:pt x="66336" y="4740"/>
                  </a:lnTo>
                  <a:lnTo>
                    <a:pt x="64939" y="7129"/>
                  </a:lnTo>
                  <a:lnTo>
                    <a:pt x="63386" y="12429"/>
                  </a:lnTo>
                  <a:lnTo>
                    <a:pt x="62696" y="20737"/>
                  </a:lnTo>
                  <a:lnTo>
                    <a:pt x="62512" y="25731"/>
                  </a:lnTo>
                  <a:lnTo>
                    <a:pt x="61396" y="31044"/>
                  </a:lnTo>
                  <a:lnTo>
                    <a:pt x="59659" y="36571"/>
                  </a:lnTo>
                  <a:lnTo>
                    <a:pt x="57507" y="42240"/>
                  </a:lnTo>
                  <a:lnTo>
                    <a:pt x="55080" y="49988"/>
                  </a:lnTo>
                  <a:lnTo>
                    <a:pt x="46919" y="78862"/>
                  </a:lnTo>
                  <a:lnTo>
                    <a:pt x="41142" y="97558"/>
                  </a:lnTo>
                  <a:lnTo>
                    <a:pt x="37218" y="107702"/>
                  </a:lnTo>
                  <a:lnTo>
                    <a:pt x="32616" y="118434"/>
                  </a:lnTo>
                  <a:lnTo>
                    <a:pt x="27562" y="129558"/>
                  </a:lnTo>
                  <a:lnTo>
                    <a:pt x="23199" y="140942"/>
                  </a:lnTo>
                  <a:lnTo>
                    <a:pt x="19297" y="152501"/>
                  </a:lnTo>
                  <a:lnTo>
                    <a:pt x="15703" y="164175"/>
                  </a:lnTo>
                  <a:lnTo>
                    <a:pt x="13307" y="175926"/>
                  </a:lnTo>
                  <a:lnTo>
                    <a:pt x="11710" y="187729"/>
                  </a:lnTo>
                  <a:lnTo>
                    <a:pt x="10645" y="199567"/>
                  </a:lnTo>
                  <a:lnTo>
                    <a:pt x="8941" y="211428"/>
                  </a:lnTo>
                  <a:lnTo>
                    <a:pt x="6813" y="223303"/>
                  </a:lnTo>
                  <a:lnTo>
                    <a:pt x="4401" y="235189"/>
                  </a:lnTo>
                  <a:lnTo>
                    <a:pt x="2793" y="246089"/>
                  </a:lnTo>
                  <a:lnTo>
                    <a:pt x="1721" y="256333"/>
                  </a:lnTo>
                  <a:lnTo>
                    <a:pt x="1006" y="266139"/>
                  </a:lnTo>
                  <a:lnTo>
                    <a:pt x="530" y="275652"/>
                  </a:lnTo>
                  <a:lnTo>
                    <a:pt x="0" y="294160"/>
                  </a:lnTo>
                  <a:lnTo>
                    <a:pt x="852" y="302271"/>
                  </a:lnTo>
                  <a:lnTo>
                    <a:pt x="2413" y="309662"/>
                  </a:lnTo>
                  <a:lnTo>
                    <a:pt x="4447" y="316574"/>
                  </a:lnTo>
                  <a:lnTo>
                    <a:pt x="5803" y="323167"/>
                  </a:lnTo>
                  <a:lnTo>
                    <a:pt x="6707" y="329546"/>
                  </a:lnTo>
                  <a:lnTo>
                    <a:pt x="7310" y="335783"/>
                  </a:lnTo>
                  <a:lnTo>
                    <a:pt x="9698" y="340934"/>
                  </a:lnTo>
                  <a:lnTo>
                    <a:pt x="13276" y="345359"/>
                  </a:lnTo>
                  <a:lnTo>
                    <a:pt x="21555" y="352923"/>
                  </a:lnTo>
                  <a:lnTo>
                    <a:pt x="28545" y="359591"/>
                  </a:lnTo>
                  <a:lnTo>
                    <a:pt x="32793" y="361767"/>
                  </a:lnTo>
                  <a:lnTo>
                    <a:pt x="37611" y="363217"/>
                  </a:lnTo>
                  <a:lnTo>
                    <a:pt x="53205" y="3661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10"/>
            <p:cNvSpPr/>
            <p:nvPr/>
          </p:nvSpPr>
          <p:spPr>
            <a:xfrm>
              <a:off x="1685003" y="2580723"/>
              <a:ext cx="176983" cy="232130"/>
            </a:xfrm>
            <a:custGeom>
              <a:avLst/>
              <a:gdLst/>
              <a:ahLst/>
              <a:cxnLst/>
              <a:rect l="0" t="0" r="0" b="0"/>
              <a:pathLst>
                <a:path w="176983" h="232130">
                  <a:moveTo>
                    <a:pt x="0" y="35675"/>
                  </a:moveTo>
                  <a:lnTo>
                    <a:pt x="0" y="27987"/>
                  </a:lnTo>
                  <a:lnTo>
                    <a:pt x="4744" y="22373"/>
                  </a:lnTo>
                  <a:lnTo>
                    <a:pt x="9102" y="17724"/>
                  </a:lnTo>
                  <a:lnTo>
                    <a:pt x="21269" y="5506"/>
                  </a:lnTo>
                  <a:lnTo>
                    <a:pt x="25103" y="3656"/>
                  </a:lnTo>
                  <a:lnTo>
                    <a:pt x="29646" y="2423"/>
                  </a:lnTo>
                  <a:lnTo>
                    <a:pt x="34661" y="1601"/>
                  </a:lnTo>
                  <a:lnTo>
                    <a:pt x="39990" y="1053"/>
                  </a:lnTo>
                  <a:lnTo>
                    <a:pt x="45529" y="688"/>
                  </a:lnTo>
                  <a:lnTo>
                    <a:pt x="55987" y="282"/>
                  </a:lnTo>
                  <a:lnTo>
                    <a:pt x="63946" y="101"/>
                  </a:lnTo>
                  <a:lnTo>
                    <a:pt x="78754" y="0"/>
                  </a:lnTo>
                  <a:lnTo>
                    <a:pt x="83289" y="978"/>
                  </a:lnTo>
                  <a:lnTo>
                    <a:pt x="87306" y="2622"/>
                  </a:lnTo>
                  <a:lnTo>
                    <a:pt x="90977" y="4710"/>
                  </a:lnTo>
                  <a:lnTo>
                    <a:pt x="94417" y="7094"/>
                  </a:lnTo>
                  <a:lnTo>
                    <a:pt x="97703" y="9676"/>
                  </a:lnTo>
                  <a:lnTo>
                    <a:pt x="100888" y="12390"/>
                  </a:lnTo>
                  <a:lnTo>
                    <a:pt x="103011" y="16183"/>
                  </a:lnTo>
                  <a:lnTo>
                    <a:pt x="104426" y="20696"/>
                  </a:lnTo>
                  <a:lnTo>
                    <a:pt x="105369" y="25689"/>
                  </a:lnTo>
                  <a:lnTo>
                    <a:pt x="105998" y="30010"/>
                  </a:lnTo>
                  <a:lnTo>
                    <a:pt x="106418" y="33883"/>
                  </a:lnTo>
                  <a:lnTo>
                    <a:pt x="106697" y="37457"/>
                  </a:lnTo>
                  <a:lnTo>
                    <a:pt x="105890" y="41824"/>
                  </a:lnTo>
                  <a:lnTo>
                    <a:pt x="104360" y="46720"/>
                  </a:lnTo>
                  <a:lnTo>
                    <a:pt x="102346" y="51968"/>
                  </a:lnTo>
                  <a:lnTo>
                    <a:pt x="100010" y="56459"/>
                  </a:lnTo>
                  <a:lnTo>
                    <a:pt x="97460" y="60445"/>
                  </a:lnTo>
                  <a:lnTo>
                    <a:pt x="91978" y="67520"/>
                  </a:lnTo>
                  <a:lnTo>
                    <a:pt x="89126" y="70796"/>
                  </a:lnTo>
                  <a:lnTo>
                    <a:pt x="86231" y="73972"/>
                  </a:lnTo>
                  <a:lnTo>
                    <a:pt x="80367" y="80146"/>
                  </a:lnTo>
                  <a:lnTo>
                    <a:pt x="59582" y="101150"/>
                  </a:lnTo>
                  <a:lnTo>
                    <a:pt x="56604" y="103137"/>
                  </a:lnTo>
                  <a:lnTo>
                    <a:pt x="53626" y="104463"/>
                  </a:lnTo>
                  <a:lnTo>
                    <a:pt x="45213" y="106958"/>
                  </a:lnTo>
                  <a:lnTo>
                    <a:pt x="44845" y="102327"/>
                  </a:lnTo>
                  <a:lnTo>
                    <a:pt x="45786" y="100945"/>
                  </a:lnTo>
                  <a:lnTo>
                    <a:pt x="47407" y="100025"/>
                  </a:lnTo>
                  <a:lnTo>
                    <a:pt x="49481" y="99411"/>
                  </a:lnTo>
                  <a:lnTo>
                    <a:pt x="54433" y="96083"/>
                  </a:lnTo>
                  <a:lnTo>
                    <a:pt x="57144" y="93807"/>
                  </a:lnTo>
                  <a:lnTo>
                    <a:pt x="60938" y="92289"/>
                  </a:lnTo>
                  <a:lnTo>
                    <a:pt x="65453" y="91277"/>
                  </a:lnTo>
                  <a:lnTo>
                    <a:pt x="70449" y="90603"/>
                  </a:lnTo>
                  <a:lnTo>
                    <a:pt x="74773" y="90153"/>
                  </a:lnTo>
                  <a:lnTo>
                    <a:pt x="78649" y="89853"/>
                  </a:lnTo>
                  <a:lnTo>
                    <a:pt x="82226" y="89653"/>
                  </a:lnTo>
                  <a:lnTo>
                    <a:pt x="86597" y="90512"/>
                  </a:lnTo>
                  <a:lnTo>
                    <a:pt x="91497" y="92077"/>
                  </a:lnTo>
                  <a:lnTo>
                    <a:pt x="96750" y="94112"/>
                  </a:lnTo>
                  <a:lnTo>
                    <a:pt x="102239" y="95469"/>
                  </a:lnTo>
                  <a:lnTo>
                    <a:pt x="107884" y="96374"/>
                  </a:lnTo>
                  <a:lnTo>
                    <a:pt x="113633" y="96977"/>
                  </a:lnTo>
                  <a:lnTo>
                    <a:pt x="119453" y="99364"/>
                  </a:lnTo>
                  <a:lnTo>
                    <a:pt x="125318" y="102939"/>
                  </a:lnTo>
                  <a:lnTo>
                    <a:pt x="131215" y="107307"/>
                  </a:lnTo>
                  <a:lnTo>
                    <a:pt x="136139" y="111211"/>
                  </a:lnTo>
                  <a:lnTo>
                    <a:pt x="140415" y="114806"/>
                  </a:lnTo>
                  <a:lnTo>
                    <a:pt x="144259" y="118195"/>
                  </a:lnTo>
                  <a:lnTo>
                    <a:pt x="151178" y="124606"/>
                  </a:lnTo>
                  <a:lnTo>
                    <a:pt x="154414" y="127704"/>
                  </a:lnTo>
                  <a:lnTo>
                    <a:pt x="157564" y="131754"/>
                  </a:lnTo>
                  <a:lnTo>
                    <a:pt x="160657" y="136439"/>
                  </a:lnTo>
                  <a:lnTo>
                    <a:pt x="163712" y="141546"/>
                  </a:lnTo>
                  <a:lnTo>
                    <a:pt x="166742" y="145944"/>
                  </a:lnTo>
                  <a:lnTo>
                    <a:pt x="169756" y="149867"/>
                  </a:lnTo>
                  <a:lnTo>
                    <a:pt x="172757" y="153475"/>
                  </a:lnTo>
                  <a:lnTo>
                    <a:pt x="174758" y="157865"/>
                  </a:lnTo>
                  <a:lnTo>
                    <a:pt x="176093" y="162776"/>
                  </a:lnTo>
                  <a:lnTo>
                    <a:pt x="176982" y="168034"/>
                  </a:lnTo>
                  <a:lnTo>
                    <a:pt x="176582" y="172532"/>
                  </a:lnTo>
                  <a:lnTo>
                    <a:pt x="175322" y="176522"/>
                  </a:lnTo>
                  <a:lnTo>
                    <a:pt x="171274" y="183602"/>
                  </a:lnTo>
                  <a:lnTo>
                    <a:pt x="166164" y="190056"/>
                  </a:lnTo>
                  <a:lnTo>
                    <a:pt x="163411" y="193166"/>
                  </a:lnTo>
                  <a:lnTo>
                    <a:pt x="157704" y="199268"/>
                  </a:lnTo>
                  <a:lnTo>
                    <a:pt x="148908" y="208281"/>
                  </a:lnTo>
                  <a:lnTo>
                    <a:pt x="144955" y="211269"/>
                  </a:lnTo>
                  <a:lnTo>
                    <a:pt x="140334" y="214253"/>
                  </a:lnTo>
                  <a:lnTo>
                    <a:pt x="135267" y="217235"/>
                  </a:lnTo>
                  <a:lnTo>
                    <a:pt x="129902" y="219223"/>
                  </a:lnTo>
                  <a:lnTo>
                    <a:pt x="124340" y="220548"/>
                  </a:lnTo>
                  <a:lnTo>
                    <a:pt x="118645" y="221432"/>
                  </a:lnTo>
                  <a:lnTo>
                    <a:pt x="113856" y="223013"/>
                  </a:lnTo>
                  <a:lnTo>
                    <a:pt x="109670" y="225060"/>
                  </a:lnTo>
                  <a:lnTo>
                    <a:pt x="105886" y="227416"/>
                  </a:lnTo>
                  <a:lnTo>
                    <a:pt x="102370" y="228987"/>
                  </a:lnTo>
                  <a:lnTo>
                    <a:pt x="99034" y="230034"/>
                  </a:lnTo>
                  <a:lnTo>
                    <a:pt x="89380" y="2321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11"/>
            <p:cNvSpPr/>
            <p:nvPr/>
          </p:nvSpPr>
          <p:spPr>
            <a:xfrm>
              <a:off x="1774383" y="2446734"/>
              <a:ext cx="196445" cy="482205"/>
            </a:xfrm>
            <a:custGeom>
              <a:avLst/>
              <a:gdLst/>
              <a:ahLst/>
              <a:cxnLst/>
              <a:rect l="0" t="0" r="0" b="0"/>
              <a:pathLst>
                <a:path w="196445" h="482205">
                  <a:moveTo>
                    <a:pt x="0" y="0"/>
                  </a:moveTo>
                  <a:lnTo>
                    <a:pt x="21011" y="20991"/>
                  </a:lnTo>
                  <a:lnTo>
                    <a:pt x="26884" y="29504"/>
                  </a:lnTo>
                  <a:lnTo>
                    <a:pt x="29840" y="34553"/>
                  </a:lnTo>
                  <a:lnTo>
                    <a:pt x="33797" y="39902"/>
                  </a:lnTo>
                  <a:lnTo>
                    <a:pt x="38421" y="45453"/>
                  </a:lnTo>
                  <a:lnTo>
                    <a:pt x="43491" y="51138"/>
                  </a:lnTo>
                  <a:lnTo>
                    <a:pt x="48856" y="57905"/>
                  </a:lnTo>
                  <a:lnTo>
                    <a:pt x="54420" y="65392"/>
                  </a:lnTo>
                  <a:lnTo>
                    <a:pt x="60115" y="73361"/>
                  </a:lnTo>
                  <a:lnTo>
                    <a:pt x="66891" y="80657"/>
                  </a:lnTo>
                  <a:lnTo>
                    <a:pt x="74387" y="87506"/>
                  </a:lnTo>
                  <a:lnTo>
                    <a:pt x="82365" y="94056"/>
                  </a:lnTo>
                  <a:lnTo>
                    <a:pt x="89669" y="101400"/>
                  </a:lnTo>
                  <a:lnTo>
                    <a:pt x="96525" y="109272"/>
                  </a:lnTo>
                  <a:lnTo>
                    <a:pt x="103082" y="117497"/>
                  </a:lnTo>
                  <a:lnTo>
                    <a:pt x="109439" y="125956"/>
                  </a:lnTo>
                  <a:lnTo>
                    <a:pt x="121800" y="143293"/>
                  </a:lnTo>
                  <a:lnTo>
                    <a:pt x="128870" y="152084"/>
                  </a:lnTo>
                  <a:lnTo>
                    <a:pt x="136562" y="160921"/>
                  </a:lnTo>
                  <a:lnTo>
                    <a:pt x="144670" y="169788"/>
                  </a:lnTo>
                  <a:lnTo>
                    <a:pt x="151068" y="178677"/>
                  </a:lnTo>
                  <a:lnTo>
                    <a:pt x="156327" y="187579"/>
                  </a:lnTo>
                  <a:lnTo>
                    <a:pt x="176648" y="227994"/>
                  </a:lnTo>
                  <a:lnTo>
                    <a:pt x="181325" y="238316"/>
                  </a:lnTo>
                  <a:lnTo>
                    <a:pt x="185436" y="248175"/>
                  </a:lnTo>
                  <a:lnTo>
                    <a:pt x="189170" y="257723"/>
                  </a:lnTo>
                  <a:lnTo>
                    <a:pt x="191659" y="267066"/>
                  </a:lnTo>
                  <a:lnTo>
                    <a:pt x="193319" y="276270"/>
                  </a:lnTo>
                  <a:lnTo>
                    <a:pt x="194425" y="285384"/>
                  </a:lnTo>
                  <a:lnTo>
                    <a:pt x="195163" y="294436"/>
                  </a:lnTo>
                  <a:lnTo>
                    <a:pt x="195655" y="303447"/>
                  </a:lnTo>
                  <a:lnTo>
                    <a:pt x="196201" y="321397"/>
                  </a:lnTo>
                  <a:lnTo>
                    <a:pt x="196444" y="339296"/>
                  </a:lnTo>
                  <a:lnTo>
                    <a:pt x="195515" y="348237"/>
                  </a:lnTo>
                  <a:lnTo>
                    <a:pt x="193903" y="357174"/>
                  </a:lnTo>
                  <a:lnTo>
                    <a:pt x="191836" y="366108"/>
                  </a:lnTo>
                  <a:lnTo>
                    <a:pt x="188471" y="374049"/>
                  </a:lnTo>
                  <a:lnTo>
                    <a:pt x="184241" y="381327"/>
                  </a:lnTo>
                  <a:lnTo>
                    <a:pt x="179435" y="388163"/>
                  </a:lnTo>
                  <a:lnTo>
                    <a:pt x="175239" y="395698"/>
                  </a:lnTo>
                  <a:lnTo>
                    <a:pt x="171447" y="403697"/>
                  </a:lnTo>
                  <a:lnTo>
                    <a:pt x="167927" y="412006"/>
                  </a:lnTo>
                  <a:lnTo>
                    <a:pt x="163593" y="419531"/>
                  </a:lnTo>
                  <a:lnTo>
                    <a:pt x="158718" y="426531"/>
                  </a:lnTo>
                  <a:lnTo>
                    <a:pt x="153482" y="433182"/>
                  </a:lnTo>
                  <a:lnTo>
                    <a:pt x="148998" y="439601"/>
                  </a:lnTo>
                  <a:lnTo>
                    <a:pt x="145016" y="445864"/>
                  </a:lnTo>
                  <a:lnTo>
                    <a:pt x="141368" y="452024"/>
                  </a:lnTo>
                  <a:lnTo>
                    <a:pt x="136949" y="457123"/>
                  </a:lnTo>
                  <a:lnTo>
                    <a:pt x="132017" y="461514"/>
                  </a:lnTo>
                  <a:lnTo>
                    <a:pt x="126744" y="465434"/>
                  </a:lnTo>
                  <a:lnTo>
                    <a:pt x="122234" y="469039"/>
                  </a:lnTo>
                  <a:lnTo>
                    <a:pt x="118235" y="472436"/>
                  </a:lnTo>
                  <a:lnTo>
                    <a:pt x="114576" y="475691"/>
                  </a:lnTo>
                  <a:lnTo>
                    <a:pt x="111143" y="477862"/>
                  </a:lnTo>
                  <a:lnTo>
                    <a:pt x="107861" y="479309"/>
                  </a:lnTo>
                  <a:lnTo>
                    <a:pt x="98319" y="4822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12"/>
            <p:cNvSpPr/>
            <p:nvPr/>
          </p:nvSpPr>
          <p:spPr>
            <a:xfrm>
              <a:off x="2033956" y="2598572"/>
              <a:ext cx="124766" cy="17827"/>
            </a:xfrm>
            <a:custGeom>
              <a:avLst/>
              <a:gdLst/>
              <a:ahLst/>
              <a:cxnLst/>
              <a:rect l="0" t="0" r="0" b="0"/>
              <a:pathLst>
                <a:path w="124766" h="17827">
                  <a:moveTo>
                    <a:pt x="8570" y="17826"/>
                  </a:moveTo>
                  <a:lnTo>
                    <a:pt x="0" y="17826"/>
                  </a:lnTo>
                  <a:lnTo>
                    <a:pt x="870" y="16834"/>
                  </a:lnTo>
                  <a:lnTo>
                    <a:pt x="4485" y="13086"/>
                  </a:lnTo>
                  <a:lnTo>
                    <a:pt x="6840" y="11689"/>
                  </a:lnTo>
                  <a:lnTo>
                    <a:pt x="9403" y="10759"/>
                  </a:lnTo>
                  <a:lnTo>
                    <a:pt x="12104" y="10138"/>
                  </a:lnTo>
                  <a:lnTo>
                    <a:pt x="14899" y="9724"/>
                  </a:lnTo>
                  <a:lnTo>
                    <a:pt x="17754" y="9448"/>
                  </a:lnTo>
                  <a:lnTo>
                    <a:pt x="20652" y="9264"/>
                  </a:lnTo>
                  <a:lnTo>
                    <a:pt x="24569" y="8150"/>
                  </a:lnTo>
                  <a:lnTo>
                    <a:pt x="29167" y="6414"/>
                  </a:lnTo>
                  <a:lnTo>
                    <a:pt x="34219" y="4265"/>
                  </a:lnTo>
                  <a:lnTo>
                    <a:pt x="39573" y="2832"/>
                  </a:lnTo>
                  <a:lnTo>
                    <a:pt x="45128" y="1877"/>
                  </a:lnTo>
                  <a:lnTo>
                    <a:pt x="50818" y="1240"/>
                  </a:lnTo>
                  <a:lnTo>
                    <a:pt x="56598" y="816"/>
                  </a:lnTo>
                  <a:lnTo>
                    <a:pt x="62437" y="533"/>
                  </a:lnTo>
                  <a:lnTo>
                    <a:pt x="74222" y="218"/>
                  </a:lnTo>
                  <a:lnTo>
                    <a:pt x="103923" y="0"/>
                  </a:lnTo>
                  <a:lnTo>
                    <a:pt x="108884" y="981"/>
                  </a:lnTo>
                  <a:lnTo>
                    <a:pt x="113184" y="2628"/>
                  </a:lnTo>
                  <a:lnTo>
                    <a:pt x="124765" y="88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13"/>
            <p:cNvSpPr/>
            <p:nvPr/>
          </p:nvSpPr>
          <p:spPr>
            <a:xfrm>
              <a:off x="2060402" y="2705695"/>
              <a:ext cx="116196" cy="8931"/>
            </a:xfrm>
            <a:custGeom>
              <a:avLst/>
              <a:gdLst/>
              <a:ahLst/>
              <a:cxnLst/>
              <a:rect l="0" t="0" r="0" b="0"/>
              <a:pathLst>
                <a:path w="116196" h="8931">
                  <a:moveTo>
                    <a:pt x="0" y="8930"/>
                  </a:moveTo>
                  <a:lnTo>
                    <a:pt x="4744" y="8930"/>
                  </a:lnTo>
                  <a:lnTo>
                    <a:pt x="7135" y="7938"/>
                  </a:lnTo>
                  <a:lnTo>
                    <a:pt x="9722" y="6284"/>
                  </a:lnTo>
                  <a:lnTo>
                    <a:pt x="12440" y="4189"/>
                  </a:lnTo>
                  <a:lnTo>
                    <a:pt x="16238" y="2793"/>
                  </a:lnTo>
                  <a:lnTo>
                    <a:pt x="20756" y="1862"/>
                  </a:lnTo>
                  <a:lnTo>
                    <a:pt x="25755" y="1242"/>
                  </a:lnTo>
                  <a:lnTo>
                    <a:pt x="31073" y="828"/>
                  </a:lnTo>
                  <a:lnTo>
                    <a:pt x="36605" y="552"/>
                  </a:lnTo>
                  <a:lnTo>
                    <a:pt x="48049" y="245"/>
                  </a:lnTo>
                  <a:lnTo>
                    <a:pt x="1161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14"/>
            <p:cNvSpPr/>
            <p:nvPr/>
          </p:nvSpPr>
          <p:spPr>
            <a:xfrm>
              <a:off x="2234441" y="2475447"/>
              <a:ext cx="177897" cy="372675"/>
            </a:xfrm>
            <a:custGeom>
              <a:avLst/>
              <a:gdLst/>
              <a:ahLst/>
              <a:cxnLst/>
              <a:rect l="0" t="0" r="0" b="0"/>
              <a:pathLst>
                <a:path w="177897" h="372675">
                  <a:moveTo>
                    <a:pt x="76227" y="42725"/>
                  </a:moveTo>
                  <a:lnTo>
                    <a:pt x="76227" y="35036"/>
                  </a:lnTo>
                  <a:lnTo>
                    <a:pt x="71482" y="29423"/>
                  </a:lnTo>
                  <a:lnTo>
                    <a:pt x="68531" y="26216"/>
                  </a:lnTo>
                  <a:lnTo>
                    <a:pt x="67124" y="26758"/>
                  </a:lnTo>
                  <a:lnTo>
                    <a:pt x="62912" y="30006"/>
                  </a:lnTo>
                  <a:lnTo>
                    <a:pt x="59405" y="32261"/>
                  </a:lnTo>
                  <a:lnTo>
                    <a:pt x="55081" y="34757"/>
                  </a:lnTo>
                  <a:lnTo>
                    <a:pt x="50212" y="37413"/>
                  </a:lnTo>
                  <a:lnTo>
                    <a:pt x="45973" y="40176"/>
                  </a:lnTo>
                  <a:lnTo>
                    <a:pt x="42154" y="43010"/>
                  </a:lnTo>
                  <a:lnTo>
                    <a:pt x="38615" y="45891"/>
                  </a:lnTo>
                  <a:lnTo>
                    <a:pt x="34269" y="49797"/>
                  </a:lnTo>
                  <a:lnTo>
                    <a:pt x="24144" y="59428"/>
                  </a:lnTo>
                  <a:lnTo>
                    <a:pt x="19656" y="64774"/>
                  </a:lnTo>
                  <a:lnTo>
                    <a:pt x="15671" y="70323"/>
                  </a:lnTo>
                  <a:lnTo>
                    <a:pt x="12022" y="76007"/>
                  </a:lnTo>
                  <a:lnTo>
                    <a:pt x="7966" y="87613"/>
                  </a:lnTo>
                  <a:lnTo>
                    <a:pt x="6885" y="93486"/>
                  </a:lnTo>
                  <a:lnTo>
                    <a:pt x="5171" y="99386"/>
                  </a:lnTo>
                  <a:lnTo>
                    <a:pt x="3035" y="105304"/>
                  </a:lnTo>
                  <a:lnTo>
                    <a:pt x="618" y="111233"/>
                  </a:lnTo>
                  <a:lnTo>
                    <a:pt x="0" y="117171"/>
                  </a:lnTo>
                  <a:lnTo>
                    <a:pt x="581" y="123113"/>
                  </a:lnTo>
                  <a:lnTo>
                    <a:pt x="1961" y="129059"/>
                  </a:lnTo>
                  <a:lnTo>
                    <a:pt x="3875" y="135008"/>
                  </a:lnTo>
                  <a:lnTo>
                    <a:pt x="6143" y="140958"/>
                  </a:lnTo>
                  <a:lnTo>
                    <a:pt x="8649" y="146909"/>
                  </a:lnTo>
                  <a:lnTo>
                    <a:pt x="12306" y="152861"/>
                  </a:lnTo>
                  <a:lnTo>
                    <a:pt x="16730" y="158813"/>
                  </a:lnTo>
                  <a:lnTo>
                    <a:pt x="21665" y="164765"/>
                  </a:lnTo>
                  <a:lnTo>
                    <a:pt x="26942" y="170718"/>
                  </a:lnTo>
                  <a:lnTo>
                    <a:pt x="38101" y="182624"/>
                  </a:lnTo>
                  <a:lnTo>
                    <a:pt x="55551" y="200483"/>
                  </a:lnTo>
                  <a:lnTo>
                    <a:pt x="62443" y="206436"/>
                  </a:lnTo>
                  <a:lnTo>
                    <a:pt x="70017" y="212389"/>
                  </a:lnTo>
                  <a:lnTo>
                    <a:pt x="78045" y="218342"/>
                  </a:lnTo>
                  <a:lnTo>
                    <a:pt x="94911" y="230249"/>
                  </a:lnTo>
                  <a:lnTo>
                    <a:pt x="103580" y="236202"/>
                  </a:lnTo>
                  <a:lnTo>
                    <a:pt x="111345" y="242155"/>
                  </a:lnTo>
                  <a:lnTo>
                    <a:pt x="118508" y="248108"/>
                  </a:lnTo>
                  <a:lnTo>
                    <a:pt x="125270" y="254061"/>
                  </a:lnTo>
                  <a:lnTo>
                    <a:pt x="132757" y="260014"/>
                  </a:lnTo>
                  <a:lnTo>
                    <a:pt x="140727" y="265967"/>
                  </a:lnTo>
                  <a:lnTo>
                    <a:pt x="149021" y="271920"/>
                  </a:lnTo>
                  <a:lnTo>
                    <a:pt x="155543" y="278866"/>
                  </a:lnTo>
                  <a:lnTo>
                    <a:pt x="160884" y="286473"/>
                  </a:lnTo>
                  <a:lnTo>
                    <a:pt x="165438" y="294520"/>
                  </a:lnTo>
                  <a:lnTo>
                    <a:pt x="169467" y="300878"/>
                  </a:lnTo>
                  <a:lnTo>
                    <a:pt x="173146" y="306108"/>
                  </a:lnTo>
                  <a:lnTo>
                    <a:pt x="176591" y="310587"/>
                  </a:lnTo>
                  <a:lnTo>
                    <a:pt x="177896" y="315558"/>
                  </a:lnTo>
                  <a:lnTo>
                    <a:pt x="177772" y="320856"/>
                  </a:lnTo>
                  <a:lnTo>
                    <a:pt x="175979" y="331042"/>
                  </a:lnTo>
                  <a:lnTo>
                    <a:pt x="175183" y="338876"/>
                  </a:lnTo>
                  <a:lnTo>
                    <a:pt x="172180" y="348311"/>
                  </a:lnTo>
                  <a:lnTo>
                    <a:pt x="169989" y="353605"/>
                  </a:lnTo>
                  <a:lnTo>
                    <a:pt x="166542" y="357135"/>
                  </a:lnTo>
                  <a:lnTo>
                    <a:pt x="162258" y="359488"/>
                  </a:lnTo>
                  <a:lnTo>
                    <a:pt x="157416" y="361057"/>
                  </a:lnTo>
                  <a:lnTo>
                    <a:pt x="152201" y="363095"/>
                  </a:lnTo>
                  <a:lnTo>
                    <a:pt x="146739" y="365445"/>
                  </a:lnTo>
                  <a:lnTo>
                    <a:pt x="141111" y="368005"/>
                  </a:lnTo>
                  <a:lnTo>
                    <a:pt x="135372" y="369711"/>
                  </a:lnTo>
                  <a:lnTo>
                    <a:pt x="129561" y="370849"/>
                  </a:lnTo>
                  <a:lnTo>
                    <a:pt x="123700" y="371607"/>
                  </a:lnTo>
                  <a:lnTo>
                    <a:pt x="117807" y="372113"/>
                  </a:lnTo>
                  <a:lnTo>
                    <a:pt x="111892" y="372450"/>
                  </a:lnTo>
                  <a:lnTo>
                    <a:pt x="105962" y="372674"/>
                  </a:lnTo>
                  <a:lnTo>
                    <a:pt x="100023" y="371832"/>
                  </a:lnTo>
                  <a:lnTo>
                    <a:pt x="94077" y="370278"/>
                  </a:lnTo>
                  <a:lnTo>
                    <a:pt x="88127" y="368250"/>
                  </a:lnTo>
                  <a:lnTo>
                    <a:pt x="83167" y="365906"/>
                  </a:lnTo>
                  <a:lnTo>
                    <a:pt x="78867" y="363351"/>
                  </a:lnTo>
                  <a:lnTo>
                    <a:pt x="75008" y="360655"/>
                  </a:lnTo>
                  <a:lnTo>
                    <a:pt x="71442" y="356874"/>
                  </a:lnTo>
                  <a:lnTo>
                    <a:pt x="68071" y="352369"/>
                  </a:lnTo>
                  <a:lnTo>
                    <a:pt x="64831" y="347381"/>
                  </a:lnTo>
                  <a:lnTo>
                    <a:pt x="61678" y="342071"/>
                  </a:lnTo>
                  <a:lnTo>
                    <a:pt x="58582" y="336547"/>
                  </a:lnTo>
                  <a:lnTo>
                    <a:pt x="55526" y="330880"/>
                  </a:lnTo>
                  <a:lnTo>
                    <a:pt x="54481" y="324125"/>
                  </a:lnTo>
                  <a:lnTo>
                    <a:pt x="54778" y="316645"/>
                  </a:lnTo>
                  <a:lnTo>
                    <a:pt x="55969" y="308682"/>
                  </a:lnTo>
                  <a:lnTo>
                    <a:pt x="56763" y="299405"/>
                  </a:lnTo>
                  <a:lnTo>
                    <a:pt x="57292" y="289251"/>
                  </a:lnTo>
                  <a:lnTo>
                    <a:pt x="57645" y="278514"/>
                  </a:lnTo>
                  <a:lnTo>
                    <a:pt x="58873" y="268378"/>
                  </a:lnTo>
                  <a:lnTo>
                    <a:pt x="60685" y="258645"/>
                  </a:lnTo>
                  <a:lnTo>
                    <a:pt x="62886" y="249180"/>
                  </a:lnTo>
                  <a:lnTo>
                    <a:pt x="66340" y="238900"/>
                  </a:lnTo>
                  <a:lnTo>
                    <a:pt x="70629" y="228079"/>
                  </a:lnTo>
                  <a:lnTo>
                    <a:pt x="75474" y="216896"/>
                  </a:lnTo>
                  <a:lnTo>
                    <a:pt x="79697" y="205472"/>
                  </a:lnTo>
                  <a:lnTo>
                    <a:pt x="83506" y="193887"/>
                  </a:lnTo>
                  <a:lnTo>
                    <a:pt x="87038" y="182195"/>
                  </a:lnTo>
                  <a:lnTo>
                    <a:pt x="91379" y="171424"/>
                  </a:lnTo>
                  <a:lnTo>
                    <a:pt x="96260" y="161266"/>
                  </a:lnTo>
                  <a:lnTo>
                    <a:pt x="101499" y="151518"/>
                  </a:lnTo>
                  <a:lnTo>
                    <a:pt x="105986" y="141050"/>
                  </a:lnTo>
                  <a:lnTo>
                    <a:pt x="109970" y="130104"/>
                  </a:lnTo>
                  <a:lnTo>
                    <a:pt x="113619" y="118837"/>
                  </a:lnTo>
                  <a:lnTo>
                    <a:pt x="116051" y="108349"/>
                  </a:lnTo>
                  <a:lnTo>
                    <a:pt x="117673" y="98381"/>
                  </a:lnTo>
                  <a:lnTo>
                    <a:pt x="118754" y="88758"/>
                  </a:lnTo>
                  <a:lnTo>
                    <a:pt x="120469" y="80359"/>
                  </a:lnTo>
                  <a:lnTo>
                    <a:pt x="122604" y="72775"/>
                  </a:lnTo>
                  <a:lnTo>
                    <a:pt x="125021" y="65735"/>
                  </a:lnTo>
                  <a:lnTo>
                    <a:pt x="126633" y="59057"/>
                  </a:lnTo>
                  <a:lnTo>
                    <a:pt x="127707" y="52621"/>
                  </a:lnTo>
                  <a:lnTo>
                    <a:pt x="128423" y="46346"/>
                  </a:lnTo>
                  <a:lnTo>
                    <a:pt x="127907" y="40178"/>
                  </a:lnTo>
                  <a:lnTo>
                    <a:pt x="126570" y="34082"/>
                  </a:lnTo>
                  <a:lnTo>
                    <a:pt x="122436" y="23008"/>
                  </a:lnTo>
                  <a:lnTo>
                    <a:pt x="117289" y="14780"/>
                  </a:lnTo>
                  <a:lnTo>
                    <a:pt x="113533" y="11196"/>
                  </a:lnTo>
                  <a:lnTo>
                    <a:pt x="109042" y="7815"/>
                  </a:lnTo>
                  <a:lnTo>
                    <a:pt x="104062" y="4569"/>
                  </a:lnTo>
                  <a:lnTo>
                    <a:pt x="99749" y="2405"/>
                  </a:lnTo>
                  <a:lnTo>
                    <a:pt x="95881" y="962"/>
                  </a:lnTo>
                  <a:lnTo>
                    <a:pt x="92309" y="0"/>
                  </a:lnTo>
                  <a:lnTo>
                    <a:pt x="87941" y="351"/>
                  </a:lnTo>
                  <a:lnTo>
                    <a:pt x="83043" y="1577"/>
                  </a:lnTo>
                  <a:lnTo>
                    <a:pt x="77792" y="3387"/>
                  </a:lnTo>
                  <a:lnTo>
                    <a:pt x="73297" y="5585"/>
                  </a:lnTo>
                  <a:lnTo>
                    <a:pt x="69308" y="8043"/>
                  </a:lnTo>
                  <a:lnTo>
                    <a:pt x="65656" y="10674"/>
                  </a:lnTo>
                  <a:lnTo>
                    <a:pt x="61235" y="13420"/>
                  </a:lnTo>
                  <a:lnTo>
                    <a:pt x="56300" y="16243"/>
                  </a:lnTo>
                  <a:lnTo>
                    <a:pt x="51025" y="19118"/>
                  </a:lnTo>
                  <a:lnTo>
                    <a:pt x="46515" y="22026"/>
                  </a:lnTo>
                  <a:lnTo>
                    <a:pt x="42515" y="24957"/>
                  </a:lnTo>
                  <a:lnTo>
                    <a:pt x="38856" y="27903"/>
                  </a:lnTo>
                  <a:lnTo>
                    <a:pt x="36416" y="30859"/>
                  </a:lnTo>
                  <a:lnTo>
                    <a:pt x="34789" y="33822"/>
                  </a:lnTo>
                  <a:lnTo>
                    <a:pt x="32982" y="39760"/>
                  </a:lnTo>
                  <a:lnTo>
                    <a:pt x="32500" y="42733"/>
                  </a:lnTo>
                  <a:lnTo>
                    <a:pt x="31536" y="516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15"/>
            <p:cNvSpPr/>
            <p:nvPr/>
          </p:nvSpPr>
          <p:spPr>
            <a:xfrm>
              <a:off x="2480491" y="2687836"/>
              <a:ext cx="169824" cy="195921"/>
            </a:xfrm>
            <a:custGeom>
              <a:avLst/>
              <a:gdLst/>
              <a:ahLst/>
              <a:cxnLst/>
              <a:rect l="0" t="0" r="0" b="0"/>
              <a:pathLst>
                <a:path w="169824" h="195921">
                  <a:moveTo>
                    <a:pt x="0" y="26789"/>
                  </a:moveTo>
                  <a:lnTo>
                    <a:pt x="4745" y="26789"/>
                  </a:lnTo>
                  <a:lnTo>
                    <a:pt x="7136" y="27781"/>
                  </a:lnTo>
                  <a:lnTo>
                    <a:pt x="12441" y="31530"/>
                  </a:lnTo>
                  <a:lnTo>
                    <a:pt x="15246" y="33918"/>
                  </a:lnTo>
                  <a:lnTo>
                    <a:pt x="18109" y="36503"/>
                  </a:lnTo>
                  <a:lnTo>
                    <a:pt x="23938" y="42020"/>
                  </a:lnTo>
                  <a:lnTo>
                    <a:pt x="43490" y="61341"/>
                  </a:lnTo>
                  <a:lnTo>
                    <a:pt x="47863" y="66691"/>
                  </a:lnTo>
                  <a:lnTo>
                    <a:pt x="51771" y="72242"/>
                  </a:lnTo>
                  <a:lnTo>
                    <a:pt x="55370" y="77927"/>
                  </a:lnTo>
                  <a:lnTo>
                    <a:pt x="59755" y="82709"/>
                  </a:lnTo>
                  <a:lnTo>
                    <a:pt x="64665" y="86889"/>
                  </a:lnTo>
                  <a:lnTo>
                    <a:pt x="69924" y="90668"/>
                  </a:lnTo>
                  <a:lnTo>
                    <a:pt x="74423" y="96165"/>
                  </a:lnTo>
                  <a:lnTo>
                    <a:pt x="78416" y="102805"/>
                  </a:lnTo>
                  <a:lnTo>
                    <a:pt x="91960" y="130109"/>
                  </a:lnTo>
                  <a:lnTo>
                    <a:pt x="95073" y="135357"/>
                  </a:lnTo>
                  <a:lnTo>
                    <a:pt x="98141" y="139847"/>
                  </a:lnTo>
                  <a:lnTo>
                    <a:pt x="101180" y="143833"/>
                  </a:lnTo>
                  <a:lnTo>
                    <a:pt x="104198" y="148475"/>
                  </a:lnTo>
                  <a:lnTo>
                    <a:pt x="107204" y="153554"/>
                  </a:lnTo>
                  <a:lnTo>
                    <a:pt x="110201" y="158924"/>
                  </a:lnTo>
                  <a:lnTo>
                    <a:pt x="112199" y="163496"/>
                  </a:lnTo>
                  <a:lnTo>
                    <a:pt x="113531" y="167536"/>
                  </a:lnTo>
                  <a:lnTo>
                    <a:pt x="114419" y="171222"/>
                  </a:lnTo>
                  <a:lnTo>
                    <a:pt x="116004" y="174672"/>
                  </a:lnTo>
                  <a:lnTo>
                    <a:pt x="118054" y="177963"/>
                  </a:lnTo>
                  <a:lnTo>
                    <a:pt x="120414" y="181150"/>
                  </a:lnTo>
                  <a:lnTo>
                    <a:pt x="121986" y="184267"/>
                  </a:lnTo>
                  <a:lnTo>
                    <a:pt x="123735" y="190376"/>
                  </a:lnTo>
                  <a:lnTo>
                    <a:pt x="124719" y="194653"/>
                  </a:lnTo>
                  <a:lnTo>
                    <a:pt x="125850" y="195253"/>
                  </a:lnTo>
                  <a:lnTo>
                    <a:pt x="129755" y="195920"/>
                  </a:lnTo>
                  <a:lnTo>
                    <a:pt x="131193" y="195105"/>
                  </a:lnTo>
                  <a:lnTo>
                    <a:pt x="132153" y="193570"/>
                  </a:lnTo>
                  <a:lnTo>
                    <a:pt x="133218" y="189219"/>
                  </a:lnTo>
                  <a:lnTo>
                    <a:pt x="133692" y="183977"/>
                  </a:lnTo>
                  <a:lnTo>
                    <a:pt x="134812" y="180198"/>
                  </a:lnTo>
                  <a:lnTo>
                    <a:pt x="136551" y="175695"/>
                  </a:lnTo>
                  <a:lnTo>
                    <a:pt x="138704" y="170708"/>
                  </a:lnTo>
                  <a:lnTo>
                    <a:pt x="140139" y="165399"/>
                  </a:lnTo>
                  <a:lnTo>
                    <a:pt x="141095" y="159876"/>
                  </a:lnTo>
                  <a:lnTo>
                    <a:pt x="141733" y="154209"/>
                  </a:lnTo>
                  <a:lnTo>
                    <a:pt x="143152" y="148446"/>
                  </a:lnTo>
                  <a:lnTo>
                    <a:pt x="145090" y="142620"/>
                  </a:lnTo>
                  <a:lnTo>
                    <a:pt x="147376" y="136752"/>
                  </a:lnTo>
                  <a:lnTo>
                    <a:pt x="148900" y="129864"/>
                  </a:lnTo>
                  <a:lnTo>
                    <a:pt x="149915" y="122294"/>
                  </a:lnTo>
                  <a:lnTo>
                    <a:pt x="150593" y="114272"/>
                  </a:lnTo>
                  <a:lnTo>
                    <a:pt x="151044" y="105947"/>
                  </a:lnTo>
                  <a:lnTo>
                    <a:pt x="151546" y="88759"/>
                  </a:lnTo>
                  <a:lnTo>
                    <a:pt x="152673" y="81001"/>
                  </a:lnTo>
                  <a:lnTo>
                    <a:pt x="154417" y="73844"/>
                  </a:lnTo>
                  <a:lnTo>
                    <a:pt x="156573" y="67089"/>
                  </a:lnTo>
                  <a:lnTo>
                    <a:pt x="158010" y="60601"/>
                  </a:lnTo>
                  <a:lnTo>
                    <a:pt x="158969" y="54291"/>
                  </a:lnTo>
                  <a:lnTo>
                    <a:pt x="159608" y="48100"/>
                  </a:lnTo>
                  <a:lnTo>
                    <a:pt x="160033" y="41989"/>
                  </a:lnTo>
                  <a:lnTo>
                    <a:pt x="160317" y="35930"/>
                  </a:lnTo>
                  <a:lnTo>
                    <a:pt x="160507" y="29906"/>
                  </a:lnTo>
                  <a:lnTo>
                    <a:pt x="161626" y="24899"/>
                  </a:lnTo>
                  <a:lnTo>
                    <a:pt x="163365" y="20568"/>
                  </a:lnTo>
                  <a:lnTo>
                    <a:pt x="165518" y="16688"/>
                  </a:lnTo>
                  <a:lnTo>
                    <a:pt x="166953" y="13110"/>
                  </a:lnTo>
                  <a:lnTo>
                    <a:pt x="167910" y="9732"/>
                  </a:lnTo>
                  <a:lnTo>
                    <a:pt x="16982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16"/>
            <p:cNvSpPr/>
            <p:nvPr/>
          </p:nvSpPr>
          <p:spPr>
            <a:xfrm>
              <a:off x="2659811" y="2736342"/>
              <a:ext cx="133514" cy="121159"/>
            </a:xfrm>
            <a:custGeom>
              <a:avLst/>
              <a:gdLst/>
              <a:ahLst/>
              <a:cxnLst/>
              <a:rect l="0" t="0" r="0" b="0"/>
              <a:pathLst>
                <a:path w="133514" h="121159">
                  <a:moveTo>
                    <a:pt x="88822" y="14002"/>
                  </a:moveTo>
                  <a:lnTo>
                    <a:pt x="88822" y="6313"/>
                  </a:lnTo>
                  <a:lnTo>
                    <a:pt x="87829" y="5899"/>
                  </a:lnTo>
                  <a:lnTo>
                    <a:pt x="84077" y="5440"/>
                  </a:lnTo>
                  <a:lnTo>
                    <a:pt x="81686" y="4325"/>
                  </a:lnTo>
                  <a:lnTo>
                    <a:pt x="79100" y="2590"/>
                  </a:lnTo>
                  <a:lnTo>
                    <a:pt x="76382" y="440"/>
                  </a:lnTo>
                  <a:lnTo>
                    <a:pt x="73577" y="0"/>
                  </a:lnTo>
                  <a:lnTo>
                    <a:pt x="70714" y="698"/>
                  </a:lnTo>
                  <a:lnTo>
                    <a:pt x="67812" y="2156"/>
                  </a:lnTo>
                  <a:lnTo>
                    <a:pt x="63891" y="3128"/>
                  </a:lnTo>
                  <a:lnTo>
                    <a:pt x="59291" y="3776"/>
                  </a:lnTo>
                  <a:lnTo>
                    <a:pt x="54238" y="4208"/>
                  </a:lnTo>
                  <a:lnTo>
                    <a:pt x="49876" y="5488"/>
                  </a:lnTo>
                  <a:lnTo>
                    <a:pt x="45975" y="7334"/>
                  </a:lnTo>
                  <a:lnTo>
                    <a:pt x="42381" y="9556"/>
                  </a:lnTo>
                  <a:lnTo>
                    <a:pt x="37999" y="12030"/>
                  </a:lnTo>
                  <a:lnTo>
                    <a:pt x="27833" y="17425"/>
                  </a:lnTo>
                  <a:lnTo>
                    <a:pt x="23335" y="21245"/>
                  </a:lnTo>
                  <a:lnTo>
                    <a:pt x="19343" y="25776"/>
                  </a:lnTo>
                  <a:lnTo>
                    <a:pt x="15689" y="30781"/>
                  </a:lnTo>
                  <a:lnTo>
                    <a:pt x="12259" y="36102"/>
                  </a:lnTo>
                  <a:lnTo>
                    <a:pt x="8980" y="41633"/>
                  </a:lnTo>
                  <a:lnTo>
                    <a:pt x="5800" y="47306"/>
                  </a:lnTo>
                  <a:lnTo>
                    <a:pt x="3680" y="52079"/>
                  </a:lnTo>
                  <a:lnTo>
                    <a:pt x="2268" y="56254"/>
                  </a:lnTo>
                  <a:lnTo>
                    <a:pt x="1326" y="60029"/>
                  </a:lnTo>
                  <a:lnTo>
                    <a:pt x="698" y="64530"/>
                  </a:lnTo>
                  <a:lnTo>
                    <a:pt x="279" y="69516"/>
                  </a:lnTo>
                  <a:lnTo>
                    <a:pt x="0" y="74824"/>
                  </a:lnTo>
                  <a:lnTo>
                    <a:pt x="807" y="79354"/>
                  </a:lnTo>
                  <a:lnTo>
                    <a:pt x="2338" y="83367"/>
                  </a:lnTo>
                  <a:lnTo>
                    <a:pt x="4352" y="87034"/>
                  </a:lnTo>
                  <a:lnTo>
                    <a:pt x="6688" y="89479"/>
                  </a:lnTo>
                  <a:lnTo>
                    <a:pt x="9238" y="91109"/>
                  </a:lnTo>
                  <a:lnTo>
                    <a:pt x="11931" y="92196"/>
                  </a:lnTo>
                  <a:lnTo>
                    <a:pt x="15713" y="93913"/>
                  </a:lnTo>
                  <a:lnTo>
                    <a:pt x="25211" y="98465"/>
                  </a:lnTo>
                  <a:lnTo>
                    <a:pt x="29532" y="100077"/>
                  </a:lnTo>
                  <a:lnTo>
                    <a:pt x="33406" y="101151"/>
                  </a:lnTo>
                  <a:lnTo>
                    <a:pt x="36981" y="101867"/>
                  </a:lnTo>
                  <a:lnTo>
                    <a:pt x="41351" y="101352"/>
                  </a:lnTo>
                  <a:lnTo>
                    <a:pt x="46250" y="100016"/>
                  </a:lnTo>
                  <a:lnTo>
                    <a:pt x="51503" y="98134"/>
                  </a:lnTo>
                  <a:lnTo>
                    <a:pt x="56991" y="95887"/>
                  </a:lnTo>
                  <a:lnTo>
                    <a:pt x="62636" y="93396"/>
                  </a:lnTo>
                  <a:lnTo>
                    <a:pt x="68385" y="90744"/>
                  </a:lnTo>
                  <a:lnTo>
                    <a:pt x="73212" y="87983"/>
                  </a:lnTo>
                  <a:lnTo>
                    <a:pt x="77422" y="85151"/>
                  </a:lnTo>
                  <a:lnTo>
                    <a:pt x="81222" y="82270"/>
                  </a:lnTo>
                  <a:lnTo>
                    <a:pt x="84748" y="80350"/>
                  </a:lnTo>
                  <a:lnTo>
                    <a:pt x="88093" y="79070"/>
                  </a:lnTo>
                  <a:lnTo>
                    <a:pt x="91315" y="78217"/>
                  </a:lnTo>
                  <a:lnTo>
                    <a:pt x="93464" y="76655"/>
                  </a:lnTo>
                  <a:lnTo>
                    <a:pt x="94896" y="74622"/>
                  </a:lnTo>
                  <a:lnTo>
                    <a:pt x="95851" y="72275"/>
                  </a:lnTo>
                  <a:lnTo>
                    <a:pt x="97480" y="69718"/>
                  </a:lnTo>
                  <a:lnTo>
                    <a:pt x="99560" y="67021"/>
                  </a:lnTo>
                  <a:lnTo>
                    <a:pt x="101939" y="64231"/>
                  </a:lnTo>
                  <a:lnTo>
                    <a:pt x="103526" y="61378"/>
                  </a:lnTo>
                  <a:lnTo>
                    <a:pt x="104583" y="58484"/>
                  </a:lnTo>
                  <a:lnTo>
                    <a:pt x="105288" y="55563"/>
                  </a:lnTo>
                  <a:lnTo>
                    <a:pt x="105758" y="51631"/>
                  </a:lnTo>
                  <a:lnTo>
                    <a:pt x="106072" y="47026"/>
                  </a:lnTo>
                  <a:lnTo>
                    <a:pt x="106420" y="37609"/>
                  </a:lnTo>
                  <a:lnTo>
                    <a:pt x="106575" y="30116"/>
                  </a:lnTo>
                  <a:lnTo>
                    <a:pt x="105623" y="26729"/>
                  </a:lnTo>
                  <a:lnTo>
                    <a:pt x="103995" y="23479"/>
                  </a:lnTo>
                  <a:lnTo>
                    <a:pt x="97868" y="14166"/>
                  </a:lnTo>
                  <a:lnTo>
                    <a:pt x="97808" y="16721"/>
                  </a:lnTo>
                  <a:lnTo>
                    <a:pt x="97792" y="18791"/>
                  </a:lnTo>
                  <a:lnTo>
                    <a:pt x="98775" y="22155"/>
                  </a:lnTo>
                  <a:lnTo>
                    <a:pt x="100423" y="26383"/>
                  </a:lnTo>
                  <a:lnTo>
                    <a:pt x="102515" y="31186"/>
                  </a:lnTo>
                  <a:lnTo>
                    <a:pt x="103909" y="35380"/>
                  </a:lnTo>
                  <a:lnTo>
                    <a:pt x="104839" y="39168"/>
                  </a:lnTo>
                  <a:lnTo>
                    <a:pt x="105459" y="42685"/>
                  </a:lnTo>
                  <a:lnTo>
                    <a:pt x="106865" y="48007"/>
                  </a:lnTo>
                  <a:lnTo>
                    <a:pt x="111076" y="61858"/>
                  </a:lnTo>
                  <a:lnTo>
                    <a:pt x="112596" y="67734"/>
                  </a:lnTo>
                  <a:lnTo>
                    <a:pt x="113609" y="72643"/>
                  </a:lnTo>
                  <a:lnTo>
                    <a:pt x="114285" y="76909"/>
                  </a:lnTo>
                  <a:lnTo>
                    <a:pt x="115729" y="81737"/>
                  </a:lnTo>
                  <a:lnTo>
                    <a:pt x="117684" y="86939"/>
                  </a:lnTo>
                  <a:lnTo>
                    <a:pt x="119981" y="92393"/>
                  </a:lnTo>
                  <a:lnTo>
                    <a:pt x="122505" y="97020"/>
                  </a:lnTo>
                  <a:lnTo>
                    <a:pt x="125181" y="101097"/>
                  </a:lnTo>
                  <a:lnTo>
                    <a:pt x="127958" y="104808"/>
                  </a:lnTo>
                  <a:lnTo>
                    <a:pt x="129810" y="108273"/>
                  </a:lnTo>
                  <a:lnTo>
                    <a:pt x="131044" y="111576"/>
                  </a:lnTo>
                  <a:lnTo>
                    <a:pt x="133513" y="1211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17"/>
            <p:cNvSpPr/>
            <p:nvPr/>
          </p:nvSpPr>
          <p:spPr>
            <a:xfrm>
              <a:off x="2793324" y="2580680"/>
              <a:ext cx="26815" cy="241102"/>
            </a:xfrm>
            <a:custGeom>
              <a:avLst/>
              <a:gdLst/>
              <a:ahLst/>
              <a:cxnLst/>
              <a:rect l="0" t="0" r="0" b="0"/>
              <a:pathLst>
                <a:path w="26815" h="241102">
                  <a:moveTo>
                    <a:pt x="0" y="0"/>
                  </a:moveTo>
                  <a:lnTo>
                    <a:pt x="0" y="12428"/>
                  </a:lnTo>
                  <a:lnTo>
                    <a:pt x="993" y="16223"/>
                  </a:lnTo>
                  <a:lnTo>
                    <a:pt x="2648" y="20737"/>
                  </a:lnTo>
                  <a:lnTo>
                    <a:pt x="4745" y="25731"/>
                  </a:lnTo>
                  <a:lnTo>
                    <a:pt x="6143" y="32036"/>
                  </a:lnTo>
                  <a:lnTo>
                    <a:pt x="7074" y="39217"/>
                  </a:lnTo>
                  <a:lnTo>
                    <a:pt x="7695" y="46981"/>
                  </a:lnTo>
                  <a:lnTo>
                    <a:pt x="8110" y="55133"/>
                  </a:lnTo>
                  <a:lnTo>
                    <a:pt x="8570" y="72128"/>
                  </a:lnTo>
                  <a:lnTo>
                    <a:pt x="8829" y="103171"/>
                  </a:lnTo>
                  <a:lnTo>
                    <a:pt x="9858" y="113430"/>
                  </a:lnTo>
                  <a:lnTo>
                    <a:pt x="11538" y="123244"/>
                  </a:lnTo>
                  <a:lnTo>
                    <a:pt x="13651" y="132764"/>
                  </a:lnTo>
                  <a:lnTo>
                    <a:pt x="15059" y="143080"/>
                  </a:lnTo>
                  <a:lnTo>
                    <a:pt x="15998" y="153925"/>
                  </a:lnTo>
                  <a:lnTo>
                    <a:pt x="16624" y="165124"/>
                  </a:lnTo>
                  <a:lnTo>
                    <a:pt x="17320" y="185506"/>
                  </a:lnTo>
                  <a:lnTo>
                    <a:pt x="17766" y="218103"/>
                  </a:lnTo>
                  <a:lnTo>
                    <a:pt x="18796" y="223785"/>
                  </a:lnTo>
                  <a:lnTo>
                    <a:pt x="20475" y="228564"/>
                  </a:lnTo>
                  <a:lnTo>
                    <a:pt x="26814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18"/>
            <p:cNvSpPr/>
            <p:nvPr/>
          </p:nvSpPr>
          <p:spPr>
            <a:xfrm>
              <a:off x="2855890" y="2714789"/>
              <a:ext cx="80444" cy="142712"/>
            </a:xfrm>
            <a:custGeom>
              <a:avLst/>
              <a:gdLst/>
              <a:ahLst/>
              <a:cxnLst/>
              <a:rect l="0" t="0" r="0" b="0"/>
              <a:pathLst>
                <a:path w="80444" h="142712">
                  <a:moveTo>
                    <a:pt x="0" y="62344"/>
                  </a:moveTo>
                  <a:lnTo>
                    <a:pt x="29916" y="62344"/>
                  </a:lnTo>
                  <a:lnTo>
                    <a:pt x="32855" y="61352"/>
                  </a:lnTo>
                  <a:lnTo>
                    <a:pt x="35807" y="59698"/>
                  </a:lnTo>
                  <a:lnTo>
                    <a:pt x="38768" y="57603"/>
                  </a:lnTo>
                  <a:lnTo>
                    <a:pt x="41735" y="55215"/>
                  </a:lnTo>
                  <a:lnTo>
                    <a:pt x="44707" y="52630"/>
                  </a:lnTo>
                  <a:lnTo>
                    <a:pt x="47681" y="49915"/>
                  </a:lnTo>
                  <a:lnTo>
                    <a:pt x="50656" y="48105"/>
                  </a:lnTo>
                  <a:lnTo>
                    <a:pt x="53634" y="46898"/>
                  </a:lnTo>
                  <a:lnTo>
                    <a:pt x="56611" y="46094"/>
                  </a:lnTo>
                  <a:lnTo>
                    <a:pt x="58596" y="44565"/>
                  </a:lnTo>
                  <a:lnTo>
                    <a:pt x="59920" y="42554"/>
                  </a:lnTo>
                  <a:lnTo>
                    <a:pt x="60802" y="40221"/>
                  </a:lnTo>
                  <a:lnTo>
                    <a:pt x="61390" y="36681"/>
                  </a:lnTo>
                  <a:lnTo>
                    <a:pt x="61782" y="32337"/>
                  </a:lnTo>
                  <a:lnTo>
                    <a:pt x="62218" y="23211"/>
                  </a:lnTo>
                  <a:lnTo>
                    <a:pt x="62412" y="15847"/>
                  </a:lnTo>
                  <a:lnTo>
                    <a:pt x="61470" y="12495"/>
                  </a:lnTo>
                  <a:lnTo>
                    <a:pt x="59849" y="9267"/>
                  </a:lnTo>
                  <a:lnTo>
                    <a:pt x="57776" y="6124"/>
                  </a:lnTo>
                  <a:lnTo>
                    <a:pt x="55400" y="4027"/>
                  </a:lnTo>
                  <a:lnTo>
                    <a:pt x="52824" y="2630"/>
                  </a:lnTo>
                  <a:lnTo>
                    <a:pt x="50112" y="1699"/>
                  </a:lnTo>
                  <a:lnTo>
                    <a:pt x="47312" y="1078"/>
                  </a:lnTo>
                  <a:lnTo>
                    <a:pt x="44452" y="664"/>
                  </a:lnTo>
                  <a:lnTo>
                    <a:pt x="41552" y="388"/>
                  </a:lnTo>
                  <a:lnTo>
                    <a:pt x="38626" y="204"/>
                  </a:lnTo>
                  <a:lnTo>
                    <a:pt x="32726" y="0"/>
                  </a:lnTo>
                  <a:lnTo>
                    <a:pt x="29762" y="937"/>
                  </a:lnTo>
                  <a:lnTo>
                    <a:pt x="26793" y="2555"/>
                  </a:lnTo>
                  <a:lnTo>
                    <a:pt x="23821" y="4625"/>
                  </a:lnTo>
                  <a:lnTo>
                    <a:pt x="21839" y="6997"/>
                  </a:lnTo>
                  <a:lnTo>
                    <a:pt x="20518" y="9571"/>
                  </a:lnTo>
                  <a:lnTo>
                    <a:pt x="13653" y="30312"/>
                  </a:lnTo>
                  <a:lnTo>
                    <a:pt x="12082" y="37021"/>
                  </a:lnTo>
                  <a:lnTo>
                    <a:pt x="11034" y="43477"/>
                  </a:lnTo>
                  <a:lnTo>
                    <a:pt x="10335" y="49766"/>
                  </a:lnTo>
                  <a:lnTo>
                    <a:pt x="10863" y="55943"/>
                  </a:lnTo>
                  <a:lnTo>
                    <a:pt x="12208" y="62045"/>
                  </a:lnTo>
                  <a:lnTo>
                    <a:pt x="14097" y="68098"/>
                  </a:lnTo>
                  <a:lnTo>
                    <a:pt x="15357" y="74117"/>
                  </a:lnTo>
                  <a:lnTo>
                    <a:pt x="16197" y="80115"/>
                  </a:lnTo>
                  <a:lnTo>
                    <a:pt x="16757" y="86097"/>
                  </a:lnTo>
                  <a:lnTo>
                    <a:pt x="18123" y="92070"/>
                  </a:lnTo>
                  <a:lnTo>
                    <a:pt x="20027" y="98036"/>
                  </a:lnTo>
                  <a:lnTo>
                    <a:pt x="22289" y="103998"/>
                  </a:lnTo>
                  <a:lnTo>
                    <a:pt x="25784" y="108965"/>
                  </a:lnTo>
                  <a:lnTo>
                    <a:pt x="30100" y="113268"/>
                  </a:lnTo>
                  <a:lnTo>
                    <a:pt x="34964" y="117129"/>
                  </a:lnTo>
                  <a:lnTo>
                    <a:pt x="40192" y="120695"/>
                  </a:lnTo>
                  <a:lnTo>
                    <a:pt x="45664" y="124065"/>
                  </a:lnTo>
                  <a:lnTo>
                    <a:pt x="51298" y="127304"/>
                  </a:lnTo>
                  <a:lnTo>
                    <a:pt x="56048" y="129463"/>
                  </a:lnTo>
                  <a:lnTo>
                    <a:pt x="60207" y="130902"/>
                  </a:lnTo>
                  <a:lnTo>
                    <a:pt x="63973" y="131862"/>
                  </a:lnTo>
                  <a:lnTo>
                    <a:pt x="67477" y="133494"/>
                  </a:lnTo>
                  <a:lnTo>
                    <a:pt x="70805" y="135574"/>
                  </a:lnTo>
                  <a:lnTo>
                    <a:pt x="80443" y="1427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19"/>
            <p:cNvSpPr/>
            <p:nvPr/>
          </p:nvSpPr>
          <p:spPr>
            <a:xfrm>
              <a:off x="2954209" y="2724133"/>
              <a:ext cx="116196" cy="133210"/>
            </a:xfrm>
            <a:custGeom>
              <a:avLst/>
              <a:gdLst/>
              <a:ahLst/>
              <a:cxnLst/>
              <a:rect l="0" t="0" r="0" b="0"/>
              <a:pathLst>
                <a:path w="116196" h="133210">
                  <a:moveTo>
                    <a:pt x="0" y="35141"/>
                  </a:moveTo>
                  <a:lnTo>
                    <a:pt x="0" y="47569"/>
                  </a:lnTo>
                  <a:lnTo>
                    <a:pt x="993" y="50372"/>
                  </a:lnTo>
                  <a:lnTo>
                    <a:pt x="2648" y="53232"/>
                  </a:lnTo>
                  <a:lnTo>
                    <a:pt x="4745" y="56132"/>
                  </a:lnTo>
                  <a:lnTo>
                    <a:pt x="6143" y="59056"/>
                  </a:lnTo>
                  <a:lnTo>
                    <a:pt x="7075" y="61998"/>
                  </a:lnTo>
                  <a:lnTo>
                    <a:pt x="7696" y="64952"/>
                  </a:lnTo>
                  <a:lnTo>
                    <a:pt x="9103" y="68905"/>
                  </a:lnTo>
                  <a:lnTo>
                    <a:pt x="11034" y="73526"/>
                  </a:lnTo>
                  <a:lnTo>
                    <a:pt x="13315" y="78590"/>
                  </a:lnTo>
                  <a:lnTo>
                    <a:pt x="18497" y="89509"/>
                  </a:lnTo>
                  <a:lnTo>
                    <a:pt x="21269" y="95199"/>
                  </a:lnTo>
                  <a:lnTo>
                    <a:pt x="23118" y="99984"/>
                  </a:lnTo>
                  <a:lnTo>
                    <a:pt x="24350" y="104166"/>
                  </a:lnTo>
                  <a:lnTo>
                    <a:pt x="25171" y="107947"/>
                  </a:lnTo>
                  <a:lnTo>
                    <a:pt x="26712" y="111460"/>
                  </a:lnTo>
                  <a:lnTo>
                    <a:pt x="28732" y="114794"/>
                  </a:lnTo>
                  <a:lnTo>
                    <a:pt x="31072" y="118008"/>
                  </a:lnTo>
                  <a:lnTo>
                    <a:pt x="32632" y="121144"/>
                  </a:lnTo>
                  <a:lnTo>
                    <a:pt x="33672" y="124226"/>
                  </a:lnTo>
                  <a:lnTo>
                    <a:pt x="35716" y="133209"/>
                  </a:lnTo>
                  <a:lnTo>
                    <a:pt x="38385" y="130651"/>
                  </a:lnTo>
                  <a:lnTo>
                    <a:pt x="40487" y="128580"/>
                  </a:lnTo>
                  <a:lnTo>
                    <a:pt x="40895" y="126207"/>
                  </a:lnTo>
                  <a:lnTo>
                    <a:pt x="40174" y="123633"/>
                  </a:lnTo>
                  <a:lnTo>
                    <a:pt x="38700" y="120925"/>
                  </a:lnTo>
                  <a:lnTo>
                    <a:pt x="37717" y="117134"/>
                  </a:lnTo>
                  <a:lnTo>
                    <a:pt x="37062" y="112624"/>
                  </a:lnTo>
                  <a:lnTo>
                    <a:pt x="36626" y="107632"/>
                  </a:lnTo>
                  <a:lnTo>
                    <a:pt x="36335" y="102320"/>
                  </a:lnTo>
                  <a:lnTo>
                    <a:pt x="36011" y="91126"/>
                  </a:lnTo>
                  <a:lnTo>
                    <a:pt x="35775" y="51186"/>
                  </a:lnTo>
                  <a:lnTo>
                    <a:pt x="36761" y="43853"/>
                  </a:lnTo>
                  <a:lnTo>
                    <a:pt x="38411" y="36980"/>
                  </a:lnTo>
                  <a:lnTo>
                    <a:pt x="40504" y="30414"/>
                  </a:lnTo>
                  <a:lnTo>
                    <a:pt x="41899" y="25044"/>
                  </a:lnTo>
                  <a:lnTo>
                    <a:pt x="42830" y="20472"/>
                  </a:lnTo>
                  <a:lnTo>
                    <a:pt x="43450" y="16432"/>
                  </a:lnTo>
                  <a:lnTo>
                    <a:pt x="44856" y="12746"/>
                  </a:lnTo>
                  <a:lnTo>
                    <a:pt x="46787" y="9297"/>
                  </a:lnTo>
                  <a:lnTo>
                    <a:pt x="52277" y="1372"/>
                  </a:lnTo>
                  <a:lnTo>
                    <a:pt x="53721" y="722"/>
                  </a:lnTo>
                  <a:lnTo>
                    <a:pt x="55676" y="288"/>
                  </a:lnTo>
                  <a:lnTo>
                    <a:pt x="57973" y="0"/>
                  </a:lnTo>
                  <a:lnTo>
                    <a:pt x="60497" y="799"/>
                  </a:lnTo>
                  <a:lnTo>
                    <a:pt x="63173" y="2324"/>
                  </a:lnTo>
                  <a:lnTo>
                    <a:pt x="65950" y="4334"/>
                  </a:lnTo>
                  <a:lnTo>
                    <a:pt x="69788" y="6665"/>
                  </a:lnTo>
                  <a:lnTo>
                    <a:pt x="74333" y="9211"/>
                  </a:lnTo>
                  <a:lnTo>
                    <a:pt x="79348" y="11902"/>
                  </a:lnTo>
                  <a:lnTo>
                    <a:pt x="83686" y="14687"/>
                  </a:lnTo>
                  <a:lnTo>
                    <a:pt x="87570" y="17536"/>
                  </a:lnTo>
                  <a:lnTo>
                    <a:pt x="91153" y="20428"/>
                  </a:lnTo>
                  <a:lnTo>
                    <a:pt x="94535" y="24340"/>
                  </a:lnTo>
                  <a:lnTo>
                    <a:pt x="97783" y="28932"/>
                  </a:lnTo>
                  <a:lnTo>
                    <a:pt x="100941" y="33978"/>
                  </a:lnTo>
                  <a:lnTo>
                    <a:pt x="103046" y="39327"/>
                  </a:lnTo>
                  <a:lnTo>
                    <a:pt x="104449" y="44877"/>
                  </a:lnTo>
                  <a:lnTo>
                    <a:pt x="105385" y="50561"/>
                  </a:lnTo>
                  <a:lnTo>
                    <a:pt x="107002" y="57327"/>
                  </a:lnTo>
                  <a:lnTo>
                    <a:pt x="109074" y="64815"/>
                  </a:lnTo>
                  <a:lnTo>
                    <a:pt x="111447" y="72783"/>
                  </a:lnTo>
                  <a:lnTo>
                    <a:pt x="113030" y="79087"/>
                  </a:lnTo>
                  <a:lnTo>
                    <a:pt x="114085" y="84282"/>
                  </a:lnTo>
                  <a:lnTo>
                    <a:pt x="114788" y="88737"/>
                  </a:lnTo>
                  <a:lnTo>
                    <a:pt x="115257" y="93692"/>
                  </a:lnTo>
                  <a:lnTo>
                    <a:pt x="115570" y="98980"/>
                  </a:lnTo>
                  <a:lnTo>
                    <a:pt x="115917" y="109154"/>
                  </a:lnTo>
                  <a:lnTo>
                    <a:pt x="116195" y="1244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20"/>
            <p:cNvSpPr/>
            <p:nvPr/>
          </p:nvSpPr>
          <p:spPr>
            <a:xfrm>
              <a:off x="3088467" y="2723555"/>
              <a:ext cx="71318" cy="116087"/>
            </a:xfrm>
            <a:custGeom>
              <a:avLst/>
              <a:gdLst/>
              <a:ahLst/>
              <a:cxnLst/>
              <a:rect l="0" t="0" r="0" b="0"/>
              <a:pathLst>
                <a:path w="71318" h="116087">
                  <a:moveTo>
                    <a:pt x="71317" y="0"/>
                  </a:moveTo>
                  <a:lnTo>
                    <a:pt x="50307" y="0"/>
                  </a:lnTo>
                  <a:lnTo>
                    <a:pt x="47379" y="992"/>
                  </a:lnTo>
                  <a:lnTo>
                    <a:pt x="44434" y="2645"/>
                  </a:lnTo>
                  <a:lnTo>
                    <a:pt x="41478" y="4740"/>
                  </a:lnTo>
                  <a:lnTo>
                    <a:pt x="38514" y="6137"/>
                  </a:lnTo>
                  <a:lnTo>
                    <a:pt x="35544" y="7068"/>
                  </a:lnTo>
                  <a:lnTo>
                    <a:pt x="32572" y="7688"/>
                  </a:lnTo>
                  <a:lnTo>
                    <a:pt x="28604" y="10086"/>
                  </a:lnTo>
                  <a:lnTo>
                    <a:pt x="23972" y="13670"/>
                  </a:lnTo>
                  <a:lnTo>
                    <a:pt x="18899" y="18043"/>
                  </a:lnTo>
                  <a:lnTo>
                    <a:pt x="14523" y="22942"/>
                  </a:lnTo>
                  <a:lnTo>
                    <a:pt x="10613" y="28193"/>
                  </a:lnTo>
                  <a:lnTo>
                    <a:pt x="7013" y="33678"/>
                  </a:lnTo>
                  <a:lnTo>
                    <a:pt x="4613" y="38327"/>
                  </a:lnTo>
                  <a:lnTo>
                    <a:pt x="3013" y="42419"/>
                  </a:lnTo>
                  <a:lnTo>
                    <a:pt x="1946" y="46138"/>
                  </a:lnTo>
                  <a:lnTo>
                    <a:pt x="1235" y="50603"/>
                  </a:lnTo>
                  <a:lnTo>
                    <a:pt x="761" y="55563"/>
                  </a:lnTo>
                  <a:lnTo>
                    <a:pt x="234" y="65374"/>
                  </a:lnTo>
                  <a:lnTo>
                    <a:pt x="0" y="73042"/>
                  </a:lnTo>
                  <a:lnTo>
                    <a:pt x="931" y="76476"/>
                  </a:lnTo>
                  <a:lnTo>
                    <a:pt x="2544" y="79757"/>
                  </a:lnTo>
                  <a:lnTo>
                    <a:pt x="4613" y="82937"/>
                  </a:lnTo>
                  <a:lnTo>
                    <a:pt x="6986" y="86049"/>
                  </a:lnTo>
                  <a:lnTo>
                    <a:pt x="9560" y="89116"/>
                  </a:lnTo>
                  <a:lnTo>
                    <a:pt x="12270" y="92153"/>
                  </a:lnTo>
                  <a:lnTo>
                    <a:pt x="16062" y="95169"/>
                  </a:lnTo>
                  <a:lnTo>
                    <a:pt x="20577" y="98173"/>
                  </a:lnTo>
                  <a:lnTo>
                    <a:pt x="25573" y="101167"/>
                  </a:lnTo>
                  <a:lnTo>
                    <a:pt x="30890" y="103163"/>
                  </a:lnTo>
                  <a:lnTo>
                    <a:pt x="36421" y="104494"/>
                  </a:lnTo>
                  <a:lnTo>
                    <a:pt x="42094" y="105382"/>
                  </a:lnTo>
                  <a:lnTo>
                    <a:pt x="46870" y="106965"/>
                  </a:lnTo>
                  <a:lnTo>
                    <a:pt x="51046" y="109013"/>
                  </a:lnTo>
                  <a:lnTo>
                    <a:pt x="62379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21"/>
            <p:cNvSpPr/>
            <p:nvPr/>
          </p:nvSpPr>
          <p:spPr>
            <a:xfrm>
              <a:off x="3213413" y="2698520"/>
              <a:ext cx="134072" cy="140963"/>
            </a:xfrm>
            <a:custGeom>
              <a:avLst/>
              <a:gdLst/>
              <a:ahLst/>
              <a:cxnLst/>
              <a:rect l="0" t="0" r="0" b="0"/>
              <a:pathLst>
                <a:path w="134072" h="140963">
                  <a:moveTo>
                    <a:pt x="0" y="69683"/>
                  </a:moveTo>
                  <a:lnTo>
                    <a:pt x="0" y="64943"/>
                  </a:lnTo>
                  <a:lnTo>
                    <a:pt x="993" y="63546"/>
                  </a:lnTo>
                  <a:lnTo>
                    <a:pt x="2648" y="62615"/>
                  </a:lnTo>
                  <a:lnTo>
                    <a:pt x="4745" y="61995"/>
                  </a:lnTo>
                  <a:lnTo>
                    <a:pt x="7136" y="61581"/>
                  </a:lnTo>
                  <a:lnTo>
                    <a:pt x="9722" y="61305"/>
                  </a:lnTo>
                  <a:lnTo>
                    <a:pt x="12440" y="61121"/>
                  </a:lnTo>
                  <a:lnTo>
                    <a:pt x="15246" y="60999"/>
                  </a:lnTo>
                  <a:lnTo>
                    <a:pt x="21011" y="60862"/>
                  </a:lnTo>
                  <a:lnTo>
                    <a:pt x="38745" y="60763"/>
                  </a:lnTo>
                  <a:lnTo>
                    <a:pt x="41720" y="59767"/>
                  </a:lnTo>
                  <a:lnTo>
                    <a:pt x="44696" y="58112"/>
                  </a:lnTo>
                  <a:lnTo>
                    <a:pt x="47674" y="56016"/>
                  </a:lnTo>
                  <a:lnTo>
                    <a:pt x="51645" y="53626"/>
                  </a:lnTo>
                  <a:lnTo>
                    <a:pt x="56279" y="51041"/>
                  </a:lnTo>
                  <a:lnTo>
                    <a:pt x="61354" y="48325"/>
                  </a:lnTo>
                  <a:lnTo>
                    <a:pt x="65731" y="45523"/>
                  </a:lnTo>
                  <a:lnTo>
                    <a:pt x="69642" y="42662"/>
                  </a:lnTo>
                  <a:lnTo>
                    <a:pt x="78309" y="35683"/>
                  </a:lnTo>
                  <a:lnTo>
                    <a:pt x="82143" y="32082"/>
                  </a:lnTo>
                  <a:lnTo>
                    <a:pt x="84555" y="29733"/>
                  </a:lnTo>
                  <a:lnTo>
                    <a:pt x="86164" y="27175"/>
                  </a:lnTo>
                  <a:lnTo>
                    <a:pt x="87236" y="24477"/>
                  </a:lnTo>
                  <a:lnTo>
                    <a:pt x="87951" y="21686"/>
                  </a:lnTo>
                  <a:lnTo>
                    <a:pt x="87435" y="18834"/>
                  </a:lnTo>
                  <a:lnTo>
                    <a:pt x="86097" y="15940"/>
                  </a:lnTo>
                  <a:lnTo>
                    <a:pt x="84212" y="13018"/>
                  </a:lnTo>
                  <a:lnTo>
                    <a:pt x="81963" y="10078"/>
                  </a:lnTo>
                  <a:lnTo>
                    <a:pt x="79469" y="7126"/>
                  </a:lnTo>
                  <a:lnTo>
                    <a:pt x="76814" y="4166"/>
                  </a:lnTo>
                  <a:lnTo>
                    <a:pt x="74051" y="2192"/>
                  </a:lnTo>
                  <a:lnTo>
                    <a:pt x="71216" y="877"/>
                  </a:lnTo>
                  <a:lnTo>
                    <a:pt x="68333" y="0"/>
                  </a:lnTo>
                  <a:lnTo>
                    <a:pt x="65418" y="407"/>
                  </a:lnTo>
                  <a:lnTo>
                    <a:pt x="62481" y="1671"/>
                  </a:lnTo>
                  <a:lnTo>
                    <a:pt x="59530" y="3506"/>
                  </a:lnTo>
                  <a:lnTo>
                    <a:pt x="55577" y="5721"/>
                  </a:lnTo>
                  <a:lnTo>
                    <a:pt x="45887" y="10829"/>
                  </a:lnTo>
                  <a:lnTo>
                    <a:pt x="41516" y="13580"/>
                  </a:lnTo>
                  <a:lnTo>
                    <a:pt x="37608" y="16406"/>
                  </a:lnTo>
                  <a:lnTo>
                    <a:pt x="34010" y="19282"/>
                  </a:lnTo>
                  <a:lnTo>
                    <a:pt x="29625" y="23184"/>
                  </a:lnTo>
                  <a:lnTo>
                    <a:pt x="19457" y="32811"/>
                  </a:lnTo>
                  <a:lnTo>
                    <a:pt x="15950" y="38156"/>
                  </a:lnTo>
                  <a:lnTo>
                    <a:pt x="13613" y="43704"/>
                  </a:lnTo>
                  <a:lnTo>
                    <a:pt x="12055" y="49387"/>
                  </a:lnTo>
                  <a:lnTo>
                    <a:pt x="7675" y="63639"/>
                  </a:lnTo>
                  <a:lnTo>
                    <a:pt x="5116" y="71607"/>
                  </a:lnTo>
                  <a:lnTo>
                    <a:pt x="3411" y="77911"/>
                  </a:lnTo>
                  <a:lnTo>
                    <a:pt x="2274" y="83106"/>
                  </a:lnTo>
                  <a:lnTo>
                    <a:pt x="1516" y="87561"/>
                  </a:lnTo>
                  <a:lnTo>
                    <a:pt x="2004" y="92516"/>
                  </a:lnTo>
                  <a:lnTo>
                    <a:pt x="3322" y="97803"/>
                  </a:lnTo>
                  <a:lnTo>
                    <a:pt x="5194" y="103313"/>
                  </a:lnTo>
                  <a:lnTo>
                    <a:pt x="8428" y="107978"/>
                  </a:lnTo>
                  <a:lnTo>
                    <a:pt x="12571" y="112080"/>
                  </a:lnTo>
                  <a:lnTo>
                    <a:pt x="17318" y="115807"/>
                  </a:lnTo>
                  <a:lnTo>
                    <a:pt x="22470" y="119284"/>
                  </a:lnTo>
                  <a:lnTo>
                    <a:pt x="27891" y="122594"/>
                  </a:lnTo>
                  <a:lnTo>
                    <a:pt x="33491" y="125793"/>
                  </a:lnTo>
                  <a:lnTo>
                    <a:pt x="45009" y="131993"/>
                  </a:lnTo>
                  <a:lnTo>
                    <a:pt x="50862" y="135036"/>
                  </a:lnTo>
                  <a:lnTo>
                    <a:pt x="57743" y="137064"/>
                  </a:lnTo>
                  <a:lnTo>
                    <a:pt x="65309" y="138416"/>
                  </a:lnTo>
                  <a:lnTo>
                    <a:pt x="73333" y="139318"/>
                  </a:lnTo>
                  <a:lnTo>
                    <a:pt x="80668" y="139919"/>
                  </a:lnTo>
                  <a:lnTo>
                    <a:pt x="87545" y="140320"/>
                  </a:lnTo>
                  <a:lnTo>
                    <a:pt x="100482" y="140764"/>
                  </a:lnTo>
                  <a:lnTo>
                    <a:pt x="112853" y="140962"/>
                  </a:lnTo>
                  <a:lnTo>
                    <a:pt x="117939" y="140023"/>
                  </a:lnTo>
                  <a:lnTo>
                    <a:pt x="122323" y="138405"/>
                  </a:lnTo>
                  <a:lnTo>
                    <a:pt x="134071" y="1321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22"/>
            <p:cNvSpPr/>
            <p:nvPr/>
          </p:nvSpPr>
          <p:spPr>
            <a:xfrm>
              <a:off x="3519082" y="2662701"/>
              <a:ext cx="168050" cy="163796"/>
            </a:xfrm>
            <a:custGeom>
              <a:avLst/>
              <a:gdLst/>
              <a:ahLst/>
              <a:cxnLst/>
              <a:rect l="0" t="0" r="0" b="0"/>
              <a:pathLst>
                <a:path w="168050" h="163796">
                  <a:moveTo>
                    <a:pt x="42916" y="60854"/>
                  </a:moveTo>
                  <a:lnTo>
                    <a:pt x="47661" y="60854"/>
                  </a:lnTo>
                  <a:lnTo>
                    <a:pt x="49058" y="59862"/>
                  </a:lnTo>
                  <a:lnTo>
                    <a:pt x="49990" y="58208"/>
                  </a:lnTo>
                  <a:lnTo>
                    <a:pt x="50611" y="56113"/>
                  </a:lnTo>
                  <a:lnTo>
                    <a:pt x="52019" y="54717"/>
                  </a:lnTo>
                  <a:lnTo>
                    <a:pt x="53950" y="53786"/>
                  </a:lnTo>
                  <a:lnTo>
                    <a:pt x="56231" y="53165"/>
                  </a:lnTo>
                  <a:lnTo>
                    <a:pt x="61413" y="49830"/>
                  </a:lnTo>
                  <a:lnTo>
                    <a:pt x="64185" y="47551"/>
                  </a:lnTo>
                  <a:lnTo>
                    <a:pt x="67027" y="46032"/>
                  </a:lnTo>
                  <a:lnTo>
                    <a:pt x="69914" y="45020"/>
                  </a:lnTo>
                  <a:lnTo>
                    <a:pt x="72832" y="44345"/>
                  </a:lnTo>
                  <a:lnTo>
                    <a:pt x="75770" y="42902"/>
                  </a:lnTo>
                  <a:lnTo>
                    <a:pt x="78722" y="40949"/>
                  </a:lnTo>
                  <a:lnTo>
                    <a:pt x="81684" y="38654"/>
                  </a:lnTo>
                  <a:lnTo>
                    <a:pt x="83658" y="36132"/>
                  </a:lnTo>
                  <a:lnTo>
                    <a:pt x="84974" y="33459"/>
                  </a:lnTo>
                  <a:lnTo>
                    <a:pt x="85851" y="30684"/>
                  </a:lnTo>
                  <a:lnTo>
                    <a:pt x="86436" y="27842"/>
                  </a:lnTo>
                  <a:lnTo>
                    <a:pt x="86826" y="24955"/>
                  </a:lnTo>
                  <a:lnTo>
                    <a:pt x="87452" y="17934"/>
                  </a:lnTo>
                  <a:lnTo>
                    <a:pt x="87538" y="14328"/>
                  </a:lnTo>
                  <a:lnTo>
                    <a:pt x="87561" y="11977"/>
                  </a:lnTo>
                  <a:lnTo>
                    <a:pt x="86583" y="9418"/>
                  </a:lnTo>
                  <a:lnTo>
                    <a:pt x="84938" y="6719"/>
                  </a:lnTo>
                  <a:lnTo>
                    <a:pt x="82848" y="3928"/>
                  </a:lnTo>
                  <a:lnTo>
                    <a:pt x="80462" y="2067"/>
                  </a:lnTo>
                  <a:lnTo>
                    <a:pt x="77878" y="827"/>
                  </a:lnTo>
                  <a:lnTo>
                    <a:pt x="75162" y="0"/>
                  </a:lnTo>
                  <a:lnTo>
                    <a:pt x="72358" y="441"/>
                  </a:lnTo>
                  <a:lnTo>
                    <a:pt x="69496" y="1727"/>
                  </a:lnTo>
                  <a:lnTo>
                    <a:pt x="66595" y="3576"/>
                  </a:lnTo>
                  <a:lnTo>
                    <a:pt x="63667" y="5802"/>
                  </a:lnTo>
                  <a:lnTo>
                    <a:pt x="60723" y="8277"/>
                  </a:lnTo>
                  <a:lnTo>
                    <a:pt x="57766" y="10920"/>
                  </a:lnTo>
                  <a:lnTo>
                    <a:pt x="49185" y="19148"/>
                  </a:lnTo>
                  <a:lnTo>
                    <a:pt x="32237" y="35859"/>
                  </a:lnTo>
                  <a:lnTo>
                    <a:pt x="28844" y="41214"/>
                  </a:lnTo>
                  <a:lnTo>
                    <a:pt x="25590" y="47760"/>
                  </a:lnTo>
                  <a:lnTo>
                    <a:pt x="22427" y="55102"/>
                  </a:lnTo>
                  <a:lnTo>
                    <a:pt x="16265" y="68550"/>
                  </a:lnTo>
                  <a:lnTo>
                    <a:pt x="4216" y="93352"/>
                  </a:lnTo>
                  <a:lnTo>
                    <a:pt x="2219" y="99387"/>
                  </a:lnTo>
                  <a:lnTo>
                    <a:pt x="888" y="105394"/>
                  </a:lnTo>
                  <a:lnTo>
                    <a:pt x="0" y="111383"/>
                  </a:lnTo>
                  <a:lnTo>
                    <a:pt x="402" y="116368"/>
                  </a:lnTo>
                  <a:lnTo>
                    <a:pt x="1663" y="120683"/>
                  </a:lnTo>
                  <a:lnTo>
                    <a:pt x="3496" y="124553"/>
                  </a:lnTo>
                  <a:lnTo>
                    <a:pt x="6705" y="129117"/>
                  </a:lnTo>
                  <a:lnTo>
                    <a:pt x="10830" y="134144"/>
                  </a:lnTo>
                  <a:lnTo>
                    <a:pt x="15567" y="139479"/>
                  </a:lnTo>
                  <a:lnTo>
                    <a:pt x="20710" y="144029"/>
                  </a:lnTo>
                  <a:lnTo>
                    <a:pt x="26126" y="148054"/>
                  </a:lnTo>
                  <a:lnTo>
                    <a:pt x="31723" y="151729"/>
                  </a:lnTo>
                  <a:lnTo>
                    <a:pt x="37440" y="154179"/>
                  </a:lnTo>
                  <a:lnTo>
                    <a:pt x="43238" y="155813"/>
                  </a:lnTo>
                  <a:lnTo>
                    <a:pt x="49089" y="156902"/>
                  </a:lnTo>
                  <a:lnTo>
                    <a:pt x="54976" y="158620"/>
                  </a:lnTo>
                  <a:lnTo>
                    <a:pt x="60887" y="160758"/>
                  </a:lnTo>
                  <a:lnTo>
                    <a:pt x="66814" y="163175"/>
                  </a:lnTo>
                  <a:lnTo>
                    <a:pt x="73745" y="163795"/>
                  </a:lnTo>
                  <a:lnTo>
                    <a:pt x="81344" y="163215"/>
                  </a:lnTo>
                  <a:lnTo>
                    <a:pt x="89391" y="161837"/>
                  </a:lnTo>
                  <a:lnTo>
                    <a:pt x="96741" y="160918"/>
                  </a:lnTo>
                  <a:lnTo>
                    <a:pt x="103627" y="160306"/>
                  </a:lnTo>
                  <a:lnTo>
                    <a:pt x="110204" y="159897"/>
                  </a:lnTo>
                  <a:lnTo>
                    <a:pt x="116576" y="158633"/>
                  </a:lnTo>
                  <a:lnTo>
                    <a:pt x="122809" y="156797"/>
                  </a:lnTo>
                  <a:lnTo>
                    <a:pt x="128951" y="154582"/>
                  </a:lnTo>
                  <a:lnTo>
                    <a:pt x="134039" y="153105"/>
                  </a:lnTo>
                  <a:lnTo>
                    <a:pt x="138423" y="152120"/>
                  </a:lnTo>
                  <a:lnTo>
                    <a:pt x="142340" y="151463"/>
                  </a:lnTo>
                  <a:lnTo>
                    <a:pt x="145944" y="150034"/>
                  </a:lnTo>
                  <a:lnTo>
                    <a:pt x="149340" y="148088"/>
                  </a:lnTo>
                  <a:lnTo>
                    <a:pt x="152597" y="145799"/>
                  </a:lnTo>
                  <a:lnTo>
                    <a:pt x="155761" y="143281"/>
                  </a:lnTo>
                  <a:lnTo>
                    <a:pt x="158864" y="140610"/>
                  </a:lnTo>
                  <a:lnTo>
                    <a:pt x="161925" y="137837"/>
                  </a:lnTo>
                  <a:lnTo>
                    <a:pt x="163966" y="134996"/>
                  </a:lnTo>
                  <a:lnTo>
                    <a:pt x="165328" y="132110"/>
                  </a:lnTo>
                  <a:lnTo>
                    <a:pt x="168049" y="1233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23"/>
            <p:cNvSpPr/>
            <p:nvPr/>
          </p:nvSpPr>
          <p:spPr>
            <a:xfrm>
              <a:off x="3696069" y="2589609"/>
              <a:ext cx="35753" cy="35720"/>
            </a:xfrm>
            <a:custGeom>
              <a:avLst/>
              <a:gdLst/>
              <a:ahLst/>
              <a:cxnLst/>
              <a:rect l="0" t="0" r="0" b="0"/>
              <a:pathLst>
                <a:path w="35753" h="35720">
                  <a:moveTo>
                    <a:pt x="0" y="35719"/>
                  </a:moveTo>
                  <a:lnTo>
                    <a:pt x="0" y="30978"/>
                  </a:lnTo>
                  <a:lnTo>
                    <a:pt x="993" y="29582"/>
                  </a:lnTo>
                  <a:lnTo>
                    <a:pt x="2648" y="28651"/>
                  </a:lnTo>
                  <a:lnTo>
                    <a:pt x="4745" y="28030"/>
                  </a:lnTo>
                  <a:lnTo>
                    <a:pt x="6143" y="26625"/>
                  </a:lnTo>
                  <a:lnTo>
                    <a:pt x="7074" y="24695"/>
                  </a:lnTo>
                  <a:lnTo>
                    <a:pt x="7695" y="22417"/>
                  </a:lnTo>
                  <a:lnTo>
                    <a:pt x="9103" y="19905"/>
                  </a:lnTo>
                  <a:lnTo>
                    <a:pt x="11034" y="17239"/>
                  </a:lnTo>
                  <a:lnTo>
                    <a:pt x="13315" y="14469"/>
                  </a:lnTo>
                  <a:lnTo>
                    <a:pt x="15828" y="11631"/>
                  </a:lnTo>
                  <a:lnTo>
                    <a:pt x="21269" y="5831"/>
                  </a:lnTo>
                  <a:lnTo>
                    <a:pt x="24111" y="3887"/>
                  </a:lnTo>
                  <a:lnTo>
                    <a:pt x="26998" y="2592"/>
                  </a:lnTo>
                  <a:lnTo>
                    <a:pt x="357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796517" y="1802551"/>
            <a:ext cx="1590977" cy="1973462"/>
            <a:chOff x="5787579" y="1651992"/>
            <a:chExt cx="1590977" cy="1973462"/>
          </a:xfrm>
        </p:grpSpPr>
        <p:sp>
          <p:nvSpPr>
            <p:cNvPr id="80" name="SMARTInkAnnotation24"/>
            <p:cNvSpPr/>
            <p:nvPr/>
          </p:nvSpPr>
          <p:spPr>
            <a:xfrm>
              <a:off x="6457934" y="2464594"/>
              <a:ext cx="303894" cy="357188"/>
            </a:xfrm>
            <a:custGeom>
              <a:avLst/>
              <a:gdLst/>
              <a:ahLst/>
              <a:cxnLst/>
              <a:rect l="0" t="0" r="0" b="0"/>
              <a:pathLst>
                <a:path w="303894" h="357188">
                  <a:moveTo>
                    <a:pt x="17875" y="357187"/>
                  </a:moveTo>
                  <a:lnTo>
                    <a:pt x="17875" y="261444"/>
                  </a:lnTo>
                  <a:lnTo>
                    <a:pt x="16883" y="255655"/>
                  </a:lnTo>
                  <a:lnTo>
                    <a:pt x="15228" y="249812"/>
                  </a:lnTo>
                  <a:lnTo>
                    <a:pt x="13131" y="243932"/>
                  </a:lnTo>
                  <a:lnTo>
                    <a:pt x="11733" y="238027"/>
                  </a:lnTo>
                  <a:lnTo>
                    <a:pt x="10801" y="232107"/>
                  </a:lnTo>
                  <a:lnTo>
                    <a:pt x="10180" y="226175"/>
                  </a:lnTo>
                  <a:lnTo>
                    <a:pt x="9765" y="220236"/>
                  </a:lnTo>
                  <a:lnTo>
                    <a:pt x="9490" y="214293"/>
                  </a:lnTo>
                  <a:lnTo>
                    <a:pt x="9183" y="202397"/>
                  </a:lnTo>
                  <a:lnTo>
                    <a:pt x="8938" y="101203"/>
                  </a:lnTo>
                  <a:lnTo>
                    <a:pt x="7945" y="95250"/>
                  </a:lnTo>
                  <a:lnTo>
                    <a:pt x="6290" y="89297"/>
                  </a:lnTo>
                  <a:lnTo>
                    <a:pt x="4193" y="83344"/>
                  </a:lnTo>
                  <a:lnTo>
                    <a:pt x="2795" y="77390"/>
                  </a:lnTo>
                  <a:lnTo>
                    <a:pt x="1863" y="71437"/>
                  </a:lnTo>
                  <a:lnTo>
                    <a:pt x="828" y="60523"/>
                  </a:lnTo>
                  <a:lnTo>
                    <a:pt x="368" y="52365"/>
                  </a:lnTo>
                  <a:lnTo>
                    <a:pt x="163" y="42786"/>
                  </a:lnTo>
                  <a:lnTo>
                    <a:pt x="0" y="11"/>
                  </a:lnTo>
                  <a:lnTo>
                    <a:pt x="4744" y="3"/>
                  </a:lnTo>
                  <a:lnTo>
                    <a:pt x="6143" y="994"/>
                  </a:lnTo>
                  <a:lnTo>
                    <a:pt x="7074" y="2647"/>
                  </a:lnTo>
                  <a:lnTo>
                    <a:pt x="7695" y="4741"/>
                  </a:lnTo>
                  <a:lnTo>
                    <a:pt x="11034" y="9713"/>
                  </a:lnTo>
                  <a:lnTo>
                    <a:pt x="18497" y="18091"/>
                  </a:lnTo>
                  <a:lnTo>
                    <a:pt x="26998" y="26857"/>
                  </a:lnTo>
                  <a:lnTo>
                    <a:pt x="38768" y="38708"/>
                  </a:lnTo>
                  <a:lnTo>
                    <a:pt x="44706" y="47300"/>
                  </a:lnTo>
                  <a:lnTo>
                    <a:pt x="50656" y="57733"/>
                  </a:lnTo>
                  <a:lnTo>
                    <a:pt x="56610" y="68984"/>
                  </a:lnTo>
                  <a:lnTo>
                    <a:pt x="62568" y="77954"/>
                  </a:lnTo>
                  <a:lnTo>
                    <a:pt x="69518" y="86240"/>
                  </a:lnTo>
                  <a:lnTo>
                    <a:pt x="74153" y="91227"/>
                  </a:lnTo>
                  <a:lnTo>
                    <a:pt x="83605" y="102061"/>
                  </a:lnTo>
                  <a:lnTo>
                    <a:pt x="87517" y="107728"/>
                  </a:lnTo>
                  <a:lnTo>
                    <a:pt x="91117" y="113490"/>
                  </a:lnTo>
                  <a:lnTo>
                    <a:pt x="94510" y="119316"/>
                  </a:lnTo>
                  <a:lnTo>
                    <a:pt x="97767" y="125185"/>
                  </a:lnTo>
                  <a:lnTo>
                    <a:pt x="100929" y="131081"/>
                  </a:lnTo>
                  <a:lnTo>
                    <a:pt x="105025" y="136997"/>
                  </a:lnTo>
                  <a:lnTo>
                    <a:pt x="109741" y="142925"/>
                  </a:lnTo>
                  <a:lnTo>
                    <a:pt x="114872" y="148861"/>
                  </a:lnTo>
                  <a:lnTo>
                    <a:pt x="123221" y="158103"/>
                  </a:lnTo>
                  <a:lnTo>
                    <a:pt x="130241" y="166510"/>
                  </a:lnTo>
                  <a:lnTo>
                    <a:pt x="136673" y="176861"/>
                  </a:lnTo>
                  <a:lnTo>
                    <a:pt x="140771" y="182400"/>
                  </a:lnTo>
                  <a:lnTo>
                    <a:pt x="145489" y="188076"/>
                  </a:lnTo>
                  <a:lnTo>
                    <a:pt x="150622" y="193845"/>
                  </a:lnTo>
                  <a:lnTo>
                    <a:pt x="155036" y="199675"/>
                  </a:lnTo>
                  <a:lnTo>
                    <a:pt x="158971" y="205546"/>
                  </a:lnTo>
                  <a:lnTo>
                    <a:pt x="162588" y="211445"/>
                  </a:lnTo>
                  <a:lnTo>
                    <a:pt x="165993" y="217362"/>
                  </a:lnTo>
                  <a:lnTo>
                    <a:pt x="172424" y="229227"/>
                  </a:lnTo>
                  <a:lnTo>
                    <a:pt x="181628" y="247064"/>
                  </a:lnTo>
                  <a:lnTo>
                    <a:pt x="190297" y="256319"/>
                  </a:lnTo>
                  <a:lnTo>
                    <a:pt x="195390" y="260176"/>
                  </a:lnTo>
                  <a:lnTo>
                    <a:pt x="203697" y="269753"/>
                  </a:lnTo>
                  <a:lnTo>
                    <a:pt x="210699" y="279632"/>
                  </a:lnTo>
                  <a:lnTo>
                    <a:pt x="217121" y="287330"/>
                  </a:lnTo>
                  <a:lnTo>
                    <a:pt x="223287" y="296705"/>
                  </a:lnTo>
                  <a:lnTo>
                    <a:pt x="229336" y="306494"/>
                  </a:lnTo>
                  <a:lnTo>
                    <a:pt x="235335" y="314151"/>
                  </a:lnTo>
                  <a:lnTo>
                    <a:pt x="238326" y="316590"/>
                  </a:lnTo>
                  <a:lnTo>
                    <a:pt x="241313" y="318216"/>
                  </a:lnTo>
                  <a:lnTo>
                    <a:pt x="244297" y="319300"/>
                  </a:lnTo>
                  <a:lnTo>
                    <a:pt x="250261" y="323151"/>
                  </a:lnTo>
                  <a:lnTo>
                    <a:pt x="253242" y="325567"/>
                  </a:lnTo>
                  <a:lnTo>
                    <a:pt x="256222" y="327177"/>
                  </a:lnTo>
                  <a:lnTo>
                    <a:pt x="262181" y="328966"/>
                  </a:lnTo>
                  <a:lnTo>
                    <a:pt x="264168" y="330436"/>
                  </a:lnTo>
                  <a:lnTo>
                    <a:pt x="265493" y="332408"/>
                  </a:lnTo>
                  <a:lnTo>
                    <a:pt x="267618" y="337961"/>
                  </a:lnTo>
                  <a:lnTo>
                    <a:pt x="268786" y="338416"/>
                  </a:lnTo>
                  <a:lnTo>
                    <a:pt x="275791" y="339208"/>
                  </a:lnTo>
                  <a:lnTo>
                    <a:pt x="276221" y="338256"/>
                  </a:lnTo>
                  <a:lnTo>
                    <a:pt x="277005" y="330226"/>
                  </a:lnTo>
                  <a:lnTo>
                    <a:pt x="277046" y="326022"/>
                  </a:lnTo>
                  <a:lnTo>
                    <a:pt x="278050" y="323512"/>
                  </a:lnTo>
                  <a:lnTo>
                    <a:pt x="283216" y="315239"/>
                  </a:lnTo>
                  <a:lnTo>
                    <a:pt x="284772" y="309439"/>
                  </a:lnTo>
                  <a:lnTo>
                    <a:pt x="285649" y="300596"/>
                  </a:lnTo>
                  <a:lnTo>
                    <a:pt x="285909" y="291692"/>
                  </a:lnTo>
                  <a:lnTo>
                    <a:pt x="286008" y="266154"/>
                  </a:lnTo>
                  <a:lnTo>
                    <a:pt x="288661" y="256866"/>
                  </a:lnTo>
                  <a:lnTo>
                    <a:pt x="290759" y="251611"/>
                  </a:lnTo>
                  <a:lnTo>
                    <a:pt x="292159" y="245131"/>
                  </a:lnTo>
                  <a:lnTo>
                    <a:pt x="293090" y="237835"/>
                  </a:lnTo>
                  <a:lnTo>
                    <a:pt x="293712" y="229994"/>
                  </a:lnTo>
                  <a:lnTo>
                    <a:pt x="294128" y="222782"/>
                  </a:lnTo>
                  <a:lnTo>
                    <a:pt x="294587" y="209478"/>
                  </a:lnTo>
                  <a:lnTo>
                    <a:pt x="294882" y="184767"/>
                  </a:lnTo>
                  <a:lnTo>
                    <a:pt x="294924" y="172739"/>
                  </a:lnTo>
                  <a:lnTo>
                    <a:pt x="295927" y="166753"/>
                  </a:lnTo>
                  <a:lnTo>
                    <a:pt x="297589" y="160778"/>
                  </a:lnTo>
                  <a:lnTo>
                    <a:pt x="299692" y="154810"/>
                  </a:lnTo>
                  <a:lnTo>
                    <a:pt x="301092" y="148847"/>
                  </a:lnTo>
                  <a:lnTo>
                    <a:pt x="302025" y="142888"/>
                  </a:lnTo>
                  <a:lnTo>
                    <a:pt x="302649" y="136930"/>
                  </a:lnTo>
                  <a:lnTo>
                    <a:pt x="303063" y="130974"/>
                  </a:lnTo>
                  <a:lnTo>
                    <a:pt x="303341" y="125019"/>
                  </a:lnTo>
                  <a:lnTo>
                    <a:pt x="303647" y="113111"/>
                  </a:lnTo>
                  <a:lnTo>
                    <a:pt x="303893" y="34506"/>
                  </a:lnTo>
                  <a:lnTo>
                    <a:pt x="302900" y="30941"/>
                  </a:lnTo>
                  <a:lnTo>
                    <a:pt x="297751" y="21184"/>
                  </a:lnTo>
                  <a:lnTo>
                    <a:pt x="296198" y="15038"/>
                  </a:lnTo>
                  <a:lnTo>
                    <a:pt x="295201" y="3999"/>
                  </a:lnTo>
                  <a:lnTo>
                    <a:pt x="2949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25"/>
            <p:cNvSpPr/>
            <p:nvPr/>
          </p:nvSpPr>
          <p:spPr>
            <a:xfrm>
              <a:off x="6592005" y="1875234"/>
              <a:ext cx="35753" cy="437556"/>
            </a:xfrm>
            <a:custGeom>
              <a:avLst/>
              <a:gdLst/>
              <a:ahLst/>
              <a:cxnLst/>
              <a:rect l="0" t="0" r="0" b="0"/>
              <a:pathLst>
                <a:path w="35753" h="437556">
                  <a:moveTo>
                    <a:pt x="0" y="0"/>
                  </a:moveTo>
                  <a:lnTo>
                    <a:pt x="4744" y="4741"/>
                  </a:lnTo>
                  <a:lnTo>
                    <a:pt x="6143" y="7129"/>
                  </a:lnTo>
                  <a:lnTo>
                    <a:pt x="7074" y="9714"/>
                  </a:lnTo>
                  <a:lnTo>
                    <a:pt x="8109" y="16224"/>
                  </a:lnTo>
                  <a:lnTo>
                    <a:pt x="8570" y="25732"/>
                  </a:lnTo>
                  <a:lnTo>
                    <a:pt x="8829" y="37500"/>
                  </a:lnTo>
                  <a:lnTo>
                    <a:pt x="8935" y="86444"/>
                  </a:lnTo>
                  <a:lnTo>
                    <a:pt x="9929" y="92356"/>
                  </a:lnTo>
                  <a:lnTo>
                    <a:pt x="11585" y="98282"/>
                  </a:lnTo>
                  <a:lnTo>
                    <a:pt x="13682" y="104217"/>
                  </a:lnTo>
                  <a:lnTo>
                    <a:pt x="15080" y="110158"/>
                  </a:lnTo>
                  <a:lnTo>
                    <a:pt x="16012" y="116103"/>
                  </a:lnTo>
                  <a:lnTo>
                    <a:pt x="17047" y="128000"/>
                  </a:lnTo>
                  <a:lnTo>
                    <a:pt x="17508" y="139902"/>
                  </a:lnTo>
                  <a:lnTo>
                    <a:pt x="17767" y="157759"/>
                  </a:lnTo>
                  <a:lnTo>
                    <a:pt x="17866" y="198218"/>
                  </a:lnTo>
                  <a:lnTo>
                    <a:pt x="18863" y="205567"/>
                  </a:lnTo>
                  <a:lnTo>
                    <a:pt x="20520" y="212451"/>
                  </a:lnTo>
                  <a:lnTo>
                    <a:pt x="22618" y="219025"/>
                  </a:lnTo>
                  <a:lnTo>
                    <a:pt x="24016" y="225392"/>
                  </a:lnTo>
                  <a:lnTo>
                    <a:pt x="24948" y="231621"/>
                  </a:lnTo>
                  <a:lnTo>
                    <a:pt x="25986" y="243833"/>
                  </a:lnTo>
                  <a:lnTo>
                    <a:pt x="26445" y="255876"/>
                  </a:lnTo>
                  <a:lnTo>
                    <a:pt x="26705" y="273812"/>
                  </a:lnTo>
                  <a:lnTo>
                    <a:pt x="27734" y="279776"/>
                  </a:lnTo>
                  <a:lnTo>
                    <a:pt x="29413" y="285736"/>
                  </a:lnTo>
                  <a:lnTo>
                    <a:pt x="31526" y="291694"/>
                  </a:lnTo>
                  <a:lnTo>
                    <a:pt x="32935" y="297650"/>
                  </a:lnTo>
                  <a:lnTo>
                    <a:pt x="33874" y="303606"/>
                  </a:lnTo>
                  <a:lnTo>
                    <a:pt x="34918" y="315514"/>
                  </a:lnTo>
                  <a:lnTo>
                    <a:pt x="35381" y="327421"/>
                  </a:lnTo>
                  <a:lnTo>
                    <a:pt x="35679" y="350242"/>
                  </a:lnTo>
                  <a:lnTo>
                    <a:pt x="35752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26"/>
            <p:cNvSpPr/>
            <p:nvPr/>
          </p:nvSpPr>
          <p:spPr>
            <a:xfrm>
              <a:off x="6529547" y="1651992"/>
              <a:ext cx="8830" cy="214313"/>
            </a:xfrm>
            <a:custGeom>
              <a:avLst/>
              <a:gdLst/>
              <a:ahLst/>
              <a:cxnLst/>
              <a:rect l="0" t="0" r="0" b="0"/>
              <a:pathLst>
                <a:path w="8830" h="214313">
                  <a:moveTo>
                    <a:pt x="8829" y="0"/>
                  </a:moveTo>
                  <a:lnTo>
                    <a:pt x="8829" y="152910"/>
                  </a:lnTo>
                  <a:lnTo>
                    <a:pt x="7836" y="157502"/>
                  </a:lnTo>
                  <a:lnTo>
                    <a:pt x="6181" y="162548"/>
                  </a:lnTo>
                  <a:lnTo>
                    <a:pt x="4084" y="167897"/>
                  </a:lnTo>
                  <a:lnTo>
                    <a:pt x="2686" y="172455"/>
                  </a:lnTo>
                  <a:lnTo>
                    <a:pt x="1754" y="176485"/>
                  </a:lnTo>
                  <a:lnTo>
                    <a:pt x="1133" y="180165"/>
                  </a:lnTo>
                  <a:lnTo>
                    <a:pt x="720" y="184602"/>
                  </a:lnTo>
                  <a:lnTo>
                    <a:pt x="444" y="189545"/>
                  </a:lnTo>
                  <a:lnTo>
                    <a:pt x="137" y="199336"/>
                  </a:lnTo>
                  <a:lnTo>
                    <a:pt x="0" y="206995"/>
                  </a:lnTo>
                  <a:lnTo>
                    <a:pt x="957" y="209434"/>
                  </a:lnTo>
                  <a:lnTo>
                    <a:pt x="2588" y="211060"/>
                  </a:lnTo>
                  <a:lnTo>
                    <a:pt x="8829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27"/>
            <p:cNvSpPr/>
            <p:nvPr/>
          </p:nvSpPr>
          <p:spPr>
            <a:xfrm>
              <a:off x="6520500" y="1741289"/>
              <a:ext cx="143010" cy="35720"/>
            </a:xfrm>
            <a:custGeom>
              <a:avLst/>
              <a:gdLst/>
              <a:ahLst/>
              <a:cxnLst/>
              <a:rect l="0" t="0" r="0" b="0"/>
              <a:pathLst>
                <a:path w="143010" h="35720">
                  <a:moveTo>
                    <a:pt x="0" y="35719"/>
                  </a:moveTo>
                  <a:lnTo>
                    <a:pt x="4745" y="35719"/>
                  </a:lnTo>
                  <a:lnTo>
                    <a:pt x="6143" y="34727"/>
                  </a:lnTo>
                  <a:lnTo>
                    <a:pt x="7075" y="33073"/>
                  </a:lnTo>
                  <a:lnTo>
                    <a:pt x="7696" y="30978"/>
                  </a:lnTo>
                  <a:lnTo>
                    <a:pt x="10097" y="28590"/>
                  </a:lnTo>
                  <a:lnTo>
                    <a:pt x="13683" y="26005"/>
                  </a:lnTo>
                  <a:lnTo>
                    <a:pt x="18060" y="23290"/>
                  </a:lnTo>
                  <a:lnTo>
                    <a:pt x="21970" y="21480"/>
                  </a:lnTo>
                  <a:lnTo>
                    <a:pt x="25573" y="20273"/>
                  </a:lnTo>
                  <a:lnTo>
                    <a:pt x="28965" y="19468"/>
                  </a:lnTo>
                  <a:lnTo>
                    <a:pt x="33214" y="18932"/>
                  </a:lnTo>
                  <a:lnTo>
                    <a:pt x="38032" y="18574"/>
                  </a:lnTo>
                  <a:lnTo>
                    <a:pt x="43231" y="18336"/>
                  </a:lnTo>
                  <a:lnTo>
                    <a:pt x="48684" y="17185"/>
                  </a:lnTo>
                  <a:lnTo>
                    <a:pt x="54304" y="15425"/>
                  </a:lnTo>
                  <a:lnTo>
                    <a:pt x="60038" y="13260"/>
                  </a:lnTo>
                  <a:lnTo>
                    <a:pt x="64853" y="11817"/>
                  </a:lnTo>
                  <a:lnTo>
                    <a:pt x="69056" y="10854"/>
                  </a:lnTo>
                  <a:lnTo>
                    <a:pt x="72852" y="10213"/>
                  </a:lnTo>
                  <a:lnTo>
                    <a:pt x="77368" y="9785"/>
                  </a:lnTo>
                  <a:lnTo>
                    <a:pt x="82365" y="9500"/>
                  </a:lnTo>
                  <a:lnTo>
                    <a:pt x="87683" y="9310"/>
                  </a:lnTo>
                  <a:lnTo>
                    <a:pt x="93215" y="8191"/>
                  </a:lnTo>
                  <a:lnTo>
                    <a:pt x="98888" y="6453"/>
                  </a:lnTo>
                  <a:lnTo>
                    <a:pt x="104658" y="4302"/>
                  </a:lnTo>
                  <a:lnTo>
                    <a:pt x="109496" y="2868"/>
                  </a:lnTo>
                  <a:lnTo>
                    <a:pt x="113715" y="1912"/>
                  </a:lnTo>
                  <a:lnTo>
                    <a:pt x="117521" y="1275"/>
                  </a:lnTo>
                  <a:lnTo>
                    <a:pt x="121052" y="850"/>
                  </a:lnTo>
                  <a:lnTo>
                    <a:pt x="124398" y="567"/>
                  </a:lnTo>
                  <a:lnTo>
                    <a:pt x="127623" y="378"/>
                  </a:lnTo>
                  <a:lnTo>
                    <a:pt x="133853" y="168"/>
                  </a:lnTo>
                  <a:lnTo>
                    <a:pt x="143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28"/>
            <p:cNvSpPr/>
            <p:nvPr/>
          </p:nvSpPr>
          <p:spPr>
            <a:xfrm>
              <a:off x="6663509" y="1651992"/>
              <a:ext cx="8939" cy="214313"/>
            </a:xfrm>
            <a:custGeom>
              <a:avLst/>
              <a:gdLst/>
              <a:ahLst/>
              <a:cxnLst/>
              <a:rect l="0" t="0" r="0" b="0"/>
              <a:pathLst>
                <a:path w="8939" h="214313">
                  <a:moveTo>
                    <a:pt x="0" y="0"/>
                  </a:moveTo>
                  <a:lnTo>
                    <a:pt x="0" y="157359"/>
                  </a:lnTo>
                  <a:lnTo>
                    <a:pt x="993" y="163445"/>
                  </a:lnTo>
                  <a:lnTo>
                    <a:pt x="2648" y="169487"/>
                  </a:lnTo>
                  <a:lnTo>
                    <a:pt x="4744" y="175499"/>
                  </a:lnTo>
                  <a:lnTo>
                    <a:pt x="6143" y="180500"/>
                  </a:lnTo>
                  <a:lnTo>
                    <a:pt x="7075" y="184825"/>
                  </a:lnTo>
                  <a:lnTo>
                    <a:pt x="7696" y="188701"/>
                  </a:lnTo>
                  <a:lnTo>
                    <a:pt x="8110" y="192277"/>
                  </a:lnTo>
                  <a:lnTo>
                    <a:pt x="8386" y="195654"/>
                  </a:lnTo>
                  <a:lnTo>
                    <a:pt x="8571" y="198897"/>
                  </a:lnTo>
                  <a:lnTo>
                    <a:pt x="8774" y="205146"/>
                  </a:lnTo>
                  <a:lnTo>
                    <a:pt x="8938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29"/>
            <p:cNvSpPr/>
            <p:nvPr/>
          </p:nvSpPr>
          <p:spPr>
            <a:xfrm>
              <a:off x="6028906" y="2875359"/>
              <a:ext cx="348586" cy="303611"/>
            </a:xfrm>
            <a:custGeom>
              <a:avLst/>
              <a:gdLst/>
              <a:ahLst/>
              <a:cxnLst/>
              <a:rect l="0" t="0" r="0" b="0"/>
              <a:pathLst>
                <a:path w="348586" h="303611">
                  <a:moveTo>
                    <a:pt x="348585" y="0"/>
                  </a:moveTo>
                  <a:lnTo>
                    <a:pt x="343841" y="4741"/>
                  </a:lnTo>
                  <a:lnTo>
                    <a:pt x="342443" y="7130"/>
                  </a:lnTo>
                  <a:lnTo>
                    <a:pt x="339482" y="15232"/>
                  </a:lnTo>
                  <a:lnTo>
                    <a:pt x="335271" y="20991"/>
                  </a:lnTo>
                  <a:lnTo>
                    <a:pt x="330088" y="29504"/>
                  </a:lnTo>
                  <a:lnTo>
                    <a:pt x="327316" y="34553"/>
                  </a:lnTo>
                  <a:lnTo>
                    <a:pt x="318938" y="42807"/>
                  </a:lnTo>
                  <a:lnTo>
                    <a:pt x="308595" y="50776"/>
                  </a:lnTo>
                  <a:lnTo>
                    <a:pt x="303055" y="55679"/>
                  </a:lnTo>
                  <a:lnTo>
                    <a:pt x="297377" y="60932"/>
                  </a:lnTo>
                  <a:lnTo>
                    <a:pt x="290611" y="66418"/>
                  </a:lnTo>
                  <a:lnTo>
                    <a:pt x="283122" y="72060"/>
                  </a:lnTo>
                  <a:lnTo>
                    <a:pt x="275149" y="77806"/>
                  </a:lnTo>
                  <a:lnTo>
                    <a:pt x="267848" y="83621"/>
                  </a:lnTo>
                  <a:lnTo>
                    <a:pt x="260994" y="89482"/>
                  </a:lnTo>
                  <a:lnTo>
                    <a:pt x="254439" y="95373"/>
                  </a:lnTo>
                  <a:lnTo>
                    <a:pt x="247089" y="101285"/>
                  </a:lnTo>
                  <a:lnTo>
                    <a:pt x="239210" y="107211"/>
                  </a:lnTo>
                  <a:lnTo>
                    <a:pt x="230978" y="113146"/>
                  </a:lnTo>
                  <a:lnTo>
                    <a:pt x="222510" y="120079"/>
                  </a:lnTo>
                  <a:lnTo>
                    <a:pt x="213887" y="127678"/>
                  </a:lnTo>
                  <a:lnTo>
                    <a:pt x="205157" y="135720"/>
                  </a:lnTo>
                  <a:lnTo>
                    <a:pt x="196359" y="143066"/>
                  </a:lnTo>
                  <a:lnTo>
                    <a:pt x="187514" y="149948"/>
                  </a:lnTo>
                  <a:lnTo>
                    <a:pt x="178638" y="156520"/>
                  </a:lnTo>
                  <a:lnTo>
                    <a:pt x="169741" y="163878"/>
                  </a:lnTo>
                  <a:lnTo>
                    <a:pt x="160831" y="171760"/>
                  </a:lnTo>
                  <a:lnTo>
                    <a:pt x="151911" y="179991"/>
                  </a:lnTo>
                  <a:lnTo>
                    <a:pt x="142984" y="187463"/>
                  </a:lnTo>
                  <a:lnTo>
                    <a:pt x="134055" y="194429"/>
                  </a:lnTo>
                  <a:lnTo>
                    <a:pt x="125122" y="201057"/>
                  </a:lnTo>
                  <a:lnTo>
                    <a:pt x="107252" y="213713"/>
                  </a:lnTo>
                  <a:lnTo>
                    <a:pt x="98315" y="219866"/>
                  </a:lnTo>
                  <a:lnTo>
                    <a:pt x="90371" y="225952"/>
                  </a:lnTo>
                  <a:lnTo>
                    <a:pt x="83090" y="231995"/>
                  </a:lnTo>
                  <a:lnTo>
                    <a:pt x="76248" y="238007"/>
                  </a:lnTo>
                  <a:lnTo>
                    <a:pt x="69701" y="243007"/>
                  </a:lnTo>
                  <a:lnTo>
                    <a:pt x="63350" y="247333"/>
                  </a:lnTo>
                  <a:lnTo>
                    <a:pt x="57130" y="251209"/>
                  </a:lnTo>
                  <a:lnTo>
                    <a:pt x="51990" y="255778"/>
                  </a:lnTo>
                  <a:lnTo>
                    <a:pt x="47571" y="260808"/>
                  </a:lnTo>
                  <a:lnTo>
                    <a:pt x="43631" y="266145"/>
                  </a:lnTo>
                  <a:lnTo>
                    <a:pt x="33957" y="274722"/>
                  </a:lnTo>
                  <a:lnTo>
                    <a:pt x="21053" y="283572"/>
                  </a:lnTo>
                  <a:lnTo>
                    <a:pt x="11368" y="292449"/>
                  </a:lnTo>
                  <a:lnTo>
                    <a:pt x="0" y="3036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30"/>
            <p:cNvSpPr/>
            <p:nvPr/>
          </p:nvSpPr>
          <p:spPr>
            <a:xfrm>
              <a:off x="5787579" y="3053953"/>
              <a:ext cx="17877" cy="419696"/>
            </a:xfrm>
            <a:custGeom>
              <a:avLst/>
              <a:gdLst/>
              <a:ahLst/>
              <a:cxnLst/>
              <a:rect l="0" t="0" r="0" b="0"/>
              <a:pathLst>
                <a:path w="17877" h="419696">
                  <a:moveTo>
                    <a:pt x="17876" y="0"/>
                  </a:moveTo>
                  <a:lnTo>
                    <a:pt x="17876" y="25731"/>
                  </a:lnTo>
                  <a:lnTo>
                    <a:pt x="16882" y="31045"/>
                  </a:lnTo>
                  <a:lnTo>
                    <a:pt x="15227" y="36572"/>
                  </a:lnTo>
                  <a:lnTo>
                    <a:pt x="13131" y="42240"/>
                  </a:lnTo>
                  <a:lnTo>
                    <a:pt x="11732" y="48004"/>
                  </a:lnTo>
                  <a:lnTo>
                    <a:pt x="10801" y="53831"/>
                  </a:lnTo>
                  <a:lnTo>
                    <a:pt x="10180" y="59700"/>
                  </a:lnTo>
                  <a:lnTo>
                    <a:pt x="9765" y="66589"/>
                  </a:lnTo>
                  <a:lnTo>
                    <a:pt x="9305" y="82181"/>
                  </a:lnTo>
                  <a:lnTo>
                    <a:pt x="8986" y="118187"/>
                  </a:lnTo>
                  <a:lnTo>
                    <a:pt x="8947" y="152220"/>
                  </a:lnTo>
                  <a:lnTo>
                    <a:pt x="7950" y="161011"/>
                  </a:lnTo>
                  <a:lnTo>
                    <a:pt x="6294" y="169848"/>
                  </a:lnTo>
                  <a:lnTo>
                    <a:pt x="4195" y="178717"/>
                  </a:lnTo>
                  <a:lnTo>
                    <a:pt x="2796" y="187606"/>
                  </a:lnTo>
                  <a:lnTo>
                    <a:pt x="1864" y="196508"/>
                  </a:lnTo>
                  <a:lnTo>
                    <a:pt x="1242" y="205419"/>
                  </a:lnTo>
                  <a:lnTo>
                    <a:pt x="828" y="214337"/>
                  </a:lnTo>
                  <a:lnTo>
                    <a:pt x="368" y="232183"/>
                  </a:lnTo>
                  <a:lnTo>
                    <a:pt x="0" y="371580"/>
                  </a:lnTo>
                  <a:lnTo>
                    <a:pt x="992" y="376704"/>
                  </a:lnTo>
                  <a:lnTo>
                    <a:pt x="2647" y="381113"/>
                  </a:lnTo>
                  <a:lnTo>
                    <a:pt x="4744" y="385044"/>
                  </a:lnTo>
                  <a:lnTo>
                    <a:pt x="6142" y="389649"/>
                  </a:lnTo>
                  <a:lnTo>
                    <a:pt x="7074" y="394704"/>
                  </a:lnTo>
                  <a:lnTo>
                    <a:pt x="7695" y="400057"/>
                  </a:lnTo>
                  <a:lnTo>
                    <a:pt x="8109" y="404619"/>
                  </a:lnTo>
                  <a:lnTo>
                    <a:pt x="8569" y="412333"/>
                  </a:lnTo>
                  <a:lnTo>
                    <a:pt x="8937" y="419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31"/>
            <p:cNvSpPr/>
            <p:nvPr/>
          </p:nvSpPr>
          <p:spPr>
            <a:xfrm>
              <a:off x="5805454" y="3330773"/>
              <a:ext cx="151948" cy="8931"/>
            </a:xfrm>
            <a:custGeom>
              <a:avLst/>
              <a:gdLst/>
              <a:ahLst/>
              <a:cxnLst/>
              <a:rect l="0" t="0" r="0" b="0"/>
              <a:pathLst>
                <a:path w="151948" h="8931">
                  <a:moveTo>
                    <a:pt x="0" y="8930"/>
                  </a:moveTo>
                  <a:lnTo>
                    <a:pt x="0" y="368"/>
                  </a:lnTo>
                  <a:lnTo>
                    <a:pt x="4745" y="109"/>
                  </a:lnTo>
                  <a:lnTo>
                    <a:pt x="9103" y="22"/>
                  </a:lnTo>
                  <a:lnTo>
                    <a:pt x="87790" y="0"/>
                  </a:lnTo>
                  <a:lnTo>
                    <a:pt x="92293" y="993"/>
                  </a:lnTo>
                  <a:lnTo>
                    <a:pt x="96288" y="2646"/>
                  </a:lnTo>
                  <a:lnTo>
                    <a:pt x="99944" y="4741"/>
                  </a:lnTo>
                  <a:lnTo>
                    <a:pt x="104369" y="6137"/>
                  </a:lnTo>
                  <a:lnTo>
                    <a:pt x="109304" y="7068"/>
                  </a:lnTo>
                  <a:lnTo>
                    <a:pt x="114580" y="7689"/>
                  </a:lnTo>
                  <a:lnTo>
                    <a:pt x="119091" y="7110"/>
                  </a:lnTo>
                  <a:lnTo>
                    <a:pt x="123091" y="5733"/>
                  </a:lnTo>
                  <a:lnTo>
                    <a:pt x="126751" y="3822"/>
                  </a:lnTo>
                  <a:lnTo>
                    <a:pt x="130184" y="2548"/>
                  </a:lnTo>
                  <a:lnTo>
                    <a:pt x="133466" y="1699"/>
                  </a:lnTo>
                  <a:lnTo>
                    <a:pt x="136647" y="1133"/>
                  </a:lnTo>
                  <a:lnTo>
                    <a:pt x="139761" y="755"/>
                  </a:lnTo>
                  <a:lnTo>
                    <a:pt x="142830" y="504"/>
                  </a:lnTo>
                  <a:lnTo>
                    <a:pt x="1519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32"/>
            <p:cNvSpPr/>
            <p:nvPr/>
          </p:nvSpPr>
          <p:spPr>
            <a:xfrm>
              <a:off x="5921649" y="3098601"/>
              <a:ext cx="53630" cy="375048"/>
            </a:xfrm>
            <a:custGeom>
              <a:avLst/>
              <a:gdLst/>
              <a:ahLst/>
              <a:cxnLst/>
              <a:rect l="0" t="0" r="0" b="0"/>
              <a:pathLst>
                <a:path w="53630" h="375048">
                  <a:moveTo>
                    <a:pt x="0" y="0"/>
                  </a:moveTo>
                  <a:lnTo>
                    <a:pt x="7696" y="0"/>
                  </a:lnTo>
                  <a:lnTo>
                    <a:pt x="8110" y="993"/>
                  </a:lnTo>
                  <a:lnTo>
                    <a:pt x="8829" y="12429"/>
                  </a:lnTo>
                  <a:lnTo>
                    <a:pt x="9859" y="16224"/>
                  </a:lnTo>
                  <a:lnTo>
                    <a:pt x="11538" y="20738"/>
                  </a:lnTo>
                  <a:lnTo>
                    <a:pt x="13651" y="25731"/>
                  </a:lnTo>
                  <a:lnTo>
                    <a:pt x="15059" y="31045"/>
                  </a:lnTo>
                  <a:lnTo>
                    <a:pt x="16624" y="42241"/>
                  </a:lnTo>
                  <a:lnTo>
                    <a:pt x="17320" y="53831"/>
                  </a:lnTo>
                  <a:lnTo>
                    <a:pt x="17506" y="59700"/>
                  </a:lnTo>
                  <a:lnTo>
                    <a:pt x="18622" y="66589"/>
                  </a:lnTo>
                  <a:lnTo>
                    <a:pt x="20360" y="74159"/>
                  </a:lnTo>
                  <a:lnTo>
                    <a:pt x="22511" y="82182"/>
                  </a:lnTo>
                  <a:lnTo>
                    <a:pt x="23945" y="90506"/>
                  </a:lnTo>
                  <a:lnTo>
                    <a:pt x="24902" y="99033"/>
                  </a:lnTo>
                  <a:lnTo>
                    <a:pt x="25540" y="107694"/>
                  </a:lnTo>
                  <a:lnTo>
                    <a:pt x="25964" y="116445"/>
                  </a:lnTo>
                  <a:lnTo>
                    <a:pt x="26436" y="134105"/>
                  </a:lnTo>
                  <a:lnTo>
                    <a:pt x="26702" y="160782"/>
                  </a:lnTo>
                  <a:lnTo>
                    <a:pt x="27733" y="169696"/>
                  </a:lnTo>
                  <a:lnTo>
                    <a:pt x="29414" y="178615"/>
                  </a:lnTo>
                  <a:lnTo>
                    <a:pt x="31526" y="187538"/>
                  </a:lnTo>
                  <a:lnTo>
                    <a:pt x="32935" y="196463"/>
                  </a:lnTo>
                  <a:lnTo>
                    <a:pt x="33874" y="205390"/>
                  </a:lnTo>
                  <a:lnTo>
                    <a:pt x="34501" y="214317"/>
                  </a:lnTo>
                  <a:lnTo>
                    <a:pt x="34918" y="222253"/>
                  </a:lnTo>
                  <a:lnTo>
                    <a:pt x="35381" y="236363"/>
                  </a:lnTo>
                  <a:lnTo>
                    <a:pt x="36498" y="243896"/>
                  </a:lnTo>
                  <a:lnTo>
                    <a:pt x="38236" y="251894"/>
                  </a:lnTo>
                  <a:lnTo>
                    <a:pt x="40387" y="260203"/>
                  </a:lnTo>
                  <a:lnTo>
                    <a:pt x="41821" y="268719"/>
                  </a:lnTo>
                  <a:lnTo>
                    <a:pt x="42778" y="277373"/>
                  </a:lnTo>
                  <a:lnTo>
                    <a:pt x="43416" y="286118"/>
                  </a:lnTo>
                  <a:lnTo>
                    <a:pt x="44833" y="293933"/>
                  </a:lnTo>
                  <a:lnTo>
                    <a:pt x="46772" y="301128"/>
                  </a:lnTo>
                  <a:lnTo>
                    <a:pt x="49057" y="307908"/>
                  </a:lnTo>
                  <a:lnTo>
                    <a:pt x="50581" y="314413"/>
                  </a:lnTo>
                  <a:lnTo>
                    <a:pt x="51597" y="320734"/>
                  </a:lnTo>
                  <a:lnTo>
                    <a:pt x="52726" y="332056"/>
                  </a:lnTo>
                  <a:lnTo>
                    <a:pt x="53228" y="340396"/>
                  </a:lnTo>
                  <a:lnTo>
                    <a:pt x="53450" y="350056"/>
                  </a:lnTo>
                  <a:lnTo>
                    <a:pt x="53629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33"/>
            <p:cNvSpPr/>
            <p:nvPr/>
          </p:nvSpPr>
          <p:spPr>
            <a:xfrm>
              <a:off x="6752890" y="2848570"/>
              <a:ext cx="402214" cy="401837"/>
            </a:xfrm>
            <a:custGeom>
              <a:avLst/>
              <a:gdLst/>
              <a:ahLst/>
              <a:cxnLst/>
              <a:rect l="0" t="0" r="0" b="0"/>
              <a:pathLst>
                <a:path w="402214" h="401837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8" y="7068"/>
                  </a:lnTo>
                  <a:lnTo>
                    <a:pt x="4745" y="7688"/>
                  </a:lnTo>
                  <a:lnTo>
                    <a:pt x="6143" y="9094"/>
                  </a:lnTo>
                  <a:lnTo>
                    <a:pt x="7074" y="11024"/>
                  </a:lnTo>
                  <a:lnTo>
                    <a:pt x="8110" y="15814"/>
                  </a:lnTo>
                  <a:lnTo>
                    <a:pt x="8569" y="21249"/>
                  </a:lnTo>
                  <a:lnTo>
                    <a:pt x="9685" y="24088"/>
                  </a:lnTo>
                  <a:lnTo>
                    <a:pt x="13574" y="29888"/>
                  </a:lnTo>
                  <a:lnTo>
                    <a:pt x="21346" y="38732"/>
                  </a:lnTo>
                  <a:lnTo>
                    <a:pt x="24162" y="40704"/>
                  </a:lnTo>
                  <a:lnTo>
                    <a:pt x="29939" y="42895"/>
                  </a:lnTo>
                  <a:lnTo>
                    <a:pt x="32870" y="45464"/>
                  </a:lnTo>
                  <a:lnTo>
                    <a:pt x="42732" y="57568"/>
                  </a:lnTo>
                  <a:lnTo>
                    <a:pt x="52427" y="64612"/>
                  </a:lnTo>
                  <a:lnTo>
                    <a:pt x="64307" y="74156"/>
                  </a:lnTo>
                  <a:lnTo>
                    <a:pt x="73603" y="82898"/>
                  </a:lnTo>
                  <a:lnTo>
                    <a:pt x="84354" y="92406"/>
                  </a:lnTo>
                  <a:lnTo>
                    <a:pt x="95753" y="99939"/>
                  </a:lnTo>
                  <a:lnTo>
                    <a:pt x="107442" y="109241"/>
                  </a:lnTo>
                  <a:lnTo>
                    <a:pt x="119256" y="119989"/>
                  </a:lnTo>
                  <a:lnTo>
                    <a:pt x="131129" y="131381"/>
                  </a:lnTo>
                  <a:lnTo>
                    <a:pt x="143025" y="140413"/>
                  </a:lnTo>
                  <a:lnTo>
                    <a:pt x="154933" y="148726"/>
                  </a:lnTo>
                  <a:lnTo>
                    <a:pt x="166847" y="159035"/>
                  </a:lnTo>
                  <a:lnTo>
                    <a:pt x="178763" y="167586"/>
                  </a:lnTo>
                  <a:lnTo>
                    <a:pt x="190679" y="175686"/>
                  </a:lnTo>
                  <a:lnTo>
                    <a:pt x="202596" y="185901"/>
                  </a:lnTo>
                  <a:lnTo>
                    <a:pt x="211865" y="197055"/>
                  </a:lnTo>
                  <a:lnTo>
                    <a:pt x="220289" y="208627"/>
                  </a:lnTo>
                  <a:lnTo>
                    <a:pt x="230653" y="220385"/>
                  </a:lnTo>
                  <a:lnTo>
                    <a:pt x="241880" y="229579"/>
                  </a:lnTo>
                  <a:lnTo>
                    <a:pt x="247655" y="233420"/>
                  </a:lnTo>
                  <a:lnTo>
                    <a:pt x="256719" y="242980"/>
                  </a:lnTo>
                  <a:lnTo>
                    <a:pt x="260527" y="248307"/>
                  </a:lnTo>
                  <a:lnTo>
                    <a:pt x="270054" y="256872"/>
                  </a:lnTo>
                  <a:lnTo>
                    <a:pt x="275376" y="260545"/>
                  </a:lnTo>
                  <a:lnTo>
                    <a:pt x="283936" y="269918"/>
                  </a:lnTo>
                  <a:lnTo>
                    <a:pt x="292045" y="280698"/>
                  </a:lnTo>
                  <a:lnTo>
                    <a:pt x="302269" y="292104"/>
                  </a:lnTo>
                  <a:lnTo>
                    <a:pt x="310786" y="301142"/>
                  </a:lnTo>
                  <a:lnTo>
                    <a:pt x="324345" y="315029"/>
                  </a:lnTo>
                  <a:lnTo>
                    <a:pt x="330529" y="323898"/>
                  </a:lnTo>
                  <a:lnTo>
                    <a:pt x="336587" y="333463"/>
                  </a:lnTo>
                  <a:lnTo>
                    <a:pt x="345581" y="344426"/>
                  </a:lnTo>
                  <a:lnTo>
                    <a:pt x="354537" y="353958"/>
                  </a:lnTo>
                  <a:lnTo>
                    <a:pt x="378378" y="378014"/>
                  </a:lnTo>
                  <a:lnTo>
                    <a:pt x="381357" y="380002"/>
                  </a:lnTo>
                  <a:lnTo>
                    <a:pt x="387317" y="382210"/>
                  </a:lnTo>
                  <a:lnTo>
                    <a:pt x="389303" y="383792"/>
                  </a:lnTo>
                  <a:lnTo>
                    <a:pt x="390627" y="385838"/>
                  </a:lnTo>
                  <a:lnTo>
                    <a:pt x="392752" y="391511"/>
                  </a:lnTo>
                  <a:lnTo>
                    <a:pt x="402213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34"/>
            <p:cNvSpPr/>
            <p:nvPr/>
          </p:nvSpPr>
          <p:spPr>
            <a:xfrm>
              <a:off x="7217670" y="3268266"/>
              <a:ext cx="17877" cy="294680"/>
            </a:xfrm>
            <a:custGeom>
              <a:avLst/>
              <a:gdLst/>
              <a:ahLst/>
              <a:cxnLst/>
              <a:rect l="0" t="0" r="0" b="0"/>
              <a:pathLst>
                <a:path w="17877" h="294680">
                  <a:moveTo>
                    <a:pt x="0" y="0"/>
                  </a:moveTo>
                  <a:lnTo>
                    <a:pt x="0" y="25731"/>
                  </a:lnTo>
                  <a:lnTo>
                    <a:pt x="992" y="31044"/>
                  </a:lnTo>
                  <a:lnTo>
                    <a:pt x="2648" y="36571"/>
                  </a:lnTo>
                  <a:lnTo>
                    <a:pt x="4745" y="42240"/>
                  </a:lnTo>
                  <a:lnTo>
                    <a:pt x="6143" y="48003"/>
                  </a:lnTo>
                  <a:lnTo>
                    <a:pt x="7074" y="53830"/>
                  </a:lnTo>
                  <a:lnTo>
                    <a:pt x="7695" y="59699"/>
                  </a:lnTo>
                  <a:lnTo>
                    <a:pt x="8110" y="66589"/>
                  </a:lnTo>
                  <a:lnTo>
                    <a:pt x="8570" y="82180"/>
                  </a:lnTo>
                  <a:lnTo>
                    <a:pt x="8906" y="134104"/>
                  </a:lnTo>
                  <a:lnTo>
                    <a:pt x="9910" y="141989"/>
                  </a:lnTo>
                  <a:lnTo>
                    <a:pt x="11572" y="149229"/>
                  </a:lnTo>
                  <a:lnTo>
                    <a:pt x="13673" y="156040"/>
                  </a:lnTo>
                  <a:lnTo>
                    <a:pt x="15075" y="162566"/>
                  </a:lnTo>
                  <a:lnTo>
                    <a:pt x="16008" y="168901"/>
                  </a:lnTo>
                  <a:lnTo>
                    <a:pt x="16631" y="175108"/>
                  </a:lnTo>
                  <a:lnTo>
                    <a:pt x="17046" y="182223"/>
                  </a:lnTo>
                  <a:lnTo>
                    <a:pt x="17507" y="198065"/>
                  </a:lnTo>
                  <a:lnTo>
                    <a:pt x="16637" y="205465"/>
                  </a:lnTo>
                  <a:lnTo>
                    <a:pt x="15063" y="212383"/>
                  </a:lnTo>
                  <a:lnTo>
                    <a:pt x="13022" y="218979"/>
                  </a:lnTo>
                  <a:lnTo>
                    <a:pt x="11660" y="225361"/>
                  </a:lnTo>
                  <a:lnTo>
                    <a:pt x="10752" y="231600"/>
                  </a:lnTo>
                  <a:lnTo>
                    <a:pt x="10148" y="237743"/>
                  </a:lnTo>
                  <a:lnTo>
                    <a:pt x="10738" y="243824"/>
                  </a:lnTo>
                  <a:lnTo>
                    <a:pt x="12124" y="249862"/>
                  </a:lnTo>
                  <a:lnTo>
                    <a:pt x="14041" y="255871"/>
                  </a:lnTo>
                  <a:lnTo>
                    <a:pt x="15320" y="260870"/>
                  </a:lnTo>
                  <a:lnTo>
                    <a:pt x="16171" y="265194"/>
                  </a:lnTo>
                  <a:lnTo>
                    <a:pt x="16739" y="269069"/>
                  </a:lnTo>
                  <a:lnTo>
                    <a:pt x="17118" y="272645"/>
                  </a:lnTo>
                  <a:lnTo>
                    <a:pt x="17540" y="279264"/>
                  </a:lnTo>
                  <a:lnTo>
                    <a:pt x="17726" y="285513"/>
                  </a:lnTo>
                  <a:lnTo>
                    <a:pt x="17876" y="2946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35"/>
            <p:cNvSpPr/>
            <p:nvPr/>
          </p:nvSpPr>
          <p:spPr>
            <a:xfrm>
              <a:off x="7217670" y="3420080"/>
              <a:ext cx="160886" cy="8921"/>
            </a:xfrm>
            <a:custGeom>
              <a:avLst/>
              <a:gdLst/>
              <a:ahLst/>
              <a:cxnLst/>
              <a:rect l="0" t="0" r="0" b="0"/>
              <a:pathLst>
                <a:path w="160886" h="8921">
                  <a:moveTo>
                    <a:pt x="0" y="8920"/>
                  </a:moveTo>
                  <a:lnTo>
                    <a:pt x="0" y="1232"/>
                  </a:lnTo>
                  <a:lnTo>
                    <a:pt x="992" y="818"/>
                  </a:lnTo>
                  <a:lnTo>
                    <a:pt x="2648" y="542"/>
                  </a:lnTo>
                  <a:lnTo>
                    <a:pt x="4745" y="358"/>
                  </a:lnTo>
                  <a:lnTo>
                    <a:pt x="9723" y="154"/>
                  </a:lnTo>
                  <a:lnTo>
                    <a:pt x="18108" y="39"/>
                  </a:lnTo>
                  <a:lnTo>
                    <a:pt x="34584" y="0"/>
                  </a:lnTo>
                  <a:lnTo>
                    <a:pt x="39939" y="989"/>
                  </a:lnTo>
                  <a:lnTo>
                    <a:pt x="45496" y="2640"/>
                  </a:lnTo>
                  <a:lnTo>
                    <a:pt x="51186" y="4734"/>
                  </a:lnTo>
                  <a:lnTo>
                    <a:pt x="56965" y="6129"/>
                  </a:lnTo>
                  <a:lnTo>
                    <a:pt x="62805" y="7059"/>
                  </a:lnTo>
                  <a:lnTo>
                    <a:pt x="68684" y="7679"/>
                  </a:lnTo>
                  <a:lnTo>
                    <a:pt x="74590" y="8093"/>
                  </a:lnTo>
                  <a:lnTo>
                    <a:pt x="80513" y="8368"/>
                  </a:lnTo>
                  <a:lnTo>
                    <a:pt x="92392" y="8675"/>
                  </a:lnTo>
                  <a:lnTo>
                    <a:pt x="160885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36"/>
            <p:cNvSpPr/>
            <p:nvPr/>
          </p:nvSpPr>
          <p:spPr>
            <a:xfrm>
              <a:off x="7351741" y="3268266"/>
              <a:ext cx="26702" cy="357188"/>
            </a:xfrm>
            <a:custGeom>
              <a:avLst/>
              <a:gdLst/>
              <a:ahLst/>
              <a:cxnLst/>
              <a:rect l="0" t="0" r="0" b="0"/>
              <a:pathLst>
                <a:path w="26702" h="357188">
                  <a:moveTo>
                    <a:pt x="0" y="0"/>
                  </a:moveTo>
                  <a:lnTo>
                    <a:pt x="0" y="173897"/>
                  </a:lnTo>
                  <a:lnTo>
                    <a:pt x="993" y="181415"/>
                  </a:lnTo>
                  <a:lnTo>
                    <a:pt x="2648" y="189405"/>
                  </a:lnTo>
                  <a:lnTo>
                    <a:pt x="4745" y="197707"/>
                  </a:lnTo>
                  <a:lnTo>
                    <a:pt x="6142" y="206218"/>
                  </a:lnTo>
                  <a:lnTo>
                    <a:pt x="7075" y="214869"/>
                  </a:lnTo>
                  <a:lnTo>
                    <a:pt x="7696" y="223613"/>
                  </a:lnTo>
                  <a:lnTo>
                    <a:pt x="9103" y="232419"/>
                  </a:lnTo>
                  <a:lnTo>
                    <a:pt x="11034" y="241266"/>
                  </a:lnTo>
                  <a:lnTo>
                    <a:pt x="13314" y="250141"/>
                  </a:lnTo>
                  <a:lnTo>
                    <a:pt x="14835" y="258042"/>
                  </a:lnTo>
                  <a:lnTo>
                    <a:pt x="15849" y="265293"/>
                  </a:lnTo>
                  <a:lnTo>
                    <a:pt x="16525" y="272112"/>
                  </a:lnTo>
                  <a:lnTo>
                    <a:pt x="16975" y="278642"/>
                  </a:lnTo>
                  <a:lnTo>
                    <a:pt x="17275" y="284980"/>
                  </a:lnTo>
                  <a:lnTo>
                    <a:pt x="17475" y="291190"/>
                  </a:lnTo>
                  <a:lnTo>
                    <a:pt x="18601" y="297314"/>
                  </a:lnTo>
                  <a:lnTo>
                    <a:pt x="20345" y="303381"/>
                  </a:lnTo>
                  <a:lnTo>
                    <a:pt x="22502" y="309410"/>
                  </a:lnTo>
                  <a:lnTo>
                    <a:pt x="23939" y="315414"/>
                  </a:lnTo>
                  <a:lnTo>
                    <a:pt x="24897" y="321401"/>
                  </a:lnTo>
                  <a:lnTo>
                    <a:pt x="25536" y="327376"/>
                  </a:lnTo>
                  <a:lnTo>
                    <a:pt x="26246" y="336662"/>
                  </a:lnTo>
                  <a:lnTo>
                    <a:pt x="26645" y="347467"/>
                  </a:lnTo>
                  <a:lnTo>
                    <a:pt x="26701" y="350707"/>
                  </a:lnTo>
                  <a:lnTo>
                    <a:pt x="25745" y="352867"/>
                  </a:lnTo>
                  <a:lnTo>
                    <a:pt x="24115" y="354307"/>
                  </a:lnTo>
                  <a:lnTo>
                    <a:pt x="17876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Annotation37"/>
            <p:cNvSpPr/>
            <p:nvPr/>
          </p:nvSpPr>
          <p:spPr>
            <a:xfrm>
              <a:off x="6207668" y="2548753"/>
              <a:ext cx="40823" cy="67601"/>
            </a:xfrm>
            <a:custGeom>
              <a:avLst/>
              <a:gdLst/>
              <a:ahLst/>
              <a:cxnLst/>
              <a:rect l="0" t="0" r="0" b="0"/>
              <a:pathLst>
                <a:path w="40823" h="67601">
                  <a:moveTo>
                    <a:pt x="17876" y="14067"/>
                  </a:moveTo>
                  <a:lnTo>
                    <a:pt x="17876" y="6379"/>
                  </a:lnTo>
                  <a:lnTo>
                    <a:pt x="16883" y="5965"/>
                  </a:lnTo>
                  <a:lnTo>
                    <a:pt x="15228" y="5689"/>
                  </a:lnTo>
                  <a:lnTo>
                    <a:pt x="9306" y="5170"/>
                  </a:lnTo>
                  <a:lnTo>
                    <a:pt x="4301" y="5147"/>
                  </a:lnTo>
                  <a:lnTo>
                    <a:pt x="2867" y="6136"/>
                  </a:lnTo>
                  <a:lnTo>
                    <a:pt x="1912" y="7787"/>
                  </a:lnTo>
                  <a:lnTo>
                    <a:pt x="1274" y="9881"/>
                  </a:lnTo>
                  <a:lnTo>
                    <a:pt x="850" y="12268"/>
                  </a:lnTo>
                  <a:lnTo>
                    <a:pt x="565" y="14852"/>
                  </a:lnTo>
                  <a:lnTo>
                    <a:pt x="111" y="21388"/>
                  </a:lnTo>
                  <a:lnTo>
                    <a:pt x="50" y="24928"/>
                  </a:lnTo>
                  <a:lnTo>
                    <a:pt x="0" y="52796"/>
                  </a:lnTo>
                  <a:lnTo>
                    <a:pt x="993" y="55761"/>
                  </a:lnTo>
                  <a:lnTo>
                    <a:pt x="2648" y="58730"/>
                  </a:lnTo>
                  <a:lnTo>
                    <a:pt x="7695" y="65884"/>
                  </a:lnTo>
                  <a:lnTo>
                    <a:pt x="9102" y="66471"/>
                  </a:lnTo>
                  <a:lnTo>
                    <a:pt x="11034" y="66863"/>
                  </a:lnTo>
                  <a:lnTo>
                    <a:pt x="16524" y="67491"/>
                  </a:lnTo>
                  <a:lnTo>
                    <a:pt x="17968" y="67542"/>
                  </a:lnTo>
                  <a:lnTo>
                    <a:pt x="22220" y="67600"/>
                  </a:lnTo>
                  <a:lnTo>
                    <a:pt x="23751" y="66623"/>
                  </a:lnTo>
                  <a:lnTo>
                    <a:pt x="24772" y="64979"/>
                  </a:lnTo>
                  <a:lnTo>
                    <a:pt x="25452" y="62891"/>
                  </a:lnTo>
                  <a:lnTo>
                    <a:pt x="26899" y="61499"/>
                  </a:lnTo>
                  <a:lnTo>
                    <a:pt x="28857" y="60571"/>
                  </a:lnTo>
                  <a:lnTo>
                    <a:pt x="31156" y="59953"/>
                  </a:lnTo>
                  <a:lnTo>
                    <a:pt x="32687" y="58548"/>
                  </a:lnTo>
                  <a:lnTo>
                    <a:pt x="33709" y="56620"/>
                  </a:lnTo>
                  <a:lnTo>
                    <a:pt x="35348" y="51136"/>
                  </a:lnTo>
                  <a:lnTo>
                    <a:pt x="35483" y="49693"/>
                  </a:lnTo>
                  <a:lnTo>
                    <a:pt x="35572" y="47740"/>
                  </a:lnTo>
                  <a:lnTo>
                    <a:pt x="35672" y="42924"/>
                  </a:lnTo>
                  <a:lnTo>
                    <a:pt x="35748" y="27673"/>
                  </a:lnTo>
                  <a:lnTo>
                    <a:pt x="34757" y="26114"/>
                  </a:lnTo>
                  <a:lnTo>
                    <a:pt x="33102" y="25075"/>
                  </a:lnTo>
                  <a:lnTo>
                    <a:pt x="28056" y="23407"/>
                  </a:lnTo>
                  <a:lnTo>
                    <a:pt x="26648" y="23270"/>
                  </a:lnTo>
                  <a:lnTo>
                    <a:pt x="24717" y="23179"/>
                  </a:lnTo>
                  <a:lnTo>
                    <a:pt x="19227" y="23033"/>
                  </a:lnTo>
                  <a:lnTo>
                    <a:pt x="9341" y="22998"/>
                  </a:lnTo>
                  <a:lnTo>
                    <a:pt x="8213" y="23990"/>
                  </a:lnTo>
                  <a:lnTo>
                    <a:pt x="1277" y="30685"/>
                  </a:lnTo>
                  <a:lnTo>
                    <a:pt x="851" y="32091"/>
                  </a:lnTo>
                  <a:lnTo>
                    <a:pt x="567" y="34021"/>
                  </a:lnTo>
                  <a:lnTo>
                    <a:pt x="378" y="36299"/>
                  </a:lnTo>
                  <a:lnTo>
                    <a:pt x="252" y="38810"/>
                  </a:lnTo>
                  <a:lnTo>
                    <a:pt x="33" y="48145"/>
                  </a:lnTo>
                  <a:lnTo>
                    <a:pt x="1014" y="49684"/>
                  </a:lnTo>
                  <a:lnTo>
                    <a:pt x="2663" y="51702"/>
                  </a:lnTo>
                  <a:lnTo>
                    <a:pt x="7698" y="57330"/>
                  </a:lnTo>
                  <a:lnTo>
                    <a:pt x="9104" y="57792"/>
                  </a:lnTo>
                  <a:lnTo>
                    <a:pt x="11035" y="58100"/>
                  </a:lnTo>
                  <a:lnTo>
                    <a:pt x="16524" y="58594"/>
                  </a:lnTo>
                  <a:lnTo>
                    <a:pt x="17968" y="57642"/>
                  </a:lnTo>
                  <a:lnTo>
                    <a:pt x="19924" y="56016"/>
                  </a:lnTo>
                  <a:lnTo>
                    <a:pt x="25452" y="51017"/>
                  </a:lnTo>
                  <a:lnTo>
                    <a:pt x="34389" y="42206"/>
                  </a:lnTo>
                  <a:lnTo>
                    <a:pt x="34844" y="40764"/>
                  </a:lnTo>
                  <a:lnTo>
                    <a:pt x="35147" y="38810"/>
                  </a:lnTo>
                  <a:lnTo>
                    <a:pt x="35348" y="36516"/>
                  </a:lnTo>
                  <a:lnTo>
                    <a:pt x="35483" y="33994"/>
                  </a:lnTo>
                  <a:lnTo>
                    <a:pt x="35716" y="24641"/>
                  </a:lnTo>
                  <a:lnTo>
                    <a:pt x="35741" y="18744"/>
                  </a:lnTo>
                  <a:lnTo>
                    <a:pt x="34751" y="16192"/>
                  </a:lnTo>
                  <a:lnTo>
                    <a:pt x="33099" y="13500"/>
                  </a:lnTo>
                  <a:lnTo>
                    <a:pt x="28055" y="6789"/>
                  </a:lnTo>
                  <a:lnTo>
                    <a:pt x="26648" y="6239"/>
                  </a:lnTo>
                  <a:lnTo>
                    <a:pt x="24717" y="5872"/>
                  </a:lnTo>
                  <a:lnTo>
                    <a:pt x="22436" y="5627"/>
                  </a:lnTo>
                  <a:lnTo>
                    <a:pt x="20917" y="4472"/>
                  </a:lnTo>
                  <a:lnTo>
                    <a:pt x="19903" y="2709"/>
                  </a:lnTo>
                  <a:lnTo>
                    <a:pt x="19227" y="542"/>
                  </a:lnTo>
                  <a:lnTo>
                    <a:pt x="18776" y="89"/>
                  </a:lnTo>
                  <a:lnTo>
                    <a:pt x="18476" y="780"/>
                  </a:lnTo>
                  <a:lnTo>
                    <a:pt x="18276" y="2233"/>
                  </a:lnTo>
                  <a:lnTo>
                    <a:pt x="17150" y="3201"/>
                  </a:lnTo>
                  <a:lnTo>
                    <a:pt x="15405" y="3846"/>
                  </a:lnTo>
                  <a:lnTo>
                    <a:pt x="10215" y="4882"/>
                  </a:lnTo>
                  <a:lnTo>
                    <a:pt x="9789" y="5960"/>
                  </a:lnTo>
                  <a:lnTo>
                    <a:pt x="9506" y="7670"/>
                  </a:lnTo>
                  <a:lnTo>
                    <a:pt x="9316" y="9802"/>
                  </a:lnTo>
                  <a:lnTo>
                    <a:pt x="9190" y="12216"/>
                  </a:lnTo>
                  <a:lnTo>
                    <a:pt x="8971" y="21381"/>
                  </a:lnTo>
                  <a:lnTo>
                    <a:pt x="8938" y="31517"/>
                  </a:lnTo>
                  <a:lnTo>
                    <a:pt x="9932" y="31653"/>
                  </a:lnTo>
                  <a:lnTo>
                    <a:pt x="11586" y="31745"/>
                  </a:lnTo>
                  <a:lnTo>
                    <a:pt x="16633" y="31891"/>
                  </a:lnTo>
                  <a:lnTo>
                    <a:pt x="22253" y="31916"/>
                  </a:lnTo>
                  <a:lnTo>
                    <a:pt x="23773" y="30927"/>
                  </a:lnTo>
                  <a:lnTo>
                    <a:pt x="24786" y="29276"/>
                  </a:lnTo>
                  <a:lnTo>
                    <a:pt x="25462" y="27183"/>
                  </a:lnTo>
                  <a:lnTo>
                    <a:pt x="26906" y="25788"/>
                  </a:lnTo>
                  <a:lnTo>
                    <a:pt x="28861" y="24858"/>
                  </a:lnTo>
                  <a:lnTo>
                    <a:pt x="31159" y="24237"/>
                  </a:lnTo>
                  <a:lnTo>
                    <a:pt x="32690" y="22832"/>
                  </a:lnTo>
                  <a:lnTo>
                    <a:pt x="33710" y="20902"/>
                  </a:lnTo>
                  <a:lnTo>
                    <a:pt x="35349" y="15418"/>
                  </a:lnTo>
                  <a:lnTo>
                    <a:pt x="35483" y="13975"/>
                  </a:lnTo>
                  <a:lnTo>
                    <a:pt x="35573" y="12021"/>
                  </a:lnTo>
                  <a:lnTo>
                    <a:pt x="35751" y="5173"/>
                  </a:lnTo>
                  <a:lnTo>
                    <a:pt x="31007" y="407"/>
                  </a:lnTo>
                  <a:lnTo>
                    <a:pt x="29609" y="0"/>
                  </a:lnTo>
                  <a:lnTo>
                    <a:pt x="28677" y="720"/>
                  </a:lnTo>
                  <a:lnTo>
                    <a:pt x="28056" y="2192"/>
                  </a:lnTo>
                  <a:lnTo>
                    <a:pt x="26649" y="3174"/>
                  </a:lnTo>
                  <a:lnTo>
                    <a:pt x="24717" y="3829"/>
                  </a:lnTo>
                  <a:lnTo>
                    <a:pt x="19227" y="4879"/>
                  </a:lnTo>
                  <a:lnTo>
                    <a:pt x="18776" y="5957"/>
                  </a:lnTo>
                  <a:lnTo>
                    <a:pt x="18476" y="7668"/>
                  </a:lnTo>
                  <a:lnTo>
                    <a:pt x="18276" y="9801"/>
                  </a:lnTo>
                  <a:lnTo>
                    <a:pt x="18142" y="12215"/>
                  </a:lnTo>
                  <a:lnTo>
                    <a:pt x="17994" y="17544"/>
                  </a:lnTo>
                  <a:lnTo>
                    <a:pt x="16962" y="19362"/>
                  </a:lnTo>
                  <a:lnTo>
                    <a:pt x="15280" y="20574"/>
                  </a:lnTo>
                  <a:lnTo>
                    <a:pt x="10190" y="22518"/>
                  </a:lnTo>
                  <a:lnTo>
                    <a:pt x="10766" y="23670"/>
                  </a:lnTo>
                  <a:lnTo>
                    <a:pt x="12142" y="25430"/>
                  </a:lnTo>
                  <a:lnTo>
                    <a:pt x="17540" y="31546"/>
                  </a:lnTo>
                  <a:lnTo>
                    <a:pt x="18645" y="31673"/>
                  </a:lnTo>
                  <a:lnTo>
                    <a:pt x="20375" y="31758"/>
                  </a:lnTo>
                  <a:lnTo>
                    <a:pt x="25542" y="31893"/>
                  </a:lnTo>
                  <a:lnTo>
                    <a:pt x="26959" y="30912"/>
                  </a:lnTo>
                  <a:lnTo>
                    <a:pt x="28897" y="29266"/>
                  </a:lnTo>
                  <a:lnTo>
                    <a:pt x="35351" y="23364"/>
                  </a:lnTo>
                  <a:lnTo>
                    <a:pt x="40378" y="18365"/>
                  </a:lnTo>
                  <a:lnTo>
                    <a:pt x="40822" y="16933"/>
                  </a:lnTo>
                  <a:lnTo>
                    <a:pt x="40125" y="15977"/>
                  </a:lnTo>
                  <a:lnTo>
                    <a:pt x="38668" y="15341"/>
                  </a:lnTo>
                  <a:lnTo>
                    <a:pt x="37695" y="13924"/>
                  </a:lnTo>
                  <a:lnTo>
                    <a:pt x="37047" y="11987"/>
                  </a:lnTo>
                  <a:lnTo>
                    <a:pt x="36007" y="6490"/>
                  </a:lnTo>
                  <a:lnTo>
                    <a:pt x="34929" y="6040"/>
                  </a:lnTo>
                  <a:lnTo>
                    <a:pt x="33217" y="5739"/>
                  </a:lnTo>
                  <a:lnTo>
                    <a:pt x="28079" y="5256"/>
                  </a:lnTo>
                  <a:lnTo>
                    <a:pt x="26664" y="6209"/>
                  </a:lnTo>
                  <a:lnTo>
                    <a:pt x="24728" y="7836"/>
                  </a:lnTo>
                  <a:lnTo>
                    <a:pt x="19229" y="12836"/>
                  </a:lnTo>
                  <a:lnTo>
                    <a:pt x="13531" y="18443"/>
                  </a:lnTo>
                  <a:lnTo>
                    <a:pt x="12000" y="20953"/>
                  </a:lnTo>
                  <a:lnTo>
                    <a:pt x="10980" y="23619"/>
                  </a:lnTo>
                  <a:lnTo>
                    <a:pt x="9341" y="30286"/>
                  </a:lnTo>
                  <a:lnTo>
                    <a:pt x="9206" y="31825"/>
                  </a:lnTo>
                  <a:lnTo>
                    <a:pt x="9117" y="33843"/>
                  </a:lnTo>
                  <a:lnTo>
                    <a:pt x="9017" y="38732"/>
                  </a:lnTo>
                  <a:lnTo>
                    <a:pt x="8948" y="48134"/>
                  </a:lnTo>
                  <a:lnTo>
                    <a:pt x="9937" y="49677"/>
                  </a:lnTo>
                  <a:lnTo>
                    <a:pt x="11590" y="51698"/>
                  </a:lnTo>
                  <a:lnTo>
                    <a:pt x="16634" y="57329"/>
                  </a:lnTo>
                  <a:lnTo>
                    <a:pt x="18041" y="56799"/>
                  </a:lnTo>
                  <a:lnTo>
                    <a:pt x="19973" y="55454"/>
                  </a:lnTo>
                  <a:lnTo>
                    <a:pt x="25462" y="50906"/>
                  </a:lnTo>
                  <a:lnTo>
                    <a:pt x="26906" y="50533"/>
                  </a:lnTo>
                  <a:lnTo>
                    <a:pt x="28861" y="50284"/>
                  </a:lnTo>
                  <a:lnTo>
                    <a:pt x="35752" y="49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Annotation38"/>
            <p:cNvSpPr/>
            <p:nvPr/>
          </p:nvSpPr>
          <p:spPr>
            <a:xfrm>
              <a:off x="6297171" y="2375300"/>
              <a:ext cx="61057" cy="53172"/>
            </a:xfrm>
            <a:custGeom>
              <a:avLst/>
              <a:gdLst/>
              <a:ahLst/>
              <a:cxnLst/>
              <a:rect l="0" t="0" r="0" b="0"/>
              <a:pathLst>
                <a:path w="61057" h="53172">
                  <a:moveTo>
                    <a:pt x="26691" y="8927"/>
                  </a:moveTo>
                  <a:lnTo>
                    <a:pt x="26691" y="4186"/>
                  </a:lnTo>
                  <a:lnTo>
                    <a:pt x="25698" y="2789"/>
                  </a:lnTo>
                  <a:lnTo>
                    <a:pt x="24043" y="1859"/>
                  </a:lnTo>
                  <a:lnTo>
                    <a:pt x="18122" y="106"/>
                  </a:lnTo>
                  <a:lnTo>
                    <a:pt x="17006" y="1062"/>
                  </a:lnTo>
                  <a:lnTo>
                    <a:pt x="15269" y="2691"/>
                  </a:lnTo>
                  <a:lnTo>
                    <a:pt x="9193" y="8561"/>
                  </a:lnTo>
                  <a:lnTo>
                    <a:pt x="9067" y="9675"/>
                  </a:lnTo>
                  <a:lnTo>
                    <a:pt x="8983" y="11410"/>
                  </a:lnTo>
                  <a:lnTo>
                    <a:pt x="8927" y="13559"/>
                  </a:lnTo>
                  <a:lnTo>
                    <a:pt x="7896" y="15983"/>
                  </a:lnTo>
                  <a:lnTo>
                    <a:pt x="6216" y="18592"/>
                  </a:lnTo>
                  <a:lnTo>
                    <a:pt x="4104" y="21323"/>
                  </a:lnTo>
                  <a:lnTo>
                    <a:pt x="2695" y="24136"/>
                  </a:lnTo>
                  <a:lnTo>
                    <a:pt x="1755" y="27004"/>
                  </a:lnTo>
                  <a:lnTo>
                    <a:pt x="248" y="33995"/>
                  </a:lnTo>
                  <a:lnTo>
                    <a:pt x="1118" y="35560"/>
                  </a:lnTo>
                  <a:lnTo>
                    <a:pt x="2690" y="37596"/>
                  </a:lnTo>
                  <a:lnTo>
                    <a:pt x="7605" y="43253"/>
                  </a:lnTo>
                  <a:lnTo>
                    <a:pt x="10925" y="46672"/>
                  </a:lnTo>
                  <a:lnTo>
                    <a:pt x="13202" y="48973"/>
                  </a:lnTo>
                  <a:lnTo>
                    <a:pt x="15712" y="50507"/>
                  </a:lnTo>
                  <a:lnTo>
                    <a:pt x="18379" y="51530"/>
                  </a:lnTo>
                  <a:lnTo>
                    <a:pt x="21149" y="52212"/>
                  </a:lnTo>
                  <a:lnTo>
                    <a:pt x="23990" y="52666"/>
                  </a:lnTo>
                  <a:lnTo>
                    <a:pt x="26877" y="52969"/>
                  </a:lnTo>
                  <a:lnTo>
                    <a:pt x="29794" y="53171"/>
                  </a:lnTo>
                  <a:lnTo>
                    <a:pt x="31740" y="52313"/>
                  </a:lnTo>
                  <a:lnTo>
                    <a:pt x="33036" y="50749"/>
                  </a:lnTo>
                  <a:lnTo>
                    <a:pt x="33900" y="48715"/>
                  </a:lnTo>
                  <a:lnTo>
                    <a:pt x="35470" y="47359"/>
                  </a:lnTo>
                  <a:lnTo>
                    <a:pt x="37509" y="46454"/>
                  </a:lnTo>
                  <a:lnTo>
                    <a:pt x="39862" y="45851"/>
                  </a:lnTo>
                  <a:lnTo>
                    <a:pt x="42424" y="44457"/>
                  </a:lnTo>
                  <a:lnTo>
                    <a:pt x="45125" y="42536"/>
                  </a:lnTo>
                  <a:lnTo>
                    <a:pt x="47918" y="40262"/>
                  </a:lnTo>
                  <a:lnTo>
                    <a:pt x="49780" y="37754"/>
                  </a:lnTo>
                  <a:lnTo>
                    <a:pt x="51023" y="35090"/>
                  </a:lnTo>
                  <a:lnTo>
                    <a:pt x="51850" y="32322"/>
                  </a:lnTo>
                  <a:lnTo>
                    <a:pt x="53395" y="30477"/>
                  </a:lnTo>
                  <a:lnTo>
                    <a:pt x="55418" y="29246"/>
                  </a:lnTo>
                  <a:lnTo>
                    <a:pt x="57760" y="28426"/>
                  </a:lnTo>
                  <a:lnTo>
                    <a:pt x="59321" y="26887"/>
                  </a:lnTo>
                  <a:lnTo>
                    <a:pt x="60362" y="24869"/>
                  </a:lnTo>
                  <a:lnTo>
                    <a:pt x="61056" y="22531"/>
                  </a:lnTo>
                  <a:lnTo>
                    <a:pt x="60525" y="20973"/>
                  </a:lnTo>
                  <a:lnTo>
                    <a:pt x="59179" y="19934"/>
                  </a:lnTo>
                  <a:lnTo>
                    <a:pt x="57287" y="19241"/>
                  </a:lnTo>
                  <a:lnTo>
                    <a:pt x="56027" y="17787"/>
                  </a:lnTo>
                  <a:lnTo>
                    <a:pt x="55186" y="15826"/>
                  </a:lnTo>
                  <a:lnTo>
                    <a:pt x="54626" y="13526"/>
                  </a:lnTo>
                  <a:lnTo>
                    <a:pt x="53260" y="11993"/>
                  </a:lnTo>
                  <a:lnTo>
                    <a:pt x="51356" y="10970"/>
                  </a:lnTo>
                  <a:lnTo>
                    <a:pt x="49093" y="10289"/>
                  </a:lnTo>
                  <a:lnTo>
                    <a:pt x="46591" y="9835"/>
                  </a:lnTo>
                  <a:lnTo>
                    <a:pt x="43931" y="9532"/>
                  </a:lnTo>
                  <a:lnTo>
                    <a:pt x="37269" y="9046"/>
                  </a:lnTo>
                  <a:lnTo>
                    <a:pt x="33710" y="8980"/>
                  </a:lnTo>
                  <a:lnTo>
                    <a:pt x="14662" y="8929"/>
                  </a:lnTo>
                  <a:lnTo>
                    <a:pt x="12712" y="9920"/>
                  </a:lnTo>
                  <a:lnTo>
                    <a:pt x="11414" y="11574"/>
                  </a:lnTo>
                  <a:lnTo>
                    <a:pt x="10547" y="13668"/>
                  </a:lnTo>
                  <a:lnTo>
                    <a:pt x="8977" y="16056"/>
                  </a:lnTo>
                  <a:lnTo>
                    <a:pt x="6936" y="18640"/>
                  </a:lnTo>
                  <a:lnTo>
                    <a:pt x="4583" y="21355"/>
                  </a:lnTo>
                  <a:lnTo>
                    <a:pt x="3015" y="24158"/>
                  </a:lnTo>
                  <a:lnTo>
                    <a:pt x="1969" y="27018"/>
                  </a:lnTo>
                  <a:lnTo>
                    <a:pt x="290" y="33997"/>
                  </a:lnTo>
                  <a:lnTo>
                    <a:pt x="153" y="35562"/>
                  </a:lnTo>
                  <a:lnTo>
                    <a:pt x="61" y="37598"/>
                  </a:lnTo>
                  <a:lnTo>
                    <a:pt x="0" y="39947"/>
                  </a:lnTo>
                  <a:lnTo>
                    <a:pt x="952" y="41513"/>
                  </a:lnTo>
                  <a:lnTo>
                    <a:pt x="2580" y="42557"/>
                  </a:lnTo>
                  <a:lnTo>
                    <a:pt x="4658" y="43253"/>
                  </a:lnTo>
                  <a:lnTo>
                    <a:pt x="7037" y="43717"/>
                  </a:lnTo>
                  <a:lnTo>
                    <a:pt x="9616" y="44027"/>
                  </a:lnTo>
                  <a:lnTo>
                    <a:pt x="16146" y="44523"/>
                  </a:lnTo>
                  <a:lnTo>
                    <a:pt x="19687" y="44591"/>
                  </a:lnTo>
                  <a:lnTo>
                    <a:pt x="22022" y="44609"/>
                  </a:lnTo>
                  <a:lnTo>
                    <a:pt x="24571" y="43629"/>
                  </a:lnTo>
                  <a:lnTo>
                    <a:pt x="27265" y="41983"/>
                  </a:lnTo>
                  <a:lnTo>
                    <a:pt x="33977" y="36954"/>
                  </a:lnTo>
                  <a:lnTo>
                    <a:pt x="35520" y="36541"/>
                  </a:lnTo>
                  <a:lnTo>
                    <a:pt x="37543" y="36266"/>
                  </a:lnTo>
                  <a:lnTo>
                    <a:pt x="39885" y="36082"/>
                  </a:lnTo>
                  <a:lnTo>
                    <a:pt x="41446" y="34968"/>
                  </a:lnTo>
                  <a:lnTo>
                    <a:pt x="42487" y="33233"/>
                  </a:lnTo>
                  <a:lnTo>
                    <a:pt x="43180" y="31084"/>
                  </a:lnTo>
                  <a:lnTo>
                    <a:pt x="43642" y="28659"/>
                  </a:lnTo>
                  <a:lnTo>
                    <a:pt x="43950" y="26050"/>
                  </a:lnTo>
                  <a:lnTo>
                    <a:pt x="44445" y="19475"/>
                  </a:lnTo>
                  <a:lnTo>
                    <a:pt x="44513" y="15930"/>
                  </a:lnTo>
                  <a:lnTo>
                    <a:pt x="44556" y="10310"/>
                  </a:lnTo>
                  <a:lnTo>
                    <a:pt x="43568" y="9849"/>
                  </a:lnTo>
                  <a:lnTo>
                    <a:pt x="41915" y="9541"/>
                  </a:lnTo>
                  <a:lnTo>
                    <a:pt x="36871" y="9048"/>
                  </a:lnTo>
                  <a:lnTo>
                    <a:pt x="35464" y="9007"/>
                  </a:lnTo>
                  <a:lnTo>
                    <a:pt x="28043" y="8937"/>
                  </a:lnTo>
                  <a:lnTo>
                    <a:pt x="27592" y="9926"/>
                  </a:lnTo>
                  <a:lnTo>
                    <a:pt x="27292" y="11577"/>
                  </a:lnTo>
                  <a:lnTo>
                    <a:pt x="27091" y="13670"/>
                  </a:lnTo>
                  <a:lnTo>
                    <a:pt x="25965" y="15065"/>
                  </a:lnTo>
                  <a:lnTo>
                    <a:pt x="24221" y="15996"/>
                  </a:lnTo>
                  <a:lnTo>
                    <a:pt x="22065" y="16616"/>
                  </a:lnTo>
                  <a:lnTo>
                    <a:pt x="20628" y="18021"/>
                  </a:lnTo>
                  <a:lnTo>
                    <a:pt x="19669" y="19951"/>
                  </a:lnTo>
                  <a:lnTo>
                    <a:pt x="19031" y="22229"/>
                  </a:lnTo>
                  <a:lnTo>
                    <a:pt x="18605" y="24740"/>
                  </a:lnTo>
                  <a:lnTo>
                    <a:pt x="18321" y="27406"/>
                  </a:lnTo>
                  <a:lnTo>
                    <a:pt x="18132" y="30176"/>
                  </a:lnTo>
                  <a:lnTo>
                    <a:pt x="18999" y="32023"/>
                  </a:lnTo>
                  <a:lnTo>
                    <a:pt x="20570" y="33253"/>
                  </a:lnTo>
                  <a:lnTo>
                    <a:pt x="25483" y="35229"/>
                  </a:lnTo>
                  <a:lnTo>
                    <a:pt x="26879" y="35391"/>
                  </a:lnTo>
                  <a:lnTo>
                    <a:pt x="28802" y="35499"/>
                  </a:lnTo>
                  <a:lnTo>
                    <a:pt x="34281" y="35673"/>
                  </a:lnTo>
                  <a:lnTo>
                    <a:pt x="39974" y="35703"/>
                  </a:lnTo>
                  <a:lnTo>
                    <a:pt x="41506" y="34715"/>
                  </a:lnTo>
                  <a:lnTo>
                    <a:pt x="42527" y="33064"/>
                  </a:lnTo>
                  <a:lnTo>
                    <a:pt x="43207" y="30971"/>
                  </a:lnTo>
                  <a:lnTo>
                    <a:pt x="44654" y="29576"/>
                  </a:lnTo>
                  <a:lnTo>
                    <a:pt x="46611" y="28646"/>
                  </a:lnTo>
                  <a:lnTo>
                    <a:pt x="48909" y="28026"/>
                  </a:lnTo>
                  <a:lnTo>
                    <a:pt x="50442" y="26620"/>
                  </a:lnTo>
                  <a:lnTo>
                    <a:pt x="51463" y="24691"/>
                  </a:lnTo>
                  <a:lnTo>
                    <a:pt x="52143" y="22413"/>
                  </a:lnTo>
                  <a:lnTo>
                    <a:pt x="52598" y="19902"/>
                  </a:lnTo>
                  <a:lnTo>
                    <a:pt x="52900" y="17236"/>
                  </a:lnTo>
                  <a:lnTo>
                    <a:pt x="53470" y="9413"/>
                  </a:lnTo>
                  <a:lnTo>
                    <a:pt x="52488" y="8258"/>
                  </a:lnTo>
                  <a:lnTo>
                    <a:pt x="50841" y="6497"/>
                  </a:lnTo>
                  <a:lnTo>
                    <a:pt x="45806" y="1281"/>
                  </a:lnTo>
                  <a:lnTo>
                    <a:pt x="44401" y="853"/>
                  </a:lnTo>
                  <a:lnTo>
                    <a:pt x="42470" y="567"/>
                  </a:lnTo>
                  <a:lnTo>
                    <a:pt x="36981" y="109"/>
                  </a:lnTo>
                  <a:lnTo>
                    <a:pt x="33581" y="47"/>
                  </a:lnTo>
                  <a:lnTo>
                    <a:pt x="31285" y="30"/>
                  </a:lnTo>
                  <a:lnTo>
                    <a:pt x="29753" y="1011"/>
                  </a:lnTo>
                  <a:lnTo>
                    <a:pt x="28733" y="2657"/>
                  </a:lnTo>
                  <a:lnTo>
                    <a:pt x="27095" y="7688"/>
                  </a:lnTo>
                  <a:lnTo>
                    <a:pt x="25967" y="9093"/>
                  </a:lnTo>
                  <a:lnTo>
                    <a:pt x="24223" y="11022"/>
                  </a:lnTo>
                  <a:lnTo>
                    <a:pt x="19031" y="16506"/>
                  </a:lnTo>
                  <a:lnTo>
                    <a:pt x="18605" y="17948"/>
                  </a:lnTo>
                  <a:lnTo>
                    <a:pt x="18321" y="19902"/>
                  </a:lnTo>
                  <a:lnTo>
                    <a:pt x="18132" y="22197"/>
                  </a:lnTo>
                  <a:lnTo>
                    <a:pt x="18999" y="23726"/>
                  </a:lnTo>
                  <a:lnTo>
                    <a:pt x="20570" y="24746"/>
                  </a:lnTo>
                  <a:lnTo>
                    <a:pt x="22610" y="25426"/>
                  </a:lnTo>
                  <a:lnTo>
                    <a:pt x="23971" y="26871"/>
                  </a:lnTo>
                  <a:lnTo>
                    <a:pt x="24878" y="28827"/>
                  </a:lnTo>
                  <a:lnTo>
                    <a:pt x="25483" y="31123"/>
                  </a:lnTo>
                  <a:lnTo>
                    <a:pt x="26879" y="32654"/>
                  </a:lnTo>
                  <a:lnTo>
                    <a:pt x="28802" y="33675"/>
                  </a:lnTo>
                  <a:lnTo>
                    <a:pt x="31078" y="34355"/>
                  </a:lnTo>
                  <a:lnTo>
                    <a:pt x="32595" y="33817"/>
                  </a:lnTo>
                  <a:lnTo>
                    <a:pt x="33607" y="32465"/>
                  </a:lnTo>
                  <a:lnTo>
                    <a:pt x="34281" y="30572"/>
                  </a:lnTo>
                  <a:lnTo>
                    <a:pt x="35723" y="29310"/>
                  </a:lnTo>
                  <a:lnTo>
                    <a:pt x="37678" y="28469"/>
                  </a:lnTo>
                  <a:lnTo>
                    <a:pt x="39974" y="27908"/>
                  </a:lnTo>
                  <a:lnTo>
                    <a:pt x="41506" y="26542"/>
                  </a:lnTo>
                  <a:lnTo>
                    <a:pt x="42527" y="24639"/>
                  </a:lnTo>
                  <a:lnTo>
                    <a:pt x="44164" y="19196"/>
                  </a:lnTo>
                  <a:lnTo>
                    <a:pt x="45292" y="17757"/>
                  </a:lnTo>
                  <a:lnTo>
                    <a:pt x="47036" y="15806"/>
                  </a:lnTo>
                  <a:lnTo>
                    <a:pt x="52227" y="10286"/>
                  </a:lnTo>
                  <a:lnTo>
                    <a:pt x="51661" y="8840"/>
                  </a:lnTo>
                  <a:lnTo>
                    <a:pt x="50289" y="6885"/>
                  </a:lnTo>
                  <a:lnTo>
                    <a:pt x="44902" y="400"/>
                  </a:lnTo>
                  <a:lnTo>
                    <a:pt x="43798" y="265"/>
                  </a:lnTo>
                  <a:lnTo>
                    <a:pt x="42068" y="176"/>
                  </a:lnTo>
                  <a:lnTo>
                    <a:pt x="36901" y="32"/>
                  </a:lnTo>
                  <a:lnTo>
                    <a:pt x="28045" y="0"/>
                  </a:lnTo>
                  <a:lnTo>
                    <a:pt x="26601" y="991"/>
                  </a:lnTo>
                  <a:lnTo>
                    <a:pt x="24645" y="2644"/>
                  </a:lnTo>
                  <a:lnTo>
                    <a:pt x="19114" y="7685"/>
                  </a:lnTo>
                  <a:lnTo>
                    <a:pt x="18661" y="9091"/>
                  </a:lnTo>
                  <a:lnTo>
                    <a:pt x="18358" y="11021"/>
                  </a:lnTo>
                  <a:lnTo>
                    <a:pt x="17873" y="16506"/>
                  </a:lnTo>
                  <a:lnTo>
                    <a:pt x="17833" y="17948"/>
                  </a:lnTo>
                  <a:lnTo>
                    <a:pt x="17789" y="22196"/>
                  </a:lnTo>
                  <a:lnTo>
                    <a:pt x="18770" y="23726"/>
                  </a:lnTo>
                  <a:lnTo>
                    <a:pt x="20418" y="24746"/>
                  </a:lnTo>
                  <a:lnTo>
                    <a:pt x="25453" y="26383"/>
                  </a:lnTo>
                  <a:lnTo>
                    <a:pt x="26858" y="25525"/>
                  </a:lnTo>
                  <a:lnTo>
                    <a:pt x="28789" y="23961"/>
                  </a:lnTo>
                  <a:lnTo>
                    <a:pt x="35229" y="18213"/>
                  </a:lnTo>
                  <a:lnTo>
                    <a:pt x="35363" y="17102"/>
                  </a:lnTo>
                  <a:lnTo>
                    <a:pt x="35451" y="15369"/>
                  </a:lnTo>
                  <a:lnTo>
                    <a:pt x="35630" y="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6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351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bonding and non-bonding electron domains are there around the central atom?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2 bonding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2 non-bonding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6833343" y="2598539"/>
            <a:ext cx="36398" cy="1884705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16258" y="1794867"/>
            <a:ext cx="2839532" cy="1250157"/>
            <a:chOff x="616258" y="1794867"/>
            <a:chExt cx="2839532" cy="1250157"/>
          </a:xfrm>
        </p:grpSpPr>
        <p:sp>
          <p:nvSpPr>
            <p:cNvPr id="2" name="SMARTInkAnnotation39"/>
            <p:cNvSpPr/>
            <p:nvPr/>
          </p:nvSpPr>
          <p:spPr>
            <a:xfrm>
              <a:off x="866180" y="1794867"/>
              <a:ext cx="35719" cy="500064"/>
            </a:xfrm>
            <a:custGeom>
              <a:avLst/>
              <a:gdLst/>
              <a:ahLst/>
              <a:cxnLst/>
              <a:rect l="0" t="0" r="0" b="0"/>
              <a:pathLst>
                <a:path w="35719" h="500064">
                  <a:moveTo>
                    <a:pt x="8929" y="0"/>
                  </a:moveTo>
                  <a:lnTo>
                    <a:pt x="9" y="0"/>
                  </a:ln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4908"/>
                  </a:lnTo>
                  <a:lnTo>
                    <a:pt x="7068" y="29504"/>
                  </a:lnTo>
                  <a:lnTo>
                    <a:pt x="8102" y="39902"/>
                  </a:lnTo>
                  <a:lnTo>
                    <a:pt x="8562" y="51138"/>
                  </a:lnTo>
                  <a:lnTo>
                    <a:pt x="8820" y="68620"/>
                  </a:lnTo>
                  <a:lnTo>
                    <a:pt x="8929" y="152329"/>
                  </a:lnTo>
                  <a:lnTo>
                    <a:pt x="9921" y="161084"/>
                  </a:lnTo>
                  <a:lnTo>
                    <a:pt x="11575" y="169897"/>
                  </a:lnTo>
                  <a:lnTo>
                    <a:pt x="13669" y="178749"/>
                  </a:lnTo>
                  <a:lnTo>
                    <a:pt x="15066" y="187627"/>
                  </a:lnTo>
                  <a:lnTo>
                    <a:pt x="15997" y="196522"/>
                  </a:lnTo>
                  <a:lnTo>
                    <a:pt x="16618" y="205429"/>
                  </a:lnTo>
                  <a:lnTo>
                    <a:pt x="17031" y="214343"/>
                  </a:lnTo>
                  <a:lnTo>
                    <a:pt x="17491" y="232186"/>
                  </a:lnTo>
                  <a:lnTo>
                    <a:pt x="18606" y="242103"/>
                  </a:lnTo>
                  <a:lnTo>
                    <a:pt x="20341" y="252683"/>
                  </a:lnTo>
                  <a:lnTo>
                    <a:pt x="22490" y="263706"/>
                  </a:lnTo>
                  <a:lnTo>
                    <a:pt x="23923" y="274030"/>
                  </a:lnTo>
                  <a:lnTo>
                    <a:pt x="24878" y="283890"/>
                  </a:lnTo>
                  <a:lnTo>
                    <a:pt x="25515" y="293440"/>
                  </a:lnTo>
                  <a:lnTo>
                    <a:pt x="25940" y="302783"/>
                  </a:lnTo>
                  <a:lnTo>
                    <a:pt x="26411" y="321102"/>
                  </a:lnTo>
                  <a:lnTo>
                    <a:pt x="27529" y="330154"/>
                  </a:lnTo>
                  <a:lnTo>
                    <a:pt x="29267" y="339165"/>
                  </a:lnTo>
                  <a:lnTo>
                    <a:pt x="31417" y="348149"/>
                  </a:lnTo>
                  <a:lnTo>
                    <a:pt x="32851" y="357115"/>
                  </a:lnTo>
                  <a:lnTo>
                    <a:pt x="33807" y="366069"/>
                  </a:lnTo>
                  <a:lnTo>
                    <a:pt x="34444" y="375015"/>
                  </a:lnTo>
                  <a:lnTo>
                    <a:pt x="35152" y="390246"/>
                  </a:lnTo>
                  <a:lnTo>
                    <a:pt x="35467" y="404623"/>
                  </a:lnTo>
                  <a:lnTo>
                    <a:pt x="35718" y="500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40"/>
            <p:cNvSpPr/>
            <p:nvPr/>
          </p:nvSpPr>
          <p:spPr>
            <a:xfrm>
              <a:off x="892969" y="2080617"/>
              <a:ext cx="223243" cy="1"/>
            </a:xfrm>
            <a:custGeom>
              <a:avLst/>
              <a:gdLst/>
              <a:ahLst/>
              <a:cxnLst/>
              <a:rect l="0" t="0" r="0" b="0"/>
              <a:pathLst>
                <a:path w="223243" h="1">
                  <a:moveTo>
                    <a:pt x="0" y="0"/>
                  </a:moveTo>
                  <a:lnTo>
                    <a:pt x="2232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41"/>
            <p:cNvSpPr/>
            <p:nvPr/>
          </p:nvSpPr>
          <p:spPr>
            <a:xfrm>
              <a:off x="1089454" y="1839516"/>
              <a:ext cx="44617" cy="437555"/>
            </a:xfrm>
            <a:custGeom>
              <a:avLst/>
              <a:gdLst/>
              <a:ahLst/>
              <a:cxnLst/>
              <a:rect l="0" t="0" r="0" b="0"/>
              <a:pathLst>
                <a:path w="44617" h="437555">
                  <a:moveTo>
                    <a:pt x="8897" y="0"/>
                  </a:moveTo>
                  <a:lnTo>
                    <a:pt x="77" y="0"/>
                  </a:lnTo>
                  <a:lnTo>
                    <a:pt x="0" y="4740"/>
                  </a:lnTo>
                  <a:lnTo>
                    <a:pt x="981" y="7129"/>
                  </a:lnTo>
                  <a:lnTo>
                    <a:pt x="2628" y="9713"/>
                  </a:lnTo>
                  <a:lnTo>
                    <a:pt x="4718" y="12428"/>
                  </a:lnTo>
                  <a:lnTo>
                    <a:pt x="6111" y="16223"/>
                  </a:lnTo>
                  <a:lnTo>
                    <a:pt x="7040" y="20737"/>
                  </a:lnTo>
                  <a:lnTo>
                    <a:pt x="8072" y="32037"/>
                  </a:lnTo>
                  <a:lnTo>
                    <a:pt x="8347" y="39217"/>
                  </a:lnTo>
                  <a:lnTo>
                    <a:pt x="8734" y="63544"/>
                  </a:lnTo>
                  <a:lnTo>
                    <a:pt x="8897" y="191901"/>
                  </a:lnTo>
                  <a:lnTo>
                    <a:pt x="9889" y="202348"/>
                  </a:lnTo>
                  <a:lnTo>
                    <a:pt x="11543" y="212289"/>
                  </a:lnTo>
                  <a:lnTo>
                    <a:pt x="13638" y="221893"/>
                  </a:lnTo>
                  <a:lnTo>
                    <a:pt x="15034" y="231273"/>
                  </a:lnTo>
                  <a:lnTo>
                    <a:pt x="15965" y="240502"/>
                  </a:lnTo>
                  <a:lnTo>
                    <a:pt x="16586" y="249631"/>
                  </a:lnTo>
                  <a:lnTo>
                    <a:pt x="17000" y="259686"/>
                  </a:lnTo>
                  <a:lnTo>
                    <a:pt x="17459" y="281442"/>
                  </a:lnTo>
                  <a:lnTo>
                    <a:pt x="18574" y="290815"/>
                  </a:lnTo>
                  <a:lnTo>
                    <a:pt x="20310" y="299049"/>
                  </a:lnTo>
                  <a:lnTo>
                    <a:pt x="22459" y="306522"/>
                  </a:lnTo>
                  <a:lnTo>
                    <a:pt x="23891" y="314481"/>
                  </a:lnTo>
                  <a:lnTo>
                    <a:pt x="24847" y="322763"/>
                  </a:lnTo>
                  <a:lnTo>
                    <a:pt x="25483" y="331261"/>
                  </a:lnTo>
                  <a:lnTo>
                    <a:pt x="26900" y="339903"/>
                  </a:lnTo>
                  <a:lnTo>
                    <a:pt x="28837" y="348641"/>
                  </a:lnTo>
                  <a:lnTo>
                    <a:pt x="31120" y="357443"/>
                  </a:lnTo>
                  <a:lnTo>
                    <a:pt x="32642" y="365295"/>
                  </a:lnTo>
                  <a:lnTo>
                    <a:pt x="33657" y="372514"/>
                  </a:lnTo>
                  <a:lnTo>
                    <a:pt x="34334" y="379312"/>
                  </a:lnTo>
                  <a:lnTo>
                    <a:pt x="35777" y="384835"/>
                  </a:lnTo>
                  <a:lnTo>
                    <a:pt x="37731" y="389510"/>
                  </a:lnTo>
                  <a:lnTo>
                    <a:pt x="40026" y="393618"/>
                  </a:lnTo>
                  <a:lnTo>
                    <a:pt x="41556" y="398342"/>
                  </a:lnTo>
                  <a:lnTo>
                    <a:pt x="42576" y="403475"/>
                  </a:lnTo>
                  <a:lnTo>
                    <a:pt x="43710" y="413478"/>
                  </a:lnTo>
                  <a:lnTo>
                    <a:pt x="44348" y="424688"/>
                  </a:lnTo>
                  <a:lnTo>
                    <a:pt x="44616" y="43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2"/>
            <p:cNvSpPr/>
            <p:nvPr/>
          </p:nvSpPr>
          <p:spPr>
            <a:xfrm>
              <a:off x="1196735" y="2206010"/>
              <a:ext cx="169508" cy="212159"/>
            </a:xfrm>
            <a:custGeom>
              <a:avLst/>
              <a:gdLst/>
              <a:ahLst/>
              <a:cxnLst/>
              <a:rect l="0" t="0" r="0" b="0"/>
              <a:pathLst>
                <a:path w="169508" h="212159">
                  <a:moveTo>
                    <a:pt x="26632" y="17482"/>
                  </a:moveTo>
                  <a:lnTo>
                    <a:pt x="26632" y="8920"/>
                  </a:lnTo>
                  <a:lnTo>
                    <a:pt x="31373" y="3921"/>
                  </a:lnTo>
                  <a:lnTo>
                    <a:pt x="33761" y="2488"/>
                  </a:lnTo>
                  <a:lnTo>
                    <a:pt x="36346" y="1533"/>
                  </a:lnTo>
                  <a:lnTo>
                    <a:pt x="39061" y="896"/>
                  </a:lnTo>
                  <a:lnTo>
                    <a:pt x="41864" y="472"/>
                  </a:lnTo>
                  <a:lnTo>
                    <a:pt x="44724" y="189"/>
                  </a:lnTo>
                  <a:lnTo>
                    <a:pt x="47623" y="0"/>
                  </a:lnTo>
                  <a:lnTo>
                    <a:pt x="51540" y="867"/>
                  </a:lnTo>
                  <a:lnTo>
                    <a:pt x="56136" y="2436"/>
                  </a:lnTo>
                  <a:lnTo>
                    <a:pt x="61184" y="4475"/>
                  </a:lnTo>
                  <a:lnTo>
                    <a:pt x="65542" y="6826"/>
                  </a:lnTo>
                  <a:lnTo>
                    <a:pt x="69439" y="9386"/>
                  </a:lnTo>
                  <a:lnTo>
                    <a:pt x="73030" y="12085"/>
                  </a:lnTo>
                  <a:lnTo>
                    <a:pt x="77408" y="14876"/>
                  </a:lnTo>
                  <a:lnTo>
                    <a:pt x="82311" y="17729"/>
                  </a:lnTo>
                  <a:lnTo>
                    <a:pt x="87564" y="20623"/>
                  </a:lnTo>
                  <a:lnTo>
                    <a:pt x="93050" y="24537"/>
                  </a:lnTo>
                  <a:lnTo>
                    <a:pt x="98692" y="29131"/>
                  </a:lnTo>
                  <a:lnTo>
                    <a:pt x="104438" y="34178"/>
                  </a:lnTo>
                  <a:lnTo>
                    <a:pt x="109260" y="39527"/>
                  </a:lnTo>
                  <a:lnTo>
                    <a:pt x="113468" y="45077"/>
                  </a:lnTo>
                  <a:lnTo>
                    <a:pt x="117265" y="50762"/>
                  </a:lnTo>
                  <a:lnTo>
                    <a:pt x="120788" y="56536"/>
                  </a:lnTo>
                  <a:lnTo>
                    <a:pt x="124129" y="62369"/>
                  </a:lnTo>
                  <a:lnTo>
                    <a:pt x="127349" y="68243"/>
                  </a:lnTo>
                  <a:lnTo>
                    <a:pt x="129496" y="74143"/>
                  </a:lnTo>
                  <a:lnTo>
                    <a:pt x="130927" y="80061"/>
                  </a:lnTo>
                  <a:lnTo>
                    <a:pt x="131881" y="85990"/>
                  </a:lnTo>
                  <a:lnTo>
                    <a:pt x="132517" y="92920"/>
                  </a:lnTo>
                  <a:lnTo>
                    <a:pt x="132941" y="100516"/>
                  </a:lnTo>
                  <a:lnTo>
                    <a:pt x="133412" y="115902"/>
                  </a:lnTo>
                  <a:lnTo>
                    <a:pt x="133621" y="129354"/>
                  </a:lnTo>
                  <a:lnTo>
                    <a:pt x="132685" y="135720"/>
                  </a:lnTo>
                  <a:lnTo>
                    <a:pt x="131068" y="141948"/>
                  </a:lnTo>
                  <a:lnTo>
                    <a:pt x="128998" y="148084"/>
                  </a:lnTo>
                  <a:lnTo>
                    <a:pt x="125634" y="154160"/>
                  </a:lnTo>
                  <a:lnTo>
                    <a:pt x="121407" y="160194"/>
                  </a:lnTo>
                  <a:lnTo>
                    <a:pt x="116605" y="166202"/>
                  </a:lnTo>
                  <a:lnTo>
                    <a:pt x="111418" y="171199"/>
                  </a:lnTo>
                  <a:lnTo>
                    <a:pt x="105977" y="175523"/>
                  </a:lnTo>
                  <a:lnTo>
                    <a:pt x="100365" y="179397"/>
                  </a:lnTo>
                  <a:lnTo>
                    <a:pt x="94639" y="182972"/>
                  </a:lnTo>
                  <a:lnTo>
                    <a:pt x="88837" y="186348"/>
                  </a:lnTo>
                  <a:lnTo>
                    <a:pt x="82985" y="189591"/>
                  </a:lnTo>
                  <a:lnTo>
                    <a:pt x="78091" y="192745"/>
                  </a:lnTo>
                  <a:lnTo>
                    <a:pt x="73837" y="195840"/>
                  </a:lnTo>
                  <a:lnTo>
                    <a:pt x="70008" y="198895"/>
                  </a:lnTo>
                  <a:lnTo>
                    <a:pt x="64479" y="201924"/>
                  </a:lnTo>
                  <a:lnTo>
                    <a:pt x="57817" y="204936"/>
                  </a:lnTo>
                  <a:lnTo>
                    <a:pt x="50398" y="207935"/>
                  </a:lnTo>
                  <a:lnTo>
                    <a:pt x="44461" y="209935"/>
                  </a:lnTo>
                  <a:lnTo>
                    <a:pt x="39510" y="211269"/>
                  </a:lnTo>
                  <a:lnTo>
                    <a:pt x="35218" y="212158"/>
                  </a:lnTo>
                  <a:lnTo>
                    <a:pt x="31364" y="211758"/>
                  </a:lnTo>
                  <a:lnTo>
                    <a:pt x="27802" y="210499"/>
                  </a:lnTo>
                  <a:lnTo>
                    <a:pt x="24436" y="208668"/>
                  </a:lnTo>
                  <a:lnTo>
                    <a:pt x="21199" y="207447"/>
                  </a:lnTo>
                  <a:lnTo>
                    <a:pt x="18049" y="206634"/>
                  </a:lnTo>
                  <a:lnTo>
                    <a:pt x="14957" y="206091"/>
                  </a:lnTo>
                  <a:lnTo>
                    <a:pt x="11904" y="204737"/>
                  </a:lnTo>
                  <a:lnTo>
                    <a:pt x="8876" y="202842"/>
                  </a:lnTo>
                  <a:lnTo>
                    <a:pt x="5865" y="200587"/>
                  </a:lnTo>
                  <a:lnTo>
                    <a:pt x="3858" y="197099"/>
                  </a:lnTo>
                  <a:lnTo>
                    <a:pt x="2520" y="192789"/>
                  </a:lnTo>
                  <a:lnTo>
                    <a:pt x="1628" y="187932"/>
                  </a:lnTo>
                  <a:lnTo>
                    <a:pt x="1033" y="183701"/>
                  </a:lnTo>
                  <a:lnTo>
                    <a:pt x="636" y="179889"/>
                  </a:lnTo>
                  <a:lnTo>
                    <a:pt x="372" y="176355"/>
                  </a:lnTo>
                  <a:lnTo>
                    <a:pt x="196" y="172014"/>
                  </a:lnTo>
                  <a:lnTo>
                    <a:pt x="0" y="161900"/>
                  </a:lnTo>
                  <a:lnTo>
                    <a:pt x="940" y="157417"/>
                  </a:lnTo>
                  <a:lnTo>
                    <a:pt x="2559" y="153436"/>
                  </a:lnTo>
                  <a:lnTo>
                    <a:pt x="4630" y="149790"/>
                  </a:lnTo>
                  <a:lnTo>
                    <a:pt x="7995" y="145375"/>
                  </a:lnTo>
                  <a:lnTo>
                    <a:pt x="12223" y="140447"/>
                  </a:lnTo>
                  <a:lnTo>
                    <a:pt x="17026" y="135178"/>
                  </a:lnTo>
                  <a:lnTo>
                    <a:pt x="21221" y="131665"/>
                  </a:lnTo>
                  <a:lnTo>
                    <a:pt x="25009" y="129322"/>
                  </a:lnTo>
                  <a:lnTo>
                    <a:pt x="28526" y="127761"/>
                  </a:lnTo>
                  <a:lnTo>
                    <a:pt x="32856" y="126720"/>
                  </a:lnTo>
                  <a:lnTo>
                    <a:pt x="37727" y="126026"/>
                  </a:lnTo>
                  <a:lnTo>
                    <a:pt x="42958" y="125564"/>
                  </a:lnTo>
                  <a:lnTo>
                    <a:pt x="48430" y="125255"/>
                  </a:lnTo>
                  <a:lnTo>
                    <a:pt x="59802" y="124913"/>
                  </a:lnTo>
                  <a:lnTo>
                    <a:pt x="77360" y="124720"/>
                  </a:lnTo>
                  <a:lnTo>
                    <a:pt x="83271" y="125685"/>
                  </a:lnTo>
                  <a:lnTo>
                    <a:pt x="89196" y="127321"/>
                  </a:lnTo>
                  <a:lnTo>
                    <a:pt x="95131" y="129403"/>
                  </a:lnTo>
                  <a:lnTo>
                    <a:pt x="101071" y="131783"/>
                  </a:lnTo>
                  <a:lnTo>
                    <a:pt x="107016" y="134363"/>
                  </a:lnTo>
                  <a:lnTo>
                    <a:pt x="112964" y="137075"/>
                  </a:lnTo>
                  <a:lnTo>
                    <a:pt x="117921" y="139875"/>
                  </a:lnTo>
                  <a:lnTo>
                    <a:pt x="122218" y="142733"/>
                  </a:lnTo>
                  <a:lnTo>
                    <a:pt x="126075" y="145631"/>
                  </a:lnTo>
                  <a:lnTo>
                    <a:pt x="130630" y="148555"/>
                  </a:lnTo>
                  <a:lnTo>
                    <a:pt x="135652" y="151497"/>
                  </a:lnTo>
                  <a:lnTo>
                    <a:pt x="140984" y="154450"/>
                  </a:lnTo>
                  <a:lnTo>
                    <a:pt x="145531" y="157412"/>
                  </a:lnTo>
                  <a:lnTo>
                    <a:pt x="149554" y="160378"/>
                  </a:lnTo>
                  <a:lnTo>
                    <a:pt x="153229" y="163348"/>
                  </a:lnTo>
                  <a:lnTo>
                    <a:pt x="156670" y="166320"/>
                  </a:lnTo>
                  <a:lnTo>
                    <a:pt x="159957" y="169293"/>
                  </a:lnTo>
                  <a:lnTo>
                    <a:pt x="169507" y="1782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3"/>
            <p:cNvSpPr/>
            <p:nvPr/>
          </p:nvSpPr>
          <p:spPr>
            <a:xfrm>
              <a:off x="1464659" y="1814692"/>
              <a:ext cx="338598" cy="353701"/>
            </a:xfrm>
            <a:custGeom>
              <a:avLst/>
              <a:gdLst/>
              <a:ahLst/>
              <a:cxnLst/>
              <a:rect l="0" t="0" r="0" b="0"/>
              <a:pathLst>
                <a:path w="338598" h="353701">
                  <a:moveTo>
                    <a:pt x="89107" y="24823"/>
                  </a:moveTo>
                  <a:lnTo>
                    <a:pt x="89107" y="29564"/>
                  </a:lnTo>
                  <a:lnTo>
                    <a:pt x="88114" y="31952"/>
                  </a:lnTo>
                  <a:lnTo>
                    <a:pt x="84366" y="37252"/>
                  </a:lnTo>
                  <a:lnTo>
                    <a:pt x="76747" y="42915"/>
                  </a:lnTo>
                  <a:lnTo>
                    <a:pt x="71937" y="45814"/>
                  </a:lnTo>
                  <a:lnTo>
                    <a:pt x="67739" y="50724"/>
                  </a:lnTo>
                  <a:lnTo>
                    <a:pt x="63947" y="56973"/>
                  </a:lnTo>
                  <a:lnTo>
                    <a:pt x="60427" y="64116"/>
                  </a:lnTo>
                  <a:lnTo>
                    <a:pt x="56097" y="70862"/>
                  </a:lnTo>
                  <a:lnTo>
                    <a:pt x="51225" y="77344"/>
                  </a:lnTo>
                  <a:lnTo>
                    <a:pt x="45993" y="83650"/>
                  </a:lnTo>
                  <a:lnTo>
                    <a:pt x="41512" y="91822"/>
                  </a:lnTo>
                  <a:lnTo>
                    <a:pt x="37534" y="101239"/>
                  </a:lnTo>
                  <a:lnTo>
                    <a:pt x="33889" y="111486"/>
                  </a:lnTo>
                  <a:lnTo>
                    <a:pt x="29474" y="122286"/>
                  </a:lnTo>
                  <a:lnTo>
                    <a:pt x="24547" y="133455"/>
                  </a:lnTo>
                  <a:lnTo>
                    <a:pt x="19278" y="144870"/>
                  </a:lnTo>
                  <a:lnTo>
                    <a:pt x="14773" y="155456"/>
                  </a:lnTo>
                  <a:lnTo>
                    <a:pt x="10777" y="165490"/>
                  </a:lnTo>
                  <a:lnTo>
                    <a:pt x="7122" y="175156"/>
                  </a:lnTo>
                  <a:lnTo>
                    <a:pt x="4684" y="184576"/>
                  </a:lnTo>
                  <a:lnTo>
                    <a:pt x="3059" y="193833"/>
                  </a:lnTo>
                  <a:lnTo>
                    <a:pt x="1976" y="202981"/>
                  </a:lnTo>
                  <a:lnTo>
                    <a:pt x="1254" y="213048"/>
                  </a:lnTo>
                  <a:lnTo>
                    <a:pt x="773" y="223729"/>
                  </a:lnTo>
                  <a:lnTo>
                    <a:pt x="95" y="252430"/>
                  </a:lnTo>
                  <a:lnTo>
                    <a:pt x="0" y="259905"/>
                  </a:lnTo>
                  <a:lnTo>
                    <a:pt x="929" y="267865"/>
                  </a:lnTo>
                  <a:lnTo>
                    <a:pt x="2540" y="276148"/>
                  </a:lnTo>
                  <a:lnTo>
                    <a:pt x="4606" y="284647"/>
                  </a:lnTo>
                  <a:lnTo>
                    <a:pt x="6976" y="292297"/>
                  </a:lnTo>
                  <a:lnTo>
                    <a:pt x="9548" y="299381"/>
                  </a:lnTo>
                  <a:lnTo>
                    <a:pt x="12255" y="306089"/>
                  </a:lnTo>
                  <a:lnTo>
                    <a:pt x="16044" y="311552"/>
                  </a:lnTo>
                  <a:lnTo>
                    <a:pt x="25546" y="320269"/>
                  </a:lnTo>
                  <a:lnTo>
                    <a:pt x="30858" y="324975"/>
                  </a:lnTo>
                  <a:lnTo>
                    <a:pt x="42052" y="335495"/>
                  </a:lnTo>
                  <a:lnTo>
                    <a:pt x="48807" y="339094"/>
                  </a:lnTo>
                  <a:lnTo>
                    <a:pt x="56287" y="341494"/>
                  </a:lnTo>
                  <a:lnTo>
                    <a:pt x="64250" y="343093"/>
                  </a:lnTo>
                  <a:lnTo>
                    <a:pt x="83682" y="347517"/>
                  </a:lnTo>
                  <a:lnTo>
                    <a:pt x="94420" y="350085"/>
                  </a:lnTo>
                  <a:lnTo>
                    <a:pt x="104555" y="351797"/>
                  </a:lnTo>
                  <a:lnTo>
                    <a:pt x="114288" y="352939"/>
                  </a:lnTo>
                  <a:lnTo>
                    <a:pt x="123754" y="353700"/>
                  </a:lnTo>
                  <a:lnTo>
                    <a:pt x="134033" y="353215"/>
                  </a:lnTo>
                  <a:lnTo>
                    <a:pt x="144854" y="351900"/>
                  </a:lnTo>
                  <a:lnTo>
                    <a:pt x="156037" y="350031"/>
                  </a:lnTo>
                  <a:lnTo>
                    <a:pt x="166469" y="347792"/>
                  </a:lnTo>
                  <a:lnTo>
                    <a:pt x="176401" y="345308"/>
                  </a:lnTo>
                  <a:lnTo>
                    <a:pt x="196365" y="339902"/>
                  </a:lnTo>
                  <a:lnTo>
                    <a:pt x="218467" y="334192"/>
                  </a:lnTo>
                  <a:lnTo>
                    <a:pt x="228925" y="331280"/>
                  </a:lnTo>
                  <a:lnTo>
                    <a:pt x="248482" y="325399"/>
                  </a:lnTo>
                  <a:lnTo>
                    <a:pt x="257865" y="321449"/>
                  </a:lnTo>
                  <a:lnTo>
                    <a:pt x="267097" y="316832"/>
                  </a:lnTo>
                  <a:lnTo>
                    <a:pt x="276228" y="311769"/>
                  </a:lnTo>
                  <a:lnTo>
                    <a:pt x="284299" y="306410"/>
                  </a:lnTo>
                  <a:lnTo>
                    <a:pt x="291665" y="300852"/>
                  </a:lnTo>
                  <a:lnTo>
                    <a:pt x="298559" y="295163"/>
                  </a:lnTo>
                  <a:lnTo>
                    <a:pt x="304148" y="289386"/>
                  </a:lnTo>
                  <a:lnTo>
                    <a:pt x="308866" y="283550"/>
                  </a:lnTo>
                  <a:lnTo>
                    <a:pt x="313004" y="277675"/>
                  </a:lnTo>
                  <a:lnTo>
                    <a:pt x="316754" y="270782"/>
                  </a:lnTo>
                  <a:lnTo>
                    <a:pt x="320247" y="263210"/>
                  </a:lnTo>
                  <a:lnTo>
                    <a:pt x="323567" y="255185"/>
                  </a:lnTo>
                  <a:lnTo>
                    <a:pt x="326773" y="246859"/>
                  </a:lnTo>
                  <a:lnTo>
                    <a:pt x="332981" y="229670"/>
                  </a:lnTo>
                  <a:lnTo>
                    <a:pt x="335033" y="219927"/>
                  </a:lnTo>
                  <a:lnTo>
                    <a:pt x="336401" y="209463"/>
                  </a:lnTo>
                  <a:lnTo>
                    <a:pt x="337314" y="198518"/>
                  </a:lnTo>
                  <a:lnTo>
                    <a:pt x="337922" y="188245"/>
                  </a:lnTo>
                  <a:lnTo>
                    <a:pt x="338597" y="168893"/>
                  </a:lnTo>
                  <a:lnTo>
                    <a:pt x="337785" y="158573"/>
                  </a:lnTo>
                  <a:lnTo>
                    <a:pt x="336252" y="147724"/>
                  </a:lnTo>
                  <a:lnTo>
                    <a:pt x="334237" y="136523"/>
                  </a:lnTo>
                  <a:lnTo>
                    <a:pt x="330910" y="126079"/>
                  </a:lnTo>
                  <a:lnTo>
                    <a:pt x="326707" y="116140"/>
                  </a:lnTo>
                  <a:lnTo>
                    <a:pt x="321921" y="106537"/>
                  </a:lnTo>
                  <a:lnTo>
                    <a:pt x="316746" y="97158"/>
                  </a:lnTo>
                  <a:lnTo>
                    <a:pt x="311311" y="87930"/>
                  </a:lnTo>
                  <a:lnTo>
                    <a:pt x="299982" y="69738"/>
                  </a:lnTo>
                  <a:lnTo>
                    <a:pt x="288331" y="51731"/>
                  </a:lnTo>
                  <a:lnTo>
                    <a:pt x="282447" y="43754"/>
                  </a:lnTo>
                  <a:lnTo>
                    <a:pt x="276539" y="36452"/>
                  </a:lnTo>
                  <a:lnTo>
                    <a:pt x="270616" y="29599"/>
                  </a:lnTo>
                  <a:lnTo>
                    <a:pt x="264683" y="24038"/>
                  </a:lnTo>
                  <a:lnTo>
                    <a:pt x="258744" y="19339"/>
                  </a:lnTo>
                  <a:lnTo>
                    <a:pt x="252799" y="15214"/>
                  </a:lnTo>
                  <a:lnTo>
                    <a:pt x="246852" y="11472"/>
                  </a:lnTo>
                  <a:lnTo>
                    <a:pt x="240903" y="7985"/>
                  </a:lnTo>
                  <a:lnTo>
                    <a:pt x="234953" y="4668"/>
                  </a:lnTo>
                  <a:lnTo>
                    <a:pt x="228009" y="2457"/>
                  </a:lnTo>
                  <a:lnTo>
                    <a:pt x="220404" y="983"/>
                  </a:lnTo>
                  <a:lnTo>
                    <a:pt x="212357" y="0"/>
                  </a:lnTo>
                  <a:lnTo>
                    <a:pt x="205008" y="337"/>
                  </a:lnTo>
                  <a:lnTo>
                    <a:pt x="198124" y="1554"/>
                  </a:lnTo>
                  <a:lnTo>
                    <a:pt x="191551" y="3357"/>
                  </a:lnTo>
                  <a:lnTo>
                    <a:pt x="185184" y="5552"/>
                  </a:lnTo>
                  <a:lnTo>
                    <a:pt x="178955" y="8007"/>
                  </a:lnTo>
                  <a:lnTo>
                    <a:pt x="172818" y="10636"/>
                  </a:lnTo>
                  <a:lnTo>
                    <a:pt x="166742" y="14373"/>
                  </a:lnTo>
                  <a:lnTo>
                    <a:pt x="160707" y="18848"/>
                  </a:lnTo>
                  <a:lnTo>
                    <a:pt x="154700" y="23817"/>
                  </a:lnTo>
                  <a:lnTo>
                    <a:pt x="148711" y="28121"/>
                  </a:lnTo>
                  <a:lnTo>
                    <a:pt x="142733" y="31983"/>
                  </a:lnTo>
                  <a:lnTo>
                    <a:pt x="136764" y="35550"/>
                  </a:lnTo>
                  <a:lnTo>
                    <a:pt x="127486" y="42158"/>
                  </a:lnTo>
                  <a:lnTo>
                    <a:pt x="115896" y="516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4"/>
            <p:cNvSpPr/>
            <p:nvPr/>
          </p:nvSpPr>
          <p:spPr>
            <a:xfrm>
              <a:off x="616258" y="2652117"/>
              <a:ext cx="35610" cy="321470"/>
            </a:xfrm>
            <a:custGeom>
              <a:avLst/>
              <a:gdLst/>
              <a:ahLst/>
              <a:cxnLst/>
              <a:rect l="0" t="0" r="0" b="0"/>
              <a:pathLst>
                <a:path w="35610" h="321470">
                  <a:moveTo>
                    <a:pt x="8820" y="0"/>
                  </a:moveTo>
                  <a:lnTo>
                    <a:pt x="4080" y="0"/>
                  </a:lnTo>
                  <a:lnTo>
                    <a:pt x="2683" y="992"/>
                  </a:lnTo>
                  <a:lnTo>
                    <a:pt x="1752" y="2646"/>
                  </a:lnTo>
                  <a:lnTo>
                    <a:pt x="718" y="7129"/>
                  </a:lnTo>
                  <a:lnTo>
                    <a:pt x="136" y="15231"/>
                  </a:lnTo>
                  <a:lnTo>
                    <a:pt x="0" y="20991"/>
                  </a:lnTo>
                  <a:lnTo>
                    <a:pt x="955" y="23916"/>
                  </a:lnTo>
                  <a:lnTo>
                    <a:pt x="2585" y="26858"/>
                  </a:lnTo>
                  <a:lnTo>
                    <a:pt x="4663" y="29812"/>
                  </a:lnTo>
                  <a:lnTo>
                    <a:pt x="6049" y="33765"/>
                  </a:lnTo>
                  <a:lnTo>
                    <a:pt x="6973" y="38385"/>
                  </a:lnTo>
                  <a:lnTo>
                    <a:pt x="7589" y="43450"/>
                  </a:lnTo>
                  <a:lnTo>
                    <a:pt x="7999" y="49802"/>
                  </a:lnTo>
                  <a:lnTo>
                    <a:pt x="8273" y="57014"/>
                  </a:lnTo>
                  <a:lnTo>
                    <a:pt x="8455" y="64798"/>
                  </a:lnTo>
                  <a:lnTo>
                    <a:pt x="9569" y="71973"/>
                  </a:lnTo>
                  <a:lnTo>
                    <a:pt x="11304" y="78740"/>
                  </a:lnTo>
                  <a:lnTo>
                    <a:pt x="13452" y="85235"/>
                  </a:lnTo>
                  <a:lnTo>
                    <a:pt x="14885" y="92542"/>
                  </a:lnTo>
                  <a:lnTo>
                    <a:pt x="15840" y="100390"/>
                  </a:lnTo>
                  <a:lnTo>
                    <a:pt x="16477" y="108599"/>
                  </a:lnTo>
                  <a:lnTo>
                    <a:pt x="16901" y="117048"/>
                  </a:lnTo>
                  <a:lnTo>
                    <a:pt x="17373" y="134373"/>
                  </a:lnTo>
                  <a:lnTo>
                    <a:pt x="18491" y="143160"/>
                  </a:lnTo>
                  <a:lnTo>
                    <a:pt x="20228" y="151995"/>
                  </a:lnTo>
                  <a:lnTo>
                    <a:pt x="22379" y="160861"/>
                  </a:lnTo>
                  <a:lnTo>
                    <a:pt x="23812" y="168757"/>
                  </a:lnTo>
                  <a:lnTo>
                    <a:pt x="24768" y="176004"/>
                  </a:lnTo>
                  <a:lnTo>
                    <a:pt x="25405" y="182821"/>
                  </a:lnTo>
                  <a:lnTo>
                    <a:pt x="26822" y="190341"/>
                  </a:lnTo>
                  <a:lnTo>
                    <a:pt x="28759" y="198332"/>
                  </a:lnTo>
                  <a:lnTo>
                    <a:pt x="31042" y="206635"/>
                  </a:lnTo>
                  <a:lnTo>
                    <a:pt x="32565" y="214155"/>
                  </a:lnTo>
                  <a:lnTo>
                    <a:pt x="33580" y="221153"/>
                  </a:lnTo>
                  <a:lnTo>
                    <a:pt x="34256" y="227803"/>
                  </a:lnTo>
                  <a:lnTo>
                    <a:pt x="34707" y="235212"/>
                  </a:lnTo>
                  <a:lnTo>
                    <a:pt x="35208" y="251383"/>
                  </a:lnTo>
                  <a:lnTo>
                    <a:pt x="35574" y="286559"/>
                  </a:lnTo>
                  <a:lnTo>
                    <a:pt x="35609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5"/>
            <p:cNvSpPr/>
            <p:nvPr/>
          </p:nvSpPr>
          <p:spPr>
            <a:xfrm>
              <a:off x="754248" y="2598539"/>
              <a:ext cx="85144" cy="410767"/>
            </a:xfrm>
            <a:custGeom>
              <a:avLst/>
              <a:gdLst/>
              <a:ahLst/>
              <a:cxnLst/>
              <a:rect l="0" t="0" r="0" b="0"/>
              <a:pathLst>
                <a:path w="85144" h="410767">
                  <a:moveTo>
                    <a:pt x="76213" y="0"/>
                  </a:moveTo>
                  <a:lnTo>
                    <a:pt x="68525" y="7688"/>
                  </a:lnTo>
                  <a:lnTo>
                    <a:pt x="67119" y="10086"/>
                  </a:lnTo>
                  <a:lnTo>
                    <a:pt x="62911" y="18043"/>
                  </a:lnTo>
                  <a:lnTo>
                    <a:pt x="60379" y="28193"/>
                  </a:lnTo>
                  <a:lnTo>
                    <a:pt x="58262" y="40312"/>
                  </a:lnTo>
                  <a:lnTo>
                    <a:pt x="56308" y="47710"/>
                  </a:lnTo>
                  <a:lnTo>
                    <a:pt x="54013" y="55620"/>
                  </a:lnTo>
                  <a:lnTo>
                    <a:pt x="48818" y="72345"/>
                  </a:lnTo>
                  <a:lnTo>
                    <a:pt x="46043" y="80972"/>
                  </a:lnTo>
                  <a:lnTo>
                    <a:pt x="42209" y="90692"/>
                  </a:lnTo>
                  <a:lnTo>
                    <a:pt x="37669" y="101141"/>
                  </a:lnTo>
                  <a:lnTo>
                    <a:pt x="32658" y="112076"/>
                  </a:lnTo>
                  <a:lnTo>
                    <a:pt x="28324" y="124327"/>
                  </a:lnTo>
                  <a:lnTo>
                    <a:pt x="24444" y="137455"/>
                  </a:lnTo>
                  <a:lnTo>
                    <a:pt x="11086" y="189429"/>
                  </a:lnTo>
                  <a:lnTo>
                    <a:pt x="8982" y="201692"/>
                  </a:lnTo>
                  <a:lnTo>
                    <a:pt x="7580" y="213837"/>
                  </a:lnTo>
                  <a:lnTo>
                    <a:pt x="6645" y="225902"/>
                  </a:lnTo>
                  <a:lnTo>
                    <a:pt x="5030" y="237913"/>
                  </a:lnTo>
                  <a:lnTo>
                    <a:pt x="2961" y="249890"/>
                  </a:lnTo>
                  <a:lnTo>
                    <a:pt x="589" y="261844"/>
                  </a:lnTo>
                  <a:lnTo>
                    <a:pt x="0" y="272789"/>
                  </a:lnTo>
                  <a:lnTo>
                    <a:pt x="600" y="283063"/>
                  </a:lnTo>
                  <a:lnTo>
                    <a:pt x="1992" y="292888"/>
                  </a:lnTo>
                  <a:lnTo>
                    <a:pt x="2920" y="303407"/>
                  </a:lnTo>
                  <a:lnTo>
                    <a:pt x="3538" y="314389"/>
                  </a:lnTo>
                  <a:lnTo>
                    <a:pt x="3951" y="325678"/>
                  </a:lnTo>
                  <a:lnTo>
                    <a:pt x="5218" y="335189"/>
                  </a:lnTo>
                  <a:lnTo>
                    <a:pt x="7055" y="343514"/>
                  </a:lnTo>
                  <a:lnTo>
                    <a:pt x="9272" y="351049"/>
                  </a:lnTo>
                  <a:lnTo>
                    <a:pt x="11742" y="358056"/>
                  </a:lnTo>
                  <a:lnTo>
                    <a:pt x="14381" y="364712"/>
                  </a:lnTo>
                  <a:lnTo>
                    <a:pt x="17132" y="371133"/>
                  </a:lnTo>
                  <a:lnTo>
                    <a:pt x="19958" y="376407"/>
                  </a:lnTo>
                  <a:lnTo>
                    <a:pt x="22835" y="380914"/>
                  </a:lnTo>
                  <a:lnTo>
                    <a:pt x="25745" y="384912"/>
                  </a:lnTo>
                  <a:lnTo>
                    <a:pt x="28677" y="388569"/>
                  </a:lnTo>
                  <a:lnTo>
                    <a:pt x="31624" y="391999"/>
                  </a:lnTo>
                  <a:lnTo>
                    <a:pt x="34581" y="395278"/>
                  </a:lnTo>
                  <a:lnTo>
                    <a:pt x="38536" y="398456"/>
                  </a:lnTo>
                  <a:lnTo>
                    <a:pt x="43158" y="401567"/>
                  </a:lnTo>
                  <a:lnTo>
                    <a:pt x="48223" y="404633"/>
                  </a:lnTo>
                  <a:lnTo>
                    <a:pt x="52592" y="406678"/>
                  </a:lnTo>
                  <a:lnTo>
                    <a:pt x="56497" y="408040"/>
                  </a:lnTo>
                  <a:lnTo>
                    <a:pt x="60092" y="408949"/>
                  </a:lnTo>
                  <a:lnTo>
                    <a:pt x="63482" y="409554"/>
                  </a:lnTo>
                  <a:lnTo>
                    <a:pt x="66733" y="409958"/>
                  </a:lnTo>
                  <a:lnTo>
                    <a:pt x="69893" y="410227"/>
                  </a:lnTo>
                  <a:lnTo>
                    <a:pt x="72992" y="410407"/>
                  </a:lnTo>
                  <a:lnTo>
                    <a:pt x="85143" y="410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6"/>
            <p:cNvSpPr/>
            <p:nvPr/>
          </p:nvSpPr>
          <p:spPr>
            <a:xfrm>
              <a:off x="875109" y="2715111"/>
              <a:ext cx="133947" cy="212394"/>
            </a:xfrm>
            <a:custGeom>
              <a:avLst/>
              <a:gdLst/>
              <a:ahLst/>
              <a:cxnLst/>
              <a:rect l="0" t="0" r="0" b="0"/>
              <a:pathLst>
                <a:path w="133947" h="212394">
                  <a:moveTo>
                    <a:pt x="0" y="26303"/>
                  </a:moveTo>
                  <a:lnTo>
                    <a:pt x="4741" y="21562"/>
                  </a:lnTo>
                  <a:lnTo>
                    <a:pt x="7129" y="20166"/>
                  </a:lnTo>
                  <a:lnTo>
                    <a:pt x="9714" y="19235"/>
                  </a:lnTo>
                  <a:lnTo>
                    <a:pt x="12429" y="18615"/>
                  </a:lnTo>
                  <a:lnTo>
                    <a:pt x="15232" y="17209"/>
                  </a:lnTo>
                  <a:lnTo>
                    <a:pt x="18092" y="15279"/>
                  </a:lnTo>
                  <a:lnTo>
                    <a:pt x="20991" y="13000"/>
                  </a:lnTo>
                  <a:lnTo>
                    <a:pt x="23916" y="10489"/>
                  </a:lnTo>
                  <a:lnTo>
                    <a:pt x="26858" y="7823"/>
                  </a:lnTo>
                  <a:lnTo>
                    <a:pt x="29812" y="5053"/>
                  </a:lnTo>
                  <a:lnTo>
                    <a:pt x="33765" y="3207"/>
                  </a:lnTo>
                  <a:lnTo>
                    <a:pt x="38385" y="1976"/>
                  </a:lnTo>
                  <a:lnTo>
                    <a:pt x="43450" y="1155"/>
                  </a:lnTo>
                  <a:lnTo>
                    <a:pt x="47818" y="608"/>
                  </a:lnTo>
                  <a:lnTo>
                    <a:pt x="51723" y="243"/>
                  </a:lnTo>
                  <a:lnTo>
                    <a:pt x="55318" y="0"/>
                  </a:lnTo>
                  <a:lnTo>
                    <a:pt x="59699" y="830"/>
                  </a:lnTo>
                  <a:lnTo>
                    <a:pt x="64604" y="2376"/>
                  </a:lnTo>
                  <a:lnTo>
                    <a:pt x="69859" y="4398"/>
                  </a:lnTo>
                  <a:lnTo>
                    <a:pt x="75346" y="6739"/>
                  </a:lnTo>
                  <a:lnTo>
                    <a:pt x="86735" y="11985"/>
                  </a:lnTo>
                  <a:lnTo>
                    <a:pt x="92550" y="15766"/>
                  </a:lnTo>
                  <a:lnTo>
                    <a:pt x="98411" y="20270"/>
                  </a:lnTo>
                  <a:lnTo>
                    <a:pt x="104303" y="25258"/>
                  </a:lnTo>
                  <a:lnTo>
                    <a:pt x="109223" y="30567"/>
                  </a:lnTo>
                  <a:lnTo>
                    <a:pt x="113495" y="36091"/>
                  </a:lnTo>
                  <a:lnTo>
                    <a:pt x="117335" y="41758"/>
                  </a:lnTo>
                  <a:lnTo>
                    <a:pt x="120888" y="48513"/>
                  </a:lnTo>
                  <a:lnTo>
                    <a:pt x="124248" y="55992"/>
                  </a:lnTo>
                  <a:lnTo>
                    <a:pt x="127481" y="63955"/>
                  </a:lnTo>
                  <a:lnTo>
                    <a:pt x="129636" y="72240"/>
                  </a:lnTo>
                  <a:lnTo>
                    <a:pt x="131072" y="80740"/>
                  </a:lnTo>
                  <a:lnTo>
                    <a:pt x="132030" y="89384"/>
                  </a:lnTo>
                  <a:lnTo>
                    <a:pt x="131677" y="97130"/>
                  </a:lnTo>
                  <a:lnTo>
                    <a:pt x="130449" y="104279"/>
                  </a:lnTo>
                  <a:lnTo>
                    <a:pt x="128638" y="111029"/>
                  </a:lnTo>
                  <a:lnTo>
                    <a:pt x="127430" y="118506"/>
                  </a:lnTo>
                  <a:lnTo>
                    <a:pt x="126626" y="126467"/>
                  </a:lnTo>
                  <a:lnTo>
                    <a:pt x="126089" y="134751"/>
                  </a:lnTo>
                  <a:lnTo>
                    <a:pt x="124739" y="142258"/>
                  </a:lnTo>
                  <a:lnTo>
                    <a:pt x="122847" y="149247"/>
                  </a:lnTo>
                  <a:lnTo>
                    <a:pt x="120593" y="155890"/>
                  </a:lnTo>
                  <a:lnTo>
                    <a:pt x="117107" y="161312"/>
                  </a:lnTo>
                  <a:lnTo>
                    <a:pt x="112798" y="165918"/>
                  </a:lnTo>
                  <a:lnTo>
                    <a:pt x="107941" y="169981"/>
                  </a:lnTo>
                  <a:lnTo>
                    <a:pt x="102718" y="174674"/>
                  </a:lnTo>
                  <a:lnTo>
                    <a:pt x="91624" y="185181"/>
                  </a:lnTo>
                  <a:lnTo>
                    <a:pt x="78962" y="197512"/>
                  </a:lnTo>
                  <a:lnTo>
                    <a:pt x="74470" y="199973"/>
                  </a:lnTo>
                  <a:lnTo>
                    <a:pt x="69491" y="201614"/>
                  </a:lnTo>
                  <a:lnTo>
                    <a:pt x="64186" y="202708"/>
                  </a:lnTo>
                  <a:lnTo>
                    <a:pt x="59658" y="204430"/>
                  </a:lnTo>
                  <a:lnTo>
                    <a:pt x="55647" y="206570"/>
                  </a:lnTo>
                  <a:lnTo>
                    <a:pt x="51981" y="208989"/>
                  </a:lnTo>
                  <a:lnTo>
                    <a:pt x="47553" y="210601"/>
                  </a:lnTo>
                  <a:lnTo>
                    <a:pt x="42616" y="211676"/>
                  </a:lnTo>
                  <a:lnTo>
                    <a:pt x="37340" y="212393"/>
                  </a:lnTo>
                  <a:lnTo>
                    <a:pt x="33823" y="211879"/>
                  </a:lnTo>
                  <a:lnTo>
                    <a:pt x="31479" y="210543"/>
                  </a:lnTo>
                  <a:lnTo>
                    <a:pt x="29916" y="208661"/>
                  </a:lnTo>
                  <a:lnTo>
                    <a:pt x="27881" y="207406"/>
                  </a:lnTo>
                  <a:lnTo>
                    <a:pt x="25533" y="206570"/>
                  </a:lnTo>
                  <a:lnTo>
                    <a:pt x="22975" y="206012"/>
                  </a:lnTo>
                  <a:lnTo>
                    <a:pt x="21270" y="203656"/>
                  </a:lnTo>
                  <a:lnTo>
                    <a:pt x="20133" y="200101"/>
                  </a:lnTo>
                  <a:lnTo>
                    <a:pt x="19375" y="195746"/>
                  </a:lnTo>
                  <a:lnTo>
                    <a:pt x="18870" y="191851"/>
                  </a:lnTo>
                  <a:lnTo>
                    <a:pt x="18533" y="188262"/>
                  </a:lnTo>
                  <a:lnTo>
                    <a:pt x="18309" y="184877"/>
                  </a:lnTo>
                  <a:lnTo>
                    <a:pt x="19151" y="181628"/>
                  </a:lnTo>
                  <a:lnTo>
                    <a:pt x="22733" y="175373"/>
                  </a:lnTo>
                  <a:lnTo>
                    <a:pt x="24987" y="169285"/>
                  </a:lnTo>
                  <a:lnTo>
                    <a:pt x="25588" y="166273"/>
                  </a:lnTo>
                  <a:lnTo>
                    <a:pt x="27973" y="164265"/>
                  </a:lnTo>
                  <a:lnTo>
                    <a:pt x="31547" y="162926"/>
                  </a:lnTo>
                  <a:lnTo>
                    <a:pt x="35914" y="162033"/>
                  </a:lnTo>
                  <a:lnTo>
                    <a:pt x="39818" y="160446"/>
                  </a:lnTo>
                  <a:lnTo>
                    <a:pt x="43413" y="158396"/>
                  </a:lnTo>
                  <a:lnTo>
                    <a:pt x="46801" y="156037"/>
                  </a:lnTo>
                  <a:lnTo>
                    <a:pt x="50052" y="154464"/>
                  </a:lnTo>
                  <a:lnTo>
                    <a:pt x="53212" y="153415"/>
                  </a:lnTo>
                  <a:lnTo>
                    <a:pt x="56311" y="152716"/>
                  </a:lnTo>
                  <a:lnTo>
                    <a:pt x="60361" y="153243"/>
                  </a:lnTo>
                  <a:lnTo>
                    <a:pt x="65046" y="154586"/>
                  </a:lnTo>
                  <a:lnTo>
                    <a:pt x="70153" y="156473"/>
                  </a:lnTo>
                  <a:lnTo>
                    <a:pt x="74550" y="158724"/>
                  </a:lnTo>
                  <a:lnTo>
                    <a:pt x="78473" y="161216"/>
                  </a:lnTo>
                  <a:lnTo>
                    <a:pt x="82082" y="163870"/>
                  </a:lnTo>
                  <a:lnTo>
                    <a:pt x="86471" y="166631"/>
                  </a:lnTo>
                  <a:lnTo>
                    <a:pt x="91382" y="169464"/>
                  </a:lnTo>
                  <a:lnTo>
                    <a:pt x="96640" y="172346"/>
                  </a:lnTo>
                  <a:lnTo>
                    <a:pt x="101138" y="175258"/>
                  </a:lnTo>
                  <a:lnTo>
                    <a:pt x="105128" y="178192"/>
                  </a:lnTo>
                  <a:lnTo>
                    <a:pt x="108781" y="181141"/>
                  </a:lnTo>
                  <a:lnTo>
                    <a:pt x="112208" y="184098"/>
                  </a:lnTo>
                  <a:lnTo>
                    <a:pt x="115485" y="187062"/>
                  </a:lnTo>
                  <a:lnTo>
                    <a:pt x="121772" y="193001"/>
                  </a:lnTo>
                  <a:lnTo>
                    <a:pt x="133946" y="2048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7"/>
            <p:cNvSpPr/>
            <p:nvPr/>
          </p:nvSpPr>
          <p:spPr>
            <a:xfrm>
              <a:off x="982266" y="2625328"/>
              <a:ext cx="186988" cy="419696"/>
            </a:xfrm>
            <a:custGeom>
              <a:avLst/>
              <a:gdLst/>
              <a:ahLst/>
              <a:cxnLst/>
              <a:rect l="0" t="0" r="0" b="0"/>
              <a:pathLst>
                <a:path w="186988" h="419696">
                  <a:moveTo>
                    <a:pt x="0" y="0"/>
                  </a:moveTo>
                  <a:lnTo>
                    <a:pt x="8561" y="0"/>
                  </a:lnTo>
                  <a:lnTo>
                    <a:pt x="13561" y="4741"/>
                  </a:lnTo>
                  <a:lnTo>
                    <a:pt x="43479" y="34552"/>
                  </a:lnTo>
                  <a:lnTo>
                    <a:pt x="48829" y="40894"/>
                  </a:lnTo>
                  <a:lnTo>
                    <a:pt x="54381" y="48099"/>
                  </a:lnTo>
                  <a:lnTo>
                    <a:pt x="60066" y="55878"/>
                  </a:lnTo>
                  <a:lnTo>
                    <a:pt x="71675" y="72460"/>
                  </a:lnTo>
                  <a:lnTo>
                    <a:pt x="148829" y="187529"/>
                  </a:lnTo>
                  <a:lnTo>
                    <a:pt x="153789" y="197449"/>
                  </a:lnTo>
                  <a:lnTo>
                    <a:pt x="158089" y="208031"/>
                  </a:lnTo>
                  <a:lnTo>
                    <a:pt x="181415" y="276453"/>
                  </a:lnTo>
                  <a:lnTo>
                    <a:pt x="183451" y="285505"/>
                  </a:lnTo>
                  <a:lnTo>
                    <a:pt x="184808" y="294516"/>
                  </a:lnTo>
                  <a:lnTo>
                    <a:pt x="185713" y="303500"/>
                  </a:lnTo>
                  <a:lnTo>
                    <a:pt x="186317" y="312466"/>
                  </a:lnTo>
                  <a:lnTo>
                    <a:pt x="186719" y="321420"/>
                  </a:lnTo>
                  <a:lnTo>
                    <a:pt x="186987" y="330366"/>
                  </a:lnTo>
                  <a:lnTo>
                    <a:pt x="186173" y="338314"/>
                  </a:lnTo>
                  <a:lnTo>
                    <a:pt x="184639" y="345598"/>
                  </a:lnTo>
                  <a:lnTo>
                    <a:pt x="182624" y="352438"/>
                  </a:lnTo>
                  <a:lnTo>
                    <a:pt x="180385" y="365329"/>
                  </a:lnTo>
                  <a:lnTo>
                    <a:pt x="178397" y="377673"/>
                  </a:lnTo>
                  <a:lnTo>
                    <a:pt x="174207" y="389774"/>
                  </a:lnTo>
                  <a:lnTo>
                    <a:pt x="169037" y="399121"/>
                  </a:lnTo>
                  <a:lnTo>
                    <a:pt x="163432" y="406582"/>
                  </a:lnTo>
                  <a:lnTo>
                    <a:pt x="157634" y="413206"/>
                  </a:lnTo>
                  <a:lnTo>
                    <a:pt x="154698" y="415369"/>
                  </a:lnTo>
                  <a:lnTo>
                    <a:pt x="151749" y="416811"/>
                  </a:lnTo>
                  <a:lnTo>
                    <a:pt x="142875" y="419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8"/>
            <p:cNvSpPr/>
            <p:nvPr/>
          </p:nvSpPr>
          <p:spPr>
            <a:xfrm>
              <a:off x="1285875" y="2732484"/>
              <a:ext cx="44649" cy="196455"/>
            </a:xfrm>
            <a:custGeom>
              <a:avLst/>
              <a:gdLst/>
              <a:ahLst/>
              <a:cxnLst/>
              <a:rect l="0" t="0" r="0" b="0"/>
              <a:pathLst>
                <a:path w="44649" h="196455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8" y="4741"/>
                  </a:lnTo>
                  <a:lnTo>
                    <a:pt x="9094" y="8122"/>
                  </a:lnTo>
                  <a:lnTo>
                    <a:pt x="11024" y="12360"/>
                  </a:lnTo>
                  <a:lnTo>
                    <a:pt x="13302" y="17170"/>
                  </a:lnTo>
                  <a:lnTo>
                    <a:pt x="14821" y="22360"/>
                  </a:lnTo>
                  <a:lnTo>
                    <a:pt x="15834" y="27806"/>
                  </a:lnTo>
                  <a:lnTo>
                    <a:pt x="16509" y="33420"/>
                  </a:lnTo>
                  <a:lnTo>
                    <a:pt x="17951" y="40140"/>
                  </a:lnTo>
                  <a:lnTo>
                    <a:pt x="19905" y="47596"/>
                  </a:lnTo>
                  <a:lnTo>
                    <a:pt x="22200" y="55543"/>
                  </a:lnTo>
                  <a:lnTo>
                    <a:pt x="23730" y="62826"/>
                  </a:lnTo>
                  <a:lnTo>
                    <a:pt x="24749" y="69665"/>
                  </a:lnTo>
                  <a:lnTo>
                    <a:pt x="25429" y="76209"/>
                  </a:lnTo>
                  <a:lnTo>
                    <a:pt x="26875" y="83548"/>
                  </a:lnTo>
                  <a:lnTo>
                    <a:pt x="28831" y="91417"/>
                  </a:lnTo>
                  <a:lnTo>
                    <a:pt x="31126" y="99641"/>
                  </a:lnTo>
                  <a:lnTo>
                    <a:pt x="32657" y="108099"/>
                  </a:lnTo>
                  <a:lnTo>
                    <a:pt x="33678" y="116715"/>
                  </a:lnTo>
                  <a:lnTo>
                    <a:pt x="34358" y="125435"/>
                  </a:lnTo>
                  <a:lnTo>
                    <a:pt x="35804" y="133233"/>
                  </a:lnTo>
                  <a:lnTo>
                    <a:pt x="37760" y="140416"/>
                  </a:lnTo>
                  <a:lnTo>
                    <a:pt x="40056" y="147189"/>
                  </a:lnTo>
                  <a:lnTo>
                    <a:pt x="41587" y="153688"/>
                  </a:lnTo>
                  <a:lnTo>
                    <a:pt x="42607" y="160006"/>
                  </a:lnTo>
                  <a:lnTo>
                    <a:pt x="43288" y="166202"/>
                  </a:lnTo>
                  <a:lnTo>
                    <a:pt x="43741" y="171325"/>
                  </a:lnTo>
                  <a:lnTo>
                    <a:pt x="44044" y="175732"/>
                  </a:lnTo>
                  <a:lnTo>
                    <a:pt x="44380" y="183275"/>
                  </a:lnTo>
                  <a:lnTo>
                    <a:pt x="44648" y="1964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9"/>
            <p:cNvSpPr/>
            <p:nvPr/>
          </p:nvSpPr>
          <p:spPr>
            <a:xfrm>
              <a:off x="1268016" y="2812852"/>
              <a:ext cx="178594" cy="17860"/>
            </a:xfrm>
            <a:custGeom>
              <a:avLst/>
              <a:gdLst/>
              <a:ahLst/>
              <a:cxnLst/>
              <a:rect l="0" t="0" r="0" b="0"/>
              <a:pathLst>
                <a:path w="178594" h="17860">
                  <a:moveTo>
                    <a:pt x="0" y="17859"/>
                  </a:moveTo>
                  <a:lnTo>
                    <a:pt x="0" y="13118"/>
                  </a:lnTo>
                  <a:lnTo>
                    <a:pt x="992" y="11722"/>
                  </a:lnTo>
                  <a:lnTo>
                    <a:pt x="2645" y="10791"/>
                  </a:lnTo>
                  <a:lnTo>
                    <a:pt x="4740" y="10170"/>
                  </a:lnTo>
                  <a:lnTo>
                    <a:pt x="7129" y="9757"/>
                  </a:lnTo>
                  <a:lnTo>
                    <a:pt x="12429" y="9297"/>
                  </a:lnTo>
                  <a:lnTo>
                    <a:pt x="20737" y="9093"/>
                  </a:lnTo>
                  <a:lnTo>
                    <a:pt x="89869" y="8932"/>
                  </a:lnTo>
                  <a:lnTo>
                    <a:pt x="97616" y="7939"/>
                  </a:lnTo>
                  <a:lnTo>
                    <a:pt x="104765" y="6284"/>
                  </a:lnTo>
                  <a:lnTo>
                    <a:pt x="111515" y="4189"/>
                  </a:lnTo>
                  <a:lnTo>
                    <a:pt x="118991" y="2793"/>
                  </a:lnTo>
                  <a:lnTo>
                    <a:pt x="126953" y="1862"/>
                  </a:lnTo>
                  <a:lnTo>
                    <a:pt x="135237" y="1241"/>
                  </a:lnTo>
                  <a:lnTo>
                    <a:pt x="142743" y="827"/>
                  </a:lnTo>
                  <a:lnTo>
                    <a:pt x="156376" y="368"/>
                  </a:lnTo>
                  <a:lnTo>
                    <a:pt x="1785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50"/>
            <p:cNvSpPr/>
            <p:nvPr/>
          </p:nvSpPr>
          <p:spPr>
            <a:xfrm>
              <a:off x="1531088" y="2634258"/>
              <a:ext cx="169398" cy="328576"/>
            </a:xfrm>
            <a:custGeom>
              <a:avLst/>
              <a:gdLst/>
              <a:ahLst/>
              <a:cxnLst/>
              <a:rect l="0" t="0" r="0" b="0"/>
              <a:pathLst>
                <a:path w="169398" h="328576">
                  <a:moveTo>
                    <a:pt x="40537" y="0"/>
                  </a:moveTo>
                  <a:lnTo>
                    <a:pt x="40537" y="20991"/>
                  </a:lnTo>
                  <a:lnTo>
                    <a:pt x="37891" y="29504"/>
                  </a:lnTo>
                  <a:lnTo>
                    <a:pt x="35797" y="34552"/>
                  </a:lnTo>
                  <a:lnTo>
                    <a:pt x="33408" y="40894"/>
                  </a:lnTo>
                  <a:lnTo>
                    <a:pt x="28108" y="55878"/>
                  </a:lnTo>
                  <a:lnTo>
                    <a:pt x="26298" y="65033"/>
                  </a:lnTo>
                  <a:lnTo>
                    <a:pt x="25091" y="75105"/>
                  </a:lnTo>
                  <a:lnTo>
                    <a:pt x="24287" y="85789"/>
                  </a:lnTo>
                  <a:lnTo>
                    <a:pt x="22758" y="95888"/>
                  </a:lnTo>
                  <a:lnTo>
                    <a:pt x="20747" y="105597"/>
                  </a:lnTo>
                  <a:lnTo>
                    <a:pt x="10390" y="147307"/>
                  </a:lnTo>
                  <a:lnTo>
                    <a:pt x="8533" y="158728"/>
                  </a:lnTo>
                  <a:lnTo>
                    <a:pt x="7295" y="170311"/>
                  </a:lnTo>
                  <a:lnTo>
                    <a:pt x="6469" y="182001"/>
                  </a:lnTo>
                  <a:lnTo>
                    <a:pt x="4927" y="192772"/>
                  </a:lnTo>
                  <a:lnTo>
                    <a:pt x="2906" y="202929"/>
                  </a:lnTo>
                  <a:lnTo>
                    <a:pt x="567" y="212676"/>
                  </a:lnTo>
                  <a:lnTo>
                    <a:pt x="0" y="222151"/>
                  </a:lnTo>
                  <a:lnTo>
                    <a:pt x="614" y="231445"/>
                  </a:lnTo>
                  <a:lnTo>
                    <a:pt x="2015" y="240617"/>
                  </a:lnTo>
                  <a:lnTo>
                    <a:pt x="2950" y="249708"/>
                  </a:lnTo>
                  <a:lnTo>
                    <a:pt x="3572" y="258745"/>
                  </a:lnTo>
                  <a:lnTo>
                    <a:pt x="3988" y="267747"/>
                  </a:lnTo>
                  <a:lnTo>
                    <a:pt x="5257" y="275732"/>
                  </a:lnTo>
                  <a:lnTo>
                    <a:pt x="7095" y="283040"/>
                  </a:lnTo>
                  <a:lnTo>
                    <a:pt x="9313" y="289897"/>
                  </a:lnTo>
                  <a:lnTo>
                    <a:pt x="12775" y="295460"/>
                  </a:lnTo>
                  <a:lnTo>
                    <a:pt x="17068" y="300161"/>
                  </a:lnTo>
                  <a:lnTo>
                    <a:pt x="21915" y="304287"/>
                  </a:lnTo>
                  <a:lnTo>
                    <a:pt x="27130" y="308030"/>
                  </a:lnTo>
                  <a:lnTo>
                    <a:pt x="32591" y="311517"/>
                  </a:lnTo>
                  <a:lnTo>
                    <a:pt x="38216" y="314834"/>
                  </a:lnTo>
                  <a:lnTo>
                    <a:pt x="43951" y="318038"/>
                  </a:lnTo>
                  <a:lnTo>
                    <a:pt x="55614" y="324243"/>
                  </a:lnTo>
                  <a:lnTo>
                    <a:pt x="61502" y="326295"/>
                  </a:lnTo>
                  <a:lnTo>
                    <a:pt x="67412" y="327663"/>
                  </a:lnTo>
                  <a:lnTo>
                    <a:pt x="73337" y="328575"/>
                  </a:lnTo>
                  <a:lnTo>
                    <a:pt x="79271" y="328190"/>
                  </a:lnTo>
                  <a:lnTo>
                    <a:pt x="85211" y="326942"/>
                  </a:lnTo>
                  <a:lnTo>
                    <a:pt x="91156" y="325118"/>
                  </a:lnTo>
                  <a:lnTo>
                    <a:pt x="98095" y="323901"/>
                  </a:lnTo>
                  <a:lnTo>
                    <a:pt x="105698" y="323090"/>
                  </a:lnTo>
                  <a:lnTo>
                    <a:pt x="113743" y="322550"/>
                  </a:lnTo>
                  <a:lnTo>
                    <a:pt x="121091" y="320205"/>
                  </a:lnTo>
                  <a:lnTo>
                    <a:pt x="127974" y="316657"/>
                  </a:lnTo>
                  <a:lnTo>
                    <a:pt x="134547" y="312308"/>
                  </a:lnTo>
                  <a:lnTo>
                    <a:pt x="139921" y="308416"/>
                  </a:lnTo>
                  <a:lnTo>
                    <a:pt x="144496" y="304829"/>
                  </a:lnTo>
                  <a:lnTo>
                    <a:pt x="148539" y="301446"/>
                  </a:lnTo>
                  <a:lnTo>
                    <a:pt x="152226" y="297206"/>
                  </a:lnTo>
                  <a:lnTo>
                    <a:pt x="155676" y="292395"/>
                  </a:lnTo>
                  <a:lnTo>
                    <a:pt x="158968" y="287204"/>
                  </a:lnTo>
                  <a:lnTo>
                    <a:pt x="162155" y="281758"/>
                  </a:lnTo>
                  <a:lnTo>
                    <a:pt x="165272" y="276143"/>
                  </a:lnTo>
                  <a:lnTo>
                    <a:pt x="168342" y="270416"/>
                  </a:lnTo>
                  <a:lnTo>
                    <a:pt x="169397" y="264613"/>
                  </a:lnTo>
                  <a:lnTo>
                    <a:pt x="169107" y="258760"/>
                  </a:lnTo>
                  <a:lnTo>
                    <a:pt x="167923" y="252874"/>
                  </a:lnTo>
                  <a:lnTo>
                    <a:pt x="166606" y="243688"/>
                  </a:lnTo>
                  <a:lnTo>
                    <a:pt x="166255" y="239849"/>
                  </a:lnTo>
                  <a:lnTo>
                    <a:pt x="164036" y="235305"/>
                  </a:lnTo>
                  <a:lnTo>
                    <a:pt x="160573" y="230292"/>
                  </a:lnTo>
                  <a:lnTo>
                    <a:pt x="156280" y="224966"/>
                  </a:lnTo>
                  <a:lnTo>
                    <a:pt x="152425" y="221415"/>
                  </a:lnTo>
                  <a:lnTo>
                    <a:pt x="148864" y="219047"/>
                  </a:lnTo>
                  <a:lnTo>
                    <a:pt x="145497" y="217469"/>
                  </a:lnTo>
                  <a:lnTo>
                    <a:pt x="142260" y="216417"/>
                  </a:lnTo>
                  <a:lnTo>
                    <a:pt x="139110" y="215715"/>
                  </a:lnTo>
                  <a:lnTo>
                    <a:pt x="136018" y="215248"/>
                  </a:lnTo>
                  <a:lnTo>
                    <a:pt x="131973" y="214936"/>
                  </a:lnTo>
                  <a:lnTo>
                    <a:pt x="127291" y="214728"/>
                  </a:lnTo>
                  <a:lnTo>
                    <a:pt x="122186" y="214590"/>
                  </a:lnTo>
                  <a:lnTo>
                    <a:pt x="117789" y="215489"/>
                  </a:lnTo>
                  <a:lnTo>
                    <a:pt x="113867" y="217081"/>
                  </a:lnTo>
                  <a:lnTo>
                    <a:pt x="110259" y="219135"/>
                  </a:lnTo>
                  <a:lnTo>
                    <a:pt x="106862" y="221496"/>
                  </a:lnTo>
                  <a:lnTo>
                    <a:pt x="103605" y="224063"/>
                  </a:lnTo>
                  <a:lnTo>
                    <a:pt x="100442" y="226765"/>
                  </a:lnTo>
                  <a:lnTo>
                    <a:pt x="97341" y="230552"/>
                  </a:lnTo>
                  <a:lnTo>
                    <a:pt x="94281" y="235061"/>
                  </a:lnTo>
                  <a:lnTo>
                    <a:pt x="91249" y="240051"/>
                  </a:lnTo>
                  <a:lnTo>
                    <a:pt x="88236" y="245362"/>
                  </a:lnTo>
                  <a:lnTo>
                    <a:pt x="82242" y="256555"/>
                  </a:lnTo>
                  <a:lnTo>
                    <a:pt x="78916" y="265498"/>
                  </a:lnTo>
                  <a:lnTo>
                    <a:pt x="77438" y="273773"/>
                  </a:lnTo>
                  <a:lnTo>
                    <a:pt x="77044" y="278757"/>
                  </a:lnTo>
                  <a:lnTo>
                    <a:pt x="76781" y="284065"/>
                  </a:lnTo>
                  <a:lnTo>
                    <a:pt x="77598" y="288595"/>
                  </a:lnTo>
                  <a:lnTo>
                    <a:pt x="81152" y="296275"/>
                  </a:lnTo>
                  <a:lnTo>
                    <a:pt x="83489" y="298720"/>
                  </a:lnTo>
                  <a:lnTo>
                    <a:pt x="86038" y="300350"/>
                  </a:lnTo>
                  <a:lnTo>
                    <a:pt x="94115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51"/>
            <p:cNvSpPr/>
            <p:nvPr/>
          </p:nvSpPr>
          <p:spPr>
            <a:xfrm>
              <a:off x="1759148" y="2741414"/>
              <a:ext cx="125017" cy="17860"/>
            </a:xfrm>
            <a:custGeom>
              <a:avLst/>
              <a:gdLst/>
              <a:ahLst/>
              <a:cxnLst/>
              <a:rect l="0" t="0" r="0" b="0"/>
              <a:pathLst>
                <a:path w="125017" h="17860">
                  <a:moveTo>
                    <a:pt x="0" y="17859"/>
                  </a:moveTo>
                  <a:lnTo>
                    <a:pt x="12429" y="17859"/>
                  </a:lnTo>
                  <a:lnTo>
                    <a:pt x="15232" y="16867"/>
                  </a:lnTo>
                  <a:lnTo>
                    <a:pt x="18092" y="15214"/>
                  </a:lnTo>
                  <a:lnTo>
                    <a:pt x="20991" y="13119"/>
                  </a:lnTo>
                  <a:lnTo>
                    <a:pt x="24908" y="11722"/>
                  </a:lnTo>
                  <a:lnTo>
                    <a:pt x="29504" y="10791"/>
                  </a:lnTo>
                  <a:lnTo>
                    <a:pt x="34552" y="10171"/>
                  </a:lnTo>
                  <a:lnTo>
                    <a:pt x="39902" y="9757"/>
                  </a:lnTo>
                  <a:lnTo>
                    <a:pt x="45453" y="9481"/>
                  </a:lnTo>
                  <a:lnTo>
                    <a:pt x="51138" y="9297"/>
                  </a:lnTo>
                  <a:lnTo>
                    <a:pt x="56913" y="8183"/>
                  </a:lnTo>
                  <a:lnTo>
                    <a:pt x="62747" y="6447"/>
                  </a:lnTo>
                  <a:lnTo>
                    <a:pt x="68620" y="4298"/>
                  </a:lnTo>
                  <a:lnTo>
                    <a:pt x="74521" y="2866"/>
                  </a:lnTo>
                  <a:lnTo>
                    <a:pt x="80438" y="1910"/>
                  </a:lnTo>
                  <a:lnTo>
                    <a:pt x="86368" y="1273"/>
                  </a:lnTo>
                  <a:lnTo>
                    <a:pt x="92305" y="849"/>
                  </a:lnTo>
                  <a:lnTo>
                    <a:pt x="98248" y="566"/>
                  </a:lnTo>
                  <a:lnTo>
                    <a:pt x="113447" y="168"/>
                  </a:lnTo>
                  <a:lnTo>
                    <a:pt x="1250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52"/>
            <p:cNvSpPr/>
            <p:nvPr/>
          </p:nvSpPr>
          <p:spPr>
            <a:xfrm>
              <a:off x="1794867" y="2848570"/>
              <a:ext cx="116087" cy="1"/>
            </a:xfrm>
            <a:custGeom>
              <a:avLst/>
              <a:gdLst/>
              <a:ahLst/>
              <a:cxnLst/>
              <a:rect l="0" t="0" r="0" b="0"/>
              <a:pathLst>
                <a:path w="116087" h="1">
                  <a:moveTo>
                    <a:pt x="0" y="0"/>
                  </a:moveTo>
                  <a:lnTo>
                    <a:pt x="1160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53"/>
            <p:cNvSpPr/>
            <p:nvPr/>
          </p:nvSpPr>
          <p:spPr>
            <a:xfrm>
              <a:off x="2081139" y="2607469"/>
              <a:ext cx="176109" cy="320062"/>
            </a:xfrm>
            <a:custGeom>
              <a:avLst/>
              <a:gdLst/>
              <a:ahLst/>
              <a:cxnLst/>
              <a:rect l="0" t="0" r="0" b="0"/>
              <a:pathLst>
                <a:path w="176109" h="320062">
                  <a:moveTo>
                    <a:pt x="61986" y="35719"/>
                  </a:moveTo>
                  <a:lnTo>
                    <a:pt x="61986" y="30978"/>
                  </a:lnTo>
                  <a:lnTo>
                    <a:pt x="60994" y="29581"/>
                  </a:lnTo>
                  <a:lnTo>
                    <a:pt x="59340" y="28651"/>
                  </a:lnTo>
                  <a:lnTo>
                    <a:pt x="54857" y="27616"/>
                  </a:lnTo>
                  <a:lnTo>
                    <a:pt x="49557" y="27156"/>
                  </a:lnTo>
                  <a:lnTo>
                    <a:pt x="47747" y="28026"/>
                  </a:lnTo>
                  <a:lnTo>
                    <a:pt x="46540" y="29598"/>
                  </a:lnTo>
                  <a:lnTo>
                    <a:pt x="45735" y="31638"/>
                  </a:lnTo>
                  <a:lnTo>
                    <a:pt x="42196" y="36551"/>
                  </a:lnTo>
                  <a:lnTo>
                    <a:pt x="37315" y="42042"/>
                  </a:lnTo>
                  <a:lnTo>
                    <a:pt x="31839" y="47789"/>
                  </a:lnTo>
                  <a:lnTo>
                    <a:pt x="28990" y="51703"/>
                  </a:lnTo>
                  <a:lnTo>
                    <a:pt x="26097" y="56297"/>
                  </a:lnTo>
                  <a:lnTo>
                    <a:pt x="23178" y="61344"/>
                  </a:lnTo>
                  <a:lnTo>
                    <a:pt x="17287" y="72243"/>
                  </a:lnTo>
                  <a:lnTo>
                    <a:pt x="14327" y="77927"/>
                  </a:lnTo>
                  <a:lnTo>
                    <a:pt x="11362" y="82709"/>
                  </a:lnTo>
                  <a:lnTo>
                    <a:pt x="8393" y="86889"/>
                  </a:lnTo>
                  <a:lnTo>
                    <a:pt x="5421" y="90668"/>
                  </a:lnTo>
                  <a:lnTo>
                    <a:pt x="3440" y="95172"/>
                  </a:lnTo>
                  <a:lnTo>
                    <a:pt x="2119" y="100159"/>
                  </a:lnTo>
                  <a:lnTo>
                    <a:pt x="652" y="109999"/>
                  </a:lnTo>
                  <a:lnTo>
                    <a:pt x="0" y="117680"/>
                  </a:lnTo>
                  <a:lnTo>
                    <a:pt x="818" y="121117"/>
                  </a:lnTo>
                  <a:lnTo>
                    <a:pt x="4373" y="127582"/>
                  </a:lnTo>
                  <a:lnTo>
                    <a:pt x="9260" y="136409"/>
                  </a:lnTo>
                  <a:lnTo>
                    <a:pt x="11953" y="141541"/>
                  </a:lnTo>
                  <a:lnTo>
                    <a:pt x="15732" y="145954"/>
                  </a:lnTo>
                  <a:lnTo>
                    <a:pt x="20236" y="149889"/>
                  </a:lnTo>
                  <a:lnTo>
                    <a:pt x="25223" y="153504"/>
                  </a:lnTo>
                  <a:lnTo>
                    <a:pt x="46463" y="168073"/>
                  </a:lnTo>
                  <a:lnTo>
                    <a:pt x="54614" y="172572"/>
                  </a:lnTo>
                  <a:lnTo>
                    <a:pt x="63024" y="176563"/>
                  </a:lnTo>
                  <a:lnTo>
                    <a:pt x="71608" y="180216"/>
                  </a:lnTo>
                  <a:lnTo>
                    <a:pt x="80307" y="184636"/>
                  </a:lnTo>
                  <a:lnTo>
                    <a:pt x="89082" y="189567"/>
                  </a:lnTo>
                  <a:lnTo>
                    <a:pt x="97910" y="194839"/>
                  </a:lnTo>
                  <a:lnTo>
                    <a:pt x="106771" y="199346"/>
                  </a:lnTo>
                  <a:lnTo>
                    <a:pt x="115655" y="203342"/>
                  </a:lnTo>
                  <a:lnTo>
                    <a:pt x="124554" y="206999"/>
                  </a:lnTo>
                  <a:lnTo>
                    <a:pt x="132471" y="211421"/>
                  </a:lnTo>
                  <a:lnTo>
                    <a:pt x="139734" y="216354"/>
                  </a:lnTo>
                  <a:lnTo>
                    <a:pt x="146560" y="221626"/>
                  </a:lnTo>
                  <a:lnTo>
                    <a:pt x="152103" y="227126"/>
                  </a:lnTo>
                  <a:lnTo>
                    <a:pt x="156791" y="232776"/>
                  </a:lnTo>
                  <a:lnTo>
                    <a:pt x="160908" y="238528"/>
                  </a:lnTo>
                  <a:lnTo>
                    <a:pt x="164644" y="244347"/>
                  </a:lnTo>
                  <a:lnTo>
                    <a:pt x="168128" y="250210"/>
                  </a:lnTo>
                  <a:lnTo>
                    <a:pt x="171443" y="256103"/>
                  </a:lnTo>
                  <a:lnTo>
                    <a:pt x="175125" y="265298"/>
                  </a:lnTo>
                  <a:lnTo>
                    <a:pt x="176108" y="269138"/>
                  </a:lnTo>
                  <a:lnTo>
                    <a:pt x="175770" y="273683"/>
                  </a:lnTo>
                  <a:lnTo>
                    <a:pt x="174553" y="278698"/>
                  </a:lnTo>
                  <a:lnTo>
                    <a:pt x="170555" y="288569"/>
                  </a:lnTo>
                  <a:lnTo>
                    <a:pt x="165470" y="296263"/>
                  </a:lnTo>
                  <a:lnTo>
                    <a:pt x="161733" y="299704"/>
                  </a:lnTo>
                  <a:lnTo>
                    <a:pt x="157258" y="302990"/>
                  </a:lnTo>
                  <a:lnTo>
                    <a:pt x="152289" y="306173"/>
                  </a:lnTo>
                  <a:lnTo>
                    <a:pt x="146001" y="308295"/>
                  </a:lnTo>
                  <a:lnTo>
                    <a:pt x="138832" y="309710"/>
                  </a:lnTo>
                  <a:lnTo>
                    <a:pt x="131076" y="310653"/>
                  </a:lnTo>
                  <a:lnTo>
                    <a:pt x="123921" y="312274"/>
                  </a:lnTo>
                  <a:lnTo>
                    <a:pt x="117166" y="314346"/>
                  </a:lnTo>
                  <a:lnTo>
                    <a:pt x="110679" y="316721"/>
                  </a:lnTo>
                  <a:lnTo>
                    <a:pt x="104370" y="318303"/>
                  </a:lnTo>
                  <a:lnTo>
                    <a:pt x="98179" y="319358"/>
                  </a:lnTo>
                  <a:lnTo>
                    <a:pt x="92068" y="320061"/>
                  </a:lnTo>
                  <a:lnTo>
                    <a:pt x="87002" y="319538"/>
                  </a:lnTo>
                  <a:lnTo>
                    <a:pt x="82632" y="318197"/>
                  </a:lnTo>
                  <a:lnTo>
                    <a:pt x="78726" y="316311"/>
                  </a:lnTo>
                  <a:lnTo>
                    <a:pt x="75130" y="314062"/>
                  </a:lnTo>
                  <a:lnTo>
                    <a:pt x="71741" y="311570"/>
                  </a:lnTo>
                  <a:lnTo>
                    <a:pt x="68489" y="308916"/>
                  </a:lnTo>
                  <a:lnTo>
                    <a:pt x="65329" y="306155"/>
                  </a:lnTo>
                  <a:lnTo>
                    <a:pt x="62230" y="303322"/>
                  </a:lnTo>
                  <a:lnTo>
                    <a:pt x="59172" y="300441"/>
                  </a:lnTo>
                  <a:lnTo>
                    <a:pt x="57133" y="296536"/>
                  </a:lnTo>
                  <a:lnTo>
                    <a:pt x="54868" y="286906"/>
                  </a:lnTo>
                  <a:lnTo>
                    <a:pt x="54264" y="280567"/>
                  </a:lnTo>
                  <a:lnTo>
                    <a:pt x="53861" y="273365"/>
                  </a:lnTo>
                  <a:lnTo>
                    <a:pt x="53593" y="265587"/>
                  </a:lnTo>
                  <a:lnTo>
                    <a:pt x="54406" y="257425"/>
                  </a:lnTo>
                  <a:lnTo>
                    <a:pt x="55940" y="249007"/>
                  </a:lnTo>
                  <a:lnTo>
                    <a:pt x="57956" y="240419"/>
                  </a:lnTo>
                  <a:lnTo>
                    <a:pt x="60291" y="231716"/>
                  </a:lnTo>
                  <a:lnTo>
                    <a:pt x="65532" y="214110"/>
                  </a:lnTo>
                  <a:lnTo>
                    <a:pt x="74061" y="187463"/>
                  </a:lnTo>
                  <a:lnTo>
                    <a:pt x="76981" y="177561"/>
                  </a:lnTo>
                  <a:lnTo>
                    <a:pt x="85832" y="145656"/>
                  </a:lnTo>
                  <a:lnTo>
                    <a:pt x="94738" y="115917"/>
                  </a:lnTo>
                  <a:lnTo>
                    <a:pt x="100685" y="93852"/>
                  </a:lnTo>
                  <a:lnTo>
                    <a:pt x="102668" y="84396"/>
                  </a:lnTo>
                  <a:lnTo>
                    <a:pt x="103990" y="76108"/>
                  </a:lnTo>
                  <a:lnTo>
                    <a:pt x="104872" y="68598"/>
                  </a:lnTo>
                  <a:lnTo>
                    <a:pt x="105459" y="60615"/>
                  </a:lnTo>
                  <a:lnTo>
                    <a:pt x="105851" y="52316"/>
                  </a:lnTo>
                  <a:lnTo>
                    <a:pt x="106112" y="43807"/>
                  </a:lnTo>
                  <a:lnTo>
                    <a:pt x="105294" y="37142"/>
                  </a:lnTo>
                  <a:lnTo>
                    <a:pt x="103756" y="31707"/>
                  </a:lnTo>
                  <a:lnTo>
                    <a:pt x="99402" y="23021"/>
                  </a:lnTo>
                  <a:lnTo>
                    <a:pt x="94159" y="15854"/>
                  </a:lnTo>
                  <a:lnTo>
                    <a:pt x="91372" y="12554"/>
                  </a:lnTo>
                  <a:lnTo>
                    <a:pt x="88522" y="9361"/>
                  </a:lnTo>
                  <a:lnTo>
                    <a:pt x="85630" y="6240"/>
                  </a:lnTo>
                  <a:lnTo>
                    <a:pt x="82709" y="4160"/>
                  </a:lnTo>
                  <a:lnTo>
                    <a:pt x="79770" y="2774"/>
                  </a:lnTo>
                  <a:lnTo>
                    <a:pt x="76819" y="1849"/>
                  </a:lnTo>
                  <a:lnTo>
                    <a:pt x="73859" y="1232"/>
                  </a:lnTo>
                  <a:lnTo>
                    <a:pt x="70893" y="822"/>
                  </a:lnTo>
                  <a:lnTo>
                    <a:pt x="67924" y="548"/>
                  </a:lnTo>
                  <a:lnTo>
                    <a:pt x="64952" y="365"/>
                  </a:lnTo>
                  <a:lnTo>
                    <a:pt x="59005" y="162"/>
                  </a:lnTo>
                  <a:lnTo>
                    <a:pt x="441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54"/>
            <p:cNvSpPr/>
            <p:nvPr/>
          </p:nvSpPr>
          <p:spPr>
            <a:xfrm>
              <a:off x="2348508" y="2786063"/>
              <a:ext cx="142876" cy="142750"/>
            </a:xfrm>
            <a:custGeom>
              <a:avLst/>
              <a:gdLst/>
              <a:ahLst/>
              <a:cxnLst/>
              <a:rect l="0" t="0" r="0" b="0"/>
              <a:pathLst>
                <a:path w="142876" h="142750">
                  <a:moveTo>
                    <a:pt x="0" y="26789"/>
                  </a:moveTo>
                  <a:lnTo>
                    <a:pt x="20991" y="47779"/>
                  </a:lnTo>
                  <a:lnTo>
                    <a:pt x="22923" y="50704"/>
                  </a:lnTo>
                  <a:lnTo>
                    <a:pt x="24212" y="53646"/>
                  </a:lnTo>
                  <a:lnTo>
                    <a:pt x="25071" y="56600"/>
                  </a:lnTo>
                  <a:lnTo>
                    <a:pt x="26636" y="60553"/>
                  </a:lnTo>
                  <a:lnTo>
                    <a:pt x="28671" y="65173"/>
                  </a:lnTo>
                  <a:lnTo>
                    <a:pt x="31020" y="70238"/>
                  </a:lnTo>
                  <a:lnTo>
                    <a:pt x="34571" y="75599"/>
                  </a:lnTo>
                  <a:lnTo>
                    <a:pt x="38922" y="81157"/>
                  </a:lnTo>
                  <a:lnTo>
                    <a:pt x="43807" y="86846"/>
                  </a:lnTo>
                  <a:lnTo>
                    <a:pt x="48056" y="91632"/>
                  </a:lnTo>
                  <a:lnTo>
                    <a:pt x="55423" y="99595"/>
                  </a:lnTo>
                  <a:lnTo>
                    <a:pt x="58777" y="104100"/>
                  </a:lnTo>
                  <a:lnTo>
                    <a:pt x="62005" y="109087"/>
                  </a:lnTo>
                  <a:lnTo>
                    <a:pt x="65149" y="114396"/>
                  </a:lnTo>
                  <a:lnTo>
                    <a:pt x="67245" y="118928"/>
                  </a:lnTo>
                  <a:lnTo>
                    <a:pt x="68643" y="122942"/>
                  </a:lnTo>
                  <a:lnTo>
                    <a:pt x="69574" y="126609"/>
                  </a:lnTo>
                  <a:lnTo>
                    <a:pt x="71187" y="129055"/>
                  </a:lnTo>
                  <a:lnTo>
                    <a:pt x="73255" y="130685"/>
                  </a:lnTo>
                  <a:lnTo>
                    <a:pt x="75626" y="131771"/>
                  </a:lnTo>
                  <a:lnTo>
                    <a:pt x="78198" y="133488"/>
                  </a:lnTo>
                  <a:lnTo>
                    <a:pt x="80905" y="135625"/>
                  </a:lnTo>
                  <a:lnTo>
                    <a:pt x="83703" y="138041"/>
                  </a:lnTo>
                  <a:lnTo>
                    <a:pt x="86559" y="139652"/>
                  </a:lnTo>
                  <a:lnTo>
                    <a:pt x="89456" y="140726"/>
                  </a:lnTo>
                  <a:lnTo>
                    <a:pt x="96494" y="142450"/>
                  </a:lnTo>
                  <a:lnTo>
                    <a:pt x="100102" y="142686"/>
                  </a:lnTo>
                  <a:lnTo>
                    <a:pt x="102453" y="142749"/>
                  </a:lnTo>
                  <a:lnTo>
                    <a:pt x="104021" y="141798"/>
                  </a:lnTo>
                  <a:lnTo>
                    <a:pt x="105066" y="140173"/>
                  </a:lnTo>
                  <a:lnTo>
                    <a:pt x="106227" y="135721"/>
                  </a:lnTo>
                  <a:lnTo>
                    <a:pt x="106537" y="133144"/>
                  </a:lnTo>
                  <a:lnTo>
                    <a:pt x="106743" y="130435"/>
                  </a:lnTo>
                  <a:lnTo>
                    <a:pt x="107873" y="127636"/>
                  </a:lnTo>
                  <a:lnTo>
                    <a:pt x="109618" y="124778"/>
                  </a:lnTo>
                  <a:lnTo>
                    <a:pt x="111774" y="121880"/>
                  </a:lnTo>
                  <a:lnTo>
                    <a:pt x="113211" y="117965"/>
                  </a:lnTo>
                  <a:lnTo>
                    <a:pt x="114169" y="113369"/>
                  </a:lnTo>
                  <a:lnTo>
                    <a:pt x="114808" y="108322"/>
                  </a:lnTo>
                  <a:lnTo>
                    <a:pt x="116226" y="102972"/>
                  </a:lnTo>
                  <a:lnTo>
                    <a:pt x="118164" y="97421"/>
                  </a:lnTo>
                  <a:lnTo>
                    <a:pt x="120448" y="91737"/>
                  </a:lnTo>
                  <a:lnTo>
                    <a:pt x="121970" y="85962"/>
                  </a:lnTo>
                  <a:lnTo>
                    <a:pt x="122985" y="80128"/>
                  </a:lnTo>
                  <a:lnTo>
                    <a:pt x="123662" y="74255"/>
                  </a:lnTo>
                  <a:lnTo>
                    <a:pt x="124113" y="68355"/>
                  </a:lnTo>
                  <a:lnTo>
                    <a:pt x="124414" y="62437"/>
                  </a:lnTo>
                  <a:lnTo>
                    <a:pt x="124614" y="56507"/>
                  </a:lnTo>
                  <a:lnTo>
                    <a:pt x="125740" y="50569"/>
                  </a:lnTo>
                  <a:lnTo>
                    <a:pt x="127483" y="44627"/>
                  </a:lnTo>
                  <a:lnTo>
                    <a:pt x="129637" y="38681"/>
                  </a:lnTo>
                  <a:lnTo>
                    <a:pt x="131073" y="33724"/>
                  </a:lnTo>
                  <a:lnTo>
                    <a:pt x="132030" y="29428"/>
                  </a:lnTo>
                  <a:lnTo>
                    <a:pt x="132669" y="25572"/>
                  </a:lnTo>
                  <a:lnTo>
                    <a:pt x="134086" y="22009"/>
                  </a:lnTo>
                  <a:lnTo>
                    <a:pt x="136024" y="18641"/>
                  </a:lnTo>
                  <a:lnTo>
                    <a:pt x="138307" y="15404"/>
                  </a:lnTo>
                  <a:lnTo>
                    <a:pt x="139830" y="12253"/>
                  </a:lnTo>
                  <a:lnTo>
                    <a:pt x="140845" y="9161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55"/>
            <p:cNvSpPr/>
            <p:nvPr/>
          </p:nvSpPr>
          <p:spPr>
            <a:xfrm>
              <a:off x="2491906" y="2813007"/>
              <a:ext cx="124493" cy="115932"/>
            </a:xfrm>
            <a:custGeom>
              <a:avLst/>
              <a:gdLst/>
              <a:ahLst/>
              <a:cxnLst/>
              <a:rect l="0" t="0" r="0" b="0"/>
              <a:pathLst>
                <a:path w="124493" h="115932">
                  <a:moveTo>
                    <a:pt x="70914" y="17704"/>
                  </a:moveTo>
                  <a:lnTo>
                    <a:pt x="70914" y="10015"/>
                  </a:lnTo>
                  <a:lnTo>
                    <a:pt x="68269" y="6680"/>
                  </a:lnTo>
                  <a:lnTo>
                    <a:pt x="63226" y="1195"/>
                  </a:lnTo>
                  <a:lnTo>
                    <a:pt x="60828" y="745"/>
                  </a:lnTo>
                  <a:lnTo>
                    <a:pt x="57244" y="445"/>
                  </a:lnTo>
                  <a:lnTo>
                    <a:pt x="52871" y="245"/>
                  </a:lnTo>
                  <a:lnTo>
                    <a:pt x="48964" y="1103"/>
                  </a:lnTo>
                  <a:lnTo>
                    <a:pt x="45367" y="2668"/>
                  </a:lnTo>
                  <a:lnTo>
                    <a:pt x="41976" y="4704"/>
                  </a:lnTo>
                  <a:lnTo>
                    <a:pt x="38724" y="7053"/>
                  </a:lnTo>
                  <a:lnTo>
                    <a:pt x="35564" y="9611"/>
                  </a:lnTo>
                  <a:lnTo>
                    <a:pt x="32464" y="12309"/>
                  </a:lnTo>
                  <a:lnTo>
                    <a:pt x="29406" y="15099"/>
                  </a:lnTo>
                  <a:lnTo>
                    <a:pt x="23362" y="20846"/>
                  </a:lnTo>
                  <a:lnTo>
                    <a:pt x="20361" y="24760"/>
                  </a:lnTo>
                  <a:lnTo>
                    <a:pt x="17368" y="29353"/>
                  </a:lnTo>
                  <a:lnTo>
                    <a:pt x="14381" y="34400"/>
                  </a:lnTo>
                  <a:lnTo>
                    <a:pt x="11397" y="39749"/>
                  </a:lnTo>
                  <a:lnTo>
                    <a:pt x="5436" y="50983"/>
                  </a:lnTo>
                  <a:lnTo>
                    <a:pt x="3450" y="56757"/>
                  </a:lnTo>
                  <a:lnTo>
                    <a:pt x="2125" y="62591"/>
                  </a:lnTo>
                  <a:lnTo>
                    <a:pt x="1242" y="68465"/>
                  </a:lnTo>
                  <a:lnTo>
                    <a:pt x="654" y="73372"/>
                  </a:lnTo>
                  <a:lnTo>
                    <a:pt x="262" y="77637"/>
                  </a:lnTo>
                  <a:lnTo>
                    <a:pt x="0" y="81472"/>
                  </a:lnTo>
                  <a:lnTo>
                    <a:pt x="818" y="84028"/>
                  </a:lnTo>
                  <a:lnTo>
                    <a:pt x="2355" y="85733"/>
                  </a:lnTo>
                  <a:lnTo>
                    <a:pt x="4372" y="86869"/>
                  </a:lnTo>
                  <a:lnTo>
                    <a:pt x="5717" y="88618"/>
                  </a:lnTo>
                  <a:lnTo>
                    <a:pt x="6613" y="90777"/>
                  </a:lnTo>
                  <a:lnTo>
                    <a:pt x="7211" y="93208"/>
                  </a:lnTo>
                  <a:lnTo>
                    <a:pt x="9594" y="94829"/>
                  </a:lnTo>
                  <a:lnTo>
                    <a:pt x="13167" y="95910"/>
                  </a:lnTo>
                  <a:lnTo>
                    <a:pt x="17533" y="96630"/>
                  </a:lnTo>
                  <a:lnTo>
                    <a:pt x="21437" y="96118"/>
                  </a:lnTo>
                  <a:lnTo>
                    <a:pt x="25030" y="94785"/>
                  </a:lnTo>
                  <a:lnTo>
                    <a:pt x="28419" y="92904"/>
                  </a:lnTo>
                  <a:lnTo>
                    <a:pt x="32662" y="91650"/>
                  </a:lnTo>
                  <a:lnTo>
                    <a:pt x="37475" y="90813"/>
                  </a:lnTo>
                  <a:lnTo>
                    <a:pt x="42669" y="90256"/>
                  </a:lnTo>
                  <a:lnTo>
                    <a:pt x="47123" y="88892"/>
                  </a:lnTo>
                  <a:lnTo>
                    <a:pt x="51085" y="86991"/>
                  </a:lnTo>
                  <a:lnTo>
                    <a:pt x="54718" y="84731"/>
                  </a:lnTo>
                  <a:lnTo>
                    <a:pt x="58132" y="82233"/>
                  </a:lnTo>
                  <a:lnTo>
                    <a:pt x="61401" y="79575"/>
                  </a:lnTo>
                  <a:lnTo>
                    <a:pt x="64572" y="76810"/>
                  </a:lnTo>
                  <a:lnTo>
                    <a:pt x="67678" y="73976"/>
                  </a:lnTo>
                  <a:lnTo>
                    <a:pt x="73776" y="68180"/>
                  </a:lnTo>
                  <a:lnTo>
                    <a:pt x="75798" y="65245"/>
                  </a:lnTo>
                  <a:lnTo>
                    <a:pt x="77147" y="62297"/>
                  </a:lnTo>
                  <a:lnTo>
                    <a:pt x="78046" y="59338"/>
                  </a:lnTo>
                  <a:lnTo>
                    <a:pt x="79637" y="55382"/>
                  </a:lnTo>
                  <a:lnTo>
                    <a:pt x="81691" y="50760"/>
                  </a:lnTo>
                  <a:lnTo>
                    <a:pt x="84052" y="45695"/>
                  </a:lnTo>
                  <a:lnTo>
                    <a:pt x="85626" y="41325"/>
                  </a:lnTo>
                  <a:lnTo>
                    <a:pt x="86675" y="37420"/>
                  </a:lnTo>
                  <a:lnTo>
                    <a:pt x="87375" y="33825"/>
                  </a:lnTo>
                  <a:lnTo>
                    <a:pt x="86849" y="30435"/>
                  </a:lnTo>
                  <a:lnTo>
                    <a:pt x="85506" y="27184"/>
                  </a:lnTo>
                  <a:lnTo>
                    <a:pt x="83619" y="24024"/>
                  </a:lnTo>
                  <a:lnTo>
                    <a:pt x="82360" y="20925"/>
                  </a:lnTo>
                  <a:lnTo>
                    <a:pt x="81521" y="17867"/>
                  </a:lnTo>
                  <a:lnTo>
                    <a:pt x="80962" y="14836"/>
                  </a:lnTo>
                  <a:lnTo>
                    <a:pt x="80589" y="11823"/>
                  </a:lnTo>
                  <a:lnTo>
                    <a:pt x="80341" y="8823"/>
                  </a:lnTo>
                  <a:lnTo>
                    <a:pt x="80175" y="5830"/>
                  </a:lnTo>
                  <a:lnTo>
                    <a:pt x="79073" y="3835"/>
                  </a:lnTo>
                  <a:lnTo>
                    <a:pt x="77345" y="2505"/>
                  </a:lnTo>
                  <a:lnTo>
                    <a:pt x="71290" y="0"/>
                  </a:lnTo>
                  <a:lnTo>
                    <a:pt x="71082" y="2560"/>
                  </a:lnTo>
                  <a:lnTo>
                    <a:pt x="71026" y="4631"/>
                  </a:lnTo>
                  <a:lnTo>
                    <a:pt x="71981" y="7997"/>
                  </a:lnTo>
                  <a:lnTo>
                    <a:pt x="73610" y="12224"/>
                  </a:lnTo>
                  <a:lnTo>
                    <a:pt x="75687" y="17028"/>
                  </a:lnTo>
                  <a:lnTo>
                    <a:pt x="77073" y="22214"/>
                  </a:lnTo>
                  <a:lnTo>
                    <a:pt x="77996" y="27656"/>
                  </a:lnTo>
                  <a:lnTo>
                    <a:pt x="78612" y="33268"/>
                  </a:lnTo>
                  <a:lnTo>
                    <a:pt x="80015" y="38002"/>
                  </a:lnTo>
                  <a:lnTo>
                    <a:pt x="81942" y="42150"/>
                  </a:lnTo>
                  <a:lnTo>
                    <a:pt x="84219" y="45908"/>
                  </a:lnTo>
                  <a:lnTo>
                    <a:pt x="86730" y="50397"/>
                  </a:lnTo>
                  <a:lnTo>
                    <a:pt x="92165" y="60677"/>
                  </a:lnTo>
                  <a:lnTo>
                    <a:pt x="109646" y="95209"/>
                  </a:lnTo>
                  <a:lnTo>
                    <a:pt x="112610" y="99139"/>
                  </a:lnTo>
                  <a:lnTo>
                    <a:pt x="115579" y="101760"/>
                  </a:lnTo>
                  <a:lnTo>
                    <a:pt x="118550" y="103507"/>
                  </a:lnTo>
                  <a:lnTo>
                    <a:pt x="120531" y="105663"/>
                  </a:lnTo>
                  <a:lnTo>
                    <a:pt x="121851" y="108094"/>
                  </a:lnTo>
                  <a:lnTo>
                    <a:pt x="124492" y="1159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56"/>
            <p:cNvSpPr/>
            <p:nvPr/>
          </p:nvSpPr>
          <p:spPr>
            <a:xfrm>
              <a:off x="2616398" y="2661047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7688"/>
                  </a:lnTo>
                  <a:lnTo>
                    <a:pt x="992" y="10086"/>
                  </a:lnTo>
                  <a:lnTo>
                    <a:pt x="2646" y="13670"/>
                  </a:lnTo>
                  <a:lnTo>
                    <a:pt x="4741" y="18043"/>
                  </a:lnTo>
                  <a:lnTo>
                    <a:pt x="6137" y="22942"/>
                  </a:lnTo>
                  <a:lnTo>
                    <a:pt x="7068" y="28193"/>
                  </a:lnTo>
                  <a:lnTo>
                    <a:pt x="7689" y="33678"/>
                  </a:lnTo>
                  <a:lnTo>
                    <a:pt x="8103" y="40312"/>
                  </a:lnTo>
                  <a:lnTo>
                    <a:pt x="8563" y="55619"/>
                  </a:lnTo>
                  <a:lnTo>
                    <a:pt x="9677" y="64861"/>
                  </a:lnTo>
                  <a:lnTo>
                    <a:pt x="11412" y="74990"/>
                  </a:lnTo>
                  <a:lnTo>
                    <a:pt x="13562" y="85712"/>
                  </a:lnTo>
                  <a:lnTo>
                    <a:pt x="15987" y="95837"/>
                  </a:lnTo>
                  <a:lnTo>
                    <a:pt x="18595" y="105563"/>
                  </a:lnTo>
                  <a:lnTo>
                    <a:pt x="21327" y="115024"/>
                  </a:lnTo>
                  <a:lnTo>
                    <a:pt x="23147" y="124307"/>
                  </a:lnTo>
                  <a:lnTo>
                    <a:pt x="24362" y="133473"/>
                  </a:lnTo>
                  <a:lnTo>
                    <a:pt x="25171" y="142560"/>
                  </a:lnTo>
                  <a:lnTo>
                    <a:pt x="26702" y="151595"/>
                  </a:lnTo>
                  <a:lnTo>
                    <a:pt x="28716" y="160594"/>
                  </a:lnTo>
                  <a:lnTo>
                    <a:pt x="31050" y="169571"/>
                  </a:lnTo>
                  <a:lnTo>
                    <a:pt x="32606" y="178532"/>
                  </a:lnTo>
                  <a:lnTo>
                    <a:pt x="33644" y="187482"/>
                  </a:lnTo>
                  <a:lnTo>
                    <a:pt x="34336" y="196425"/>
                  </a:lnTo>
                  <a:lnTo>
                    <a:pt x="35789" y="204372"/>
                  </a:lnTo>
                  <a:lnTo>
                    <a:pt x="37750" y="211654"/>
                  </a:lnTo>
                  <a:lnTo>
                    <a:pt x="40050" y="218493"/>
                  </a:lnTo>
                  <a:lnTo>
                    <a:pt x="41583" y="224045"/>
                  </a:lnTo>
                  <a:lnTo>
                    <a:pt x="42605" y="228738"/>
                  </a:lnTo>
                  <a:lnTo>
                    <a:pt x="4464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57"/>
            <p:cNvSpPr/>
            <p:nvPr/>
          </p:nvSpPr>
          <p:spPr>
            <a:xfrm>
              <a:off x="2705695" y="2795522"/>
              <a:ext cx="71025" cy="133417"/>
            </a:xfrm>
            <a:custGeom>
              <a:avLst/>
              <a:gdLst/>
              <a:ahLst/>
              <a:cxnLst/>
              <a:rect l="0" t="0" r="0" b="0"/>
              <a:pathLst>
                <a:path w="71025" h="133417">
                  <a:moveTo>
                    <a:pt x="0" y="70908"/>
                  </a:moveTo>
                  <a:lnTo>
                    <a:pt x="29888" y="70908"/>
                  </a:lnTo>
                  <a:lnTo>
                    <a:pt x="32824" y="69916"/>
                  </a:lnTo>
                  <a:lnTo>
                    <a:pt x="35774" y="68262"/>
                  </a:lnTo>
                  <a:lnTo>
                    <a:pt x="38732" y="66167"/>
                  </a:lnTo>
                  <a:lnTo>
                    <a:pt x="41696" y="64771"/>
                  </a:lnTo>
                  <a:lnTo>
                    <a:pt x="44665" y="63840"/>
                  </a:lnTo>
                  <a:lnTo>
                    <a:pt x="47636" y="63219"/>
                  </a:lnTo>
                  <a:lnTo>
                    <a:pt x="50609" y="61813"/>
                  </a:lnTo>
                  <a:lnTo>
                    <a:pt x="53583" y="59884"/>
                  </a:lnTo>
                  <a:lnTo>
                    <a:pt x="56558" y="57605"/>
                  </a:lnTo>
                  <a:lnTo>
                    <a:pt x="58542" y="55094"/>
                  </a:lnTo>
                  <a:lnTo>
                    <a:pt x="59864" y="52428"/>
                  </a:lnTo>
                  <a:lnTo>
                    <a:pt x="60745" y="49658"/>
                  </a:lnTo>
                  <a:lnTo>
                    <a:pt x="62325" y="47812"/>
                  </a:lnTo>
                  <a:lnTo>
                    <a:pt x="64370" y="46581"/>
                  </a:lnTo>
                  <a:lnTo>
                    <a:pt x="66726" y="45760"/>
                  </a:lnTo>
                  <a:lnTo>
                    <a:pt x="68297" y="43229"/>
                  </a:lnTo>
                  <a:lnTo>
                    <a:pt x="69344" y="39556"/>
                  </a:lnTo>
                  <a:lnTo>
                    <a:pt x="70042" y="35124"/>
                  </a:lnTo>
                  <a:lnTo>
                    <a:pt x="70507" y="31177"/>
                  </a:lnTo>
                  <a:lnTo>
                    <a:pt x="70818" y="27553"/>
                  </a:lnTo>
                  <a:lnTo>
                    <a:pt x="71024" y="24145"/>
                  </a:lnTo>
                  <a:lnTo>
                    <a:pt x="70170" y="20881"/>
                  </a:lnTo>
                  <a:lnTo>
                    <a:pt x="68608" y="17713"/>
                  </a:lnTo>
                  <a:lnTo>
                    <a:pt x="66575" y="14608"/>
                  </a:lnTo>
                  <a:lnTo>
                    <a:pt x="64227" y="11547"/>
                  </a:lnTo>
                  <a:lnTo>
                    <a:pt x="61670" y="8513"/>
                  </a:lnTo>
                  <a:lnTo>
                    <a:pt x="58972" y="5499"/>
                  </a:lnTo>
                  <a:lnTo>
                    <a:pt x="56182" y="3490"/>
                  </a:lnTo>
                  <a:lnTo>
                    <a:pt x="53330" y="2150"/>
                  </a:lnTo>
                  <a:lnTo>
                    <a:pt x="50436" y="1256"/>
                  </a:lnTo>
                  <a:lnTo>
                    <a:pt x="47515" y="661"/>
                  </a:lnTo>
                  <a:lnTo>
                    <a:pt x="44575" y="264"/>
                  </a:lnTo>
                  <a:lnTo>
                    <a:pt x="41623" y="0"/>
                  </a:lnTo>
                  <a:lnTo>
                    <a:pt x="38663" y="815"/>
                  </a:lnTo>
                  <a:lnTo>
                    <a:pt x="35697" y="2351"/>
                  </a:lnTo>
                  <a:lnTo>
                    <a:pt x="32728" y="4368"/>
                  </a:lnTo>
                  <a:lnTo>
                    <a:pt x="29756" y="6704"/>
                  </a:lnTo>
                  <a:lnTo>
                    <a:pt x="26783" y="9253"/>
                  </a:lnTo>
                  <a:lnTo>
                    <a:pt x="23808" y="11946"/>
                  </a:lnTo>
                  <a:lnTo>
                    <a:pt x="20833" y="15724"/>
                  </a:lnTo>
                  <a:lnTo>
                    <a:pt x="17858" y="20228"/>
                  </a:lnTo>
                  <a:lnTo>
                    <a:pt x="14882" y="25215"/>
                  </a:lnTo>
                  <a:lnTo>
                    <a:pt x="11906" y="30524"/>
                  </a:lnTo>
                  <a:lnTo>
                    <a:pt x="5953" y="41715"/>
                  </a:lnTo>
                  <a:lnTo>
                    <a:pt x="3969" y="47477"/>
                  </a:lnTo>
                  <a:lnTo>
                    <a:pt x="2646" y="53303"/>
                  </a:lnTo>
                  <a:lnTo>
                    <a:pt x="1764" y="59171"/>
                  </a:lnTo>
                  <a:lnTo>
                    <a:pt x="1176" y="66060"/>
                  </a:lnTo>
                  <a:lnTo>
                    <a:pt x="784" y="73629"/>
                  </a:lnTo>
                  <a:lnTo>
                    <a:pt x="523" y="81651"/>
                  </a:lnTo>
                  <a:lnTo>
                    <a:pt x="1341" y="87992"/>
                  </a:lnTo>
                  <a:lnTo>
                    <a:pt x="2878" y="93211"/>
                  </a:lnTo>
                  <a:lnTo>
                    <a:pt x="4895" y="97683"/>
                  </a:lnTo>
                  <a:lnTo>
                    <a:pt x="9782" y="107943"/>
                  </a:lnTo>
                  <a:lnTo>
                    <a:pt x="12475" y="113457"/>
                  </a:lnTo>
                  <a:lnTo>
                    <a:pt x="15262" y="118126"/>
                  </a:lnTo>
                  <a:lnTo>
                    <a:pt x="18112" y="122230"/>
                  </a:lnTo>
                  <a:lnTo>
                    <a:pt x="21005" y="125959"/>
                  </a:lnTo>
                  <a:lnTo>
                    <a:pt x="24917" y="128444"/>
                  </a:lnTo>
                  <a:lnTo>
                    <a:pt x="29510" y="130101"/>
                  </a:lnTo>
                  <a:lnTo>
                    <a:pt x="34556" y="131206"/>
                  </a:lnTo>
                  <a:lnTo>
                    <a:pt x="38913" y="131943"/>
                  </a:lnTo>
                  <a:lnTo>
                    <a:pt x="42809" y="132433"/>
                  </a:lnTo>
                  <a:lnTo>
                    <a:pt x="46399" y="132761"/>
                  </a:lnTo>
                  <a:lnTo>
                    <a:pt x="49784" y="132979"/>
                  </a:lnTo>
                  <a:lnTo>
                    <a:pt x="62508" y="133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58"/>
            <p:cNvSpPr/>
            <p:nvPr/>
          </p:nvSpPr>
          <p:spPr>
            <a:xfrm>
              <a:off x="2803932" y="2803981"/>
              <a:ext cx="107147" cy="115869"/>
            </a:xfrm>
            <a:custGeom>
              <a:avLst/>
              <a:gdLst/>
              <a:ahLst/>
              <a:cxnLst/>
              <a:rect l="0" t="0" r="0" b="0"/>
              <a:pathLst>
                <a:path w="107147" h="115869">
                  <a:moveTo>
                    <a:pt x="8920" y="17800"/>
                  </a:moveTo>
                  <a:lnTo>
                    <a:pt x="4179" y="17800"/>
                  </a:lnTo>
                  <a:lnTo>
                    <a:pt x="2783" y="18792"/>
                  </a:lnTo>
                  <a:lnTo>
                    <a:pt x="1852" y="20446"/>
                  </a:lnTo>
                  <a:lnTo>
                    <a:pt x="1231" y="22541"/>
                  </a:lnTo>
                  <a:lnTo>
                    <a:pt x="817" y="24929"/>
                  </a:lnTo>
                  <a:lnTo>
                    <a:pt x="541" y="27514"/>
                  </a:lnTo>
                  <a:lnTo>
                    <a:pt x="357" y="30229"/>
                  </a:lnTo>
                  <a:lnTo>
                    <a:pt x="235" y="33031"/>
                  </a:lnTo>
                  <a:lnTo>
                    <a:pt x="99" y="38791"/>
                  </a:lnTo>
                  <a:lnTo>
                    <a:pt x="0" y="61250"/>
                  </a:lnTo>
                  <a:lnTo>
                    <a:pt x="988" y="66610"/>
                  </a:lnTo>
                  <a:lnTo>
                    <a:pt x="2640" y="72168"/>
                  </a:lnTo>
                  <a:lnTo>
                    <a:pt x="4733" y="77858"/>
                  </a:lnTo>
                  <a:lnTo>
                    <a:pt x="6129" y="82644"/>
                  </a:lnTo>
                  <a:lnTo>
                    <a:pt x="7059" y="86826"/>
                  </a:lnTo>
                  <a:lnTo>
                    <a:pt x="7679" y="90606"/>
                  </a:lnTo>
                  <a:lnTo>
                    <a:pt x="9085" y="94119"/>
                  </a:lnTo>
                  <a:lnTo>
                    <a:pt x="11014" y="97453"/>
                  </a:lnTo>
                  <a:lnTo>
                    <a:pt x="13293" y="100668"/>
                  </a:lnTo>
                  <a:lnTo>
                    <a:pt x="15804" y="103803"/>
                  </a:lnTo>
                  <a:lnTo>
                    <a:pt x="18470" y="106886"/>
                  </a:lnTo>
                  <a:lnTo>
                    <a:pt x="26635" y="115868"/>
                  </a:lnTo>
                  <a:lnTo>
                    <a:pt x="29361" y="113311"/>
                  </a:lnTo>
                  <a:lnTo>
                    <a:pt x="31477" y="111240"/>
                  </a:lnTo>
                  <a:lnTo>
                    <a:pt x="31895" y="108866"/>
                  </a:lnTo>
                  <a:lnTo>
                    <a:pt x="31182" y="106292"/>
                  </a:lnTo>
                  <a:lnTo>
                    <a:pt x="29715" y="103584"/>
                  </a:lnTo>
                  <a:lnTo>
                    <a:pt x="28736" y="100786"/>
                  </a:lnTo>
                  <a:lnTo>
                    <a:pt x="28084" y="97929"/>
                  </a:lnTo>
                  <a:lnTo>
                    <a:pt x="27649" y="95032"/>
                  </a:lnTo>
                  <a:lnTo>
                    <a:pt x="27359" y="91116"/>
                  </a:lnTo>
                  <a:lnTo>
                    <a:pt x="27166" y="86521"/>
                  </a:lnTo>
                  <a:lnTo>
                    <a:pt x="26893" y="73220"/>
                  </a:lnTo>
                  <a:lnTo>
                    <a:pt x="26781" y="20654"/>
                  </a:lnTo>
                  <a:lnTo>
                    <a:pt x="27773" y="15734"/>
                  </a:lnTo>
                  <a:lnTo>
                    <a:pt x="29426" y="11461"/>
                  </a:lnTo>
                  <a:lnTo>
                    <a:pt x="34468" y="2217"/>
                  </a:lnTo>
                  <a:lnTo>
                    <a:pt x="35874" y="1458"/>
                  </a:lnTo>
                  <a:lnTo>
                    <a:pt x="37803" y="952"/>
                  </a:lnTo>
                  <a:lnTo>
                    <a:pt x="40081" y="615"/>
                  </a:lnTo>
                  <a:lnTo>
                    <a:pt x="42593" y="390"/>
                  </a:lnTo>
                  <a:lnTo>
                    <a:pt x="45259" y="240"/>
                  </a:lnTo>
                  <a:lnTo>
                    <a:pt x="50867" y="74"/>
                  </a:lnTo>
                  <a:lnTo>
                    <a:pt x="56667" y="0"/>
                  </a:lnTo>
                  <a:lnTo>
                    <a:pt x="59603" y="973"/>
                  </a:lnTo>
                  <a:lnTo>
                    <a:pt x="62553" y="2613"/>
                  </a:lnTo>
                  <a:lnTo>
                    <a:pt x="65511" y="4699"/>
                  </a:lnTo>
                  <a:lnTo>
                    <a:pt x="68475" y="8074"/>
                  </a:lnTo>
                  <a:lnTo>
                    <a:pt x="71444" y="12308"/>
                  </a:lnTo>
                  <a:lnTo>
                    <a:pt x="74415" y="17115"/>
                  </a:lnTo>
                  <a:lnTo>
                    <a:pt x="77388" y="22304"/>
                  </a:lnTo>
                  <a:lnTo>
                    <a:pt x="83337" y="33362"/>
                  </a:lnTo>
                  <a:lnTo>
                    <a:pt x="92264" y="50744"/>
                  </a:lnTo>
                  <a:lnTo>
                    <a:pt x="94249" y="56630"/>
                  </a:lnTo>
                  <a:lnTo>
                    <a:pt x="95571" y="62538"/>
                  </a:lnTo>
                  <a:lnTo>
                    <a:pt x="96453" y="68461"/>
                  </a:lnTo>
                  <a:lnTo>
                    <a:pt x="97041" y="74395"/>
                  </a:lnTo>
                  <a:lnTo>
                    <a:pt x="97433" y="80334"/>
                  </a:lnTo>
                  <a:lnTo>
                    <a:pt x="97694" y="86279"/>
                  </a:lnTo>
                  <a:lnTo>
                    <a:pt x="98860" y="91234"/>
                  </a:lnTo>
                  <a:lnTo>
                    <a:pt x="100630" y="95530"/>
                  </a:lnTo>
                  <a:lnTo>
                    <a:pt x="107146" y="1070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59"/>
            <p:cNvSpPr/>
            <p:nvPr/>
          </p:nvSpPr>
          <p:spPr>
            <a:xfrm>
              <a:off x="2912842" y="2803922"/>
              <a:ext cx="69675" cy="123616"/>
            </a:xfrm>
            <a:custGeom>
              <a:avLst/>
              <a:gdLst/>
              <a:ahLst/>
              <a:cxnLst/>
              <a:rect l="0" t="0" r="0" b="0"/>
              <a:pathLst>
                <a:path w="69675" h="123616">
                  <a:moveTo>
                    <a:pt x="69674" y="0"/>
                  </a:moveTo>
                  <a:lnTo>
                    <a:pt x="56371" y="0"/>
                  </a:lnTo>
                  <a:lnTo>
                    <a:pt x="53860" y="992"/>
                  </a:lnTo>
                  <a:lnTo>
                    <a:pt x="51194" y="2646"/>
                  </a:lnTo>
                  <a:lnTo>
                    <a:pt x="48424" y="4740"/>
                  </a:lnTo>
                  <a:lnTo>
                    <a:pt x="45585" y="7129"/>
                  </a:lnTo>
                  <a:lnTo>
                    <a:pt x="42701" y="9713"/>
                  </a:lnTo>
                  <a:lnTo>
                    <a:pt x="39786" y="12429"/>
                  </a:lnTo>
                  <a:lnTo>
                    <a:pt x="36850" y="16223"/>
                  </a:lnTo>
                  <a:lnTo>
                    <a:pt x="33900" y="20737"/>
                  </a:lnTo>
                  <a:lnTo>
                    <a:pt x="30942" y="25731"/>
                  </a:lnTo>
                  <a:lnTo>
                    <a:pt x="27978" y="31044"/>
                  </a:lnTo>
                  <a:lnTo>
                    <a:pt x="22038" y="42240"/>
                  </a:lnTo>
                  <a:lnTo>
                    <a:pt x="4188" y="77440"/>
                  </a:lnTo>
                  <a:lnTo>
                    <a:pt x="2204" y="82385"/>
                  </a:lnTo>
                  <a:lnTo>
                    <a:pt x="882" y="86673"/>
                  </a:lnTo>
                  <a:lnTo>
                    <a:pt x="0" y="90524"/>
                  </a:lnTo>
                  <a:lnTo>
                    <a:pt x="404" y="94084"/>
                  </a:lnTo>
                  <a:lnTo>
                    <a:pt x="1666" y="97449"/>
                  </a:lnTo>
                  <a:lnTo>
                    <a:pt x="3499" y="100685"/>
                  </a:lnTo>
                  <a:lnTo>
                    <a:pt x="5714" y="103834"/>
                  </a:lnTo>
                  <a:lnTo>
                    <a:pt x="8182" y="106926"/>
                  </a:lnTo>
                  <a:lnTo>
                    <a:pt x="10820" y="109979"/>
                  </a:lnTo>
                  <a:lnTo>
                    <a:pt x="14563" y="112015"/>
                  </a:lnTo>
                  <a:lnTo>
                    <a:pt x="19042" y="113372"/>
                  </a:lnTo>
                  <a:lnTo>
                    <a:pt x="24013" y="114276"/>
                  </a:lnTo>
                  <a:lnTo>
                    <a:pt x="29312" y="115872"/>
                  </a:lnTo>
                  <a:lnTo>
                    <a:pt x="34828" y="117927"/>
                  </a:lnTo>
                  <a:lnTo>
                    <a:pt x="40490" y="120290"/>
                  </a:lnTo>
                  <a:lnTo>
                    <a:pt x="45257" y="121865"/>
                  </a:lnTo>
                  <a:lnTo>
                    <a:pt x="49427" y="122915"/>
                  </a:lnTo>
                  <a:lnTo>
                    <a:pt x="53199" y="123615"/>
                  </a:lnTo>
                  <a:lnTo>
                    <a:pt x="56706" y="123090"/>
                  </a:lnTo>
                  <a:lnTo>
                    <a:pt x="60037" y="121747"/>
                  </a:lnTo>
                  <a:lnTo>
                    <a:pt x="69674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0"/>
            <p:cNvSpPr/>
            <p:nvPr/>
          </p:nvSpPr>
          <p:spPr>
            <a:xfrm>
              <a:off x="3045023" y="2781260"/>
              <a:ext cx="107158" cy="138332"/>
            </a:xfrm>
            <a:custGeom>
              <a:avLst/>
              <a:gdLst/>
              <a:ahLst/>
              <a:cxnLst/>
              <a:rect l="0" t="0" r="0" b="0"/>
              <a:pathLst>
                <a:path w="107158" h="138332">
                  <a:moveTo>
                    <a:pt x="0" y="67310"/>
                  </a:moveTo>
                  <a:lnTo>
                    <a:pt x="0" y="62570"/>
                  </a:lnTo>
                  <a:lnTo>
                    <a:pt x="992" y="61173"/>
                  </a:lnTo>
                  <a:lnTo>
                    <a:pt x="2646" y="60243"/>
                  </a:lnTo>
                  <a:lnTo>
                    <a:pt x="4741" y="59622"/>
                  </a:lnTo>
                  <a:lnTo>
                    <a:pt x="7130" y="59208"/>
                  </a:lnTo>
                  <a:lnTo>
                    <a:pt x="9714" y="58932"/>
                  </a:lnTo>
                  <a:lnTo>
                    <a:pt x="12429" y="58748"/>
                  </a:lnTo>
                  <a:lnTo>
                    <a:pt x="14239" y="57634"/>
                  </a:lnTo>
                  <a:lnTo>
                    <a:pt x="15446" y="55898"/>
                  </a:lnTo>
                  <a:lnTo>
                    <a:pt x="16250" y="53749"/>
                  </a:lnTo>
                  <a:lnTo>
                    <a:pt x="18771" y="52316"/>
                  </a:lnTo>
                  <a:lnTo>
                    <a:pt x="22436" y="51361"/>
                  </a:lnTo>
                  <a:lnTo>
                    <a:pt x="26864" y="50724"/>
                  </a:lnTo>
                  <a:lnTo>
                    <a:pt x="30808" y="50300"/>
                  </a:lnTo>
                  <a:lnTo>
                    <a:pt x="34429" y="50017"/>
                  </a:lnTo>
                  <a:lnTo>
                    <a:pt x="37836" y="49828"/>
                  </a:lnTo>
                  <a:lnTo>
                    <a:pt x="41099" y="48710"/>
                  </a:lnTo>
                  <a:lnTo>
                    <a:pt x="44266" y="46973"/>
                  </a:lnTo>
                  <a:lnTo>
                    <a:pt x="47371" y="44822"/>
                  </a:lnTo>
                  <a:lnTo>
                    <a:pt x="51424" y="42396"/>
                  </a:lnTo>
                  <a:lnTo>
                    <a:pt x="56111" y="39787"/>
                  </a:lnTo>
                  <a:lnTo>
                    <a:pt x="61220" y="37055"/>
                  </a:lnTo>
                  <a:lnTo>
                    <a:pt x="65618" y="35234"/>
                  </a:lnTo>
                  <a:lnTo>
                    <a:pt x="69542" y="34020"/>
                  </a:lnTo>
                  <a:lnTo>
                    <a:pt x="73151" y="33210"/>
                  </a:lnTo>
                  <a:lnTo>
                    <a:pt x="75556" y="31679"/>
                  </a:lnTo>
                  <a:lnTo>
                    <a:pt x="77160" y="29666"/>
                  </a:lnTo>
                  <a:lnTo>
                    <a:pt x="78229" y="27331"/>
                  </a:lnTo>
                  <a:lnTo>
                    <a:pt x="78942" y="24782"/>
                  </a:lnTo>
                  <a:lnTo>
                    <a:pt x="79417" y="22091"/>
                  </a:lnTo>
                  <a:lnTo>
                    <a:pt x="79734" y="19305"/>
                  </a:lnTo>
                  <a:lnTo>
                    <a:pt x="79945" y="16455"/>
                  </a:lnTo>
                  <a:lnTo>
                    <a:pt x="80086" y="13563"/>
                  </a:lnTo>
                  <a:lnTo>
                    <a:pt x="80312" y="6533"/>
                  </a:lnTo>
                  <a:lnTo>
                    <a:pt x="77697" y="2926"/>
                  </a:lnTo>
                  <a:lnTo>
                    <a:pt x="75611" y="575"/>
                  </a:lnTo>
                  <a:lnTo>
                    <a:pt x="73228" y="0"/>
                  </a:lnTo>
                  <a:lnTo>
                    <a:pt x="70647" y="608"/>
                  </a:lnTo>
                  <a:lnTo>
                    <a:pt x="67934" y="2006"/>
                  </a:lnTo>
                  <a:lnTo>
                    <a:pt x="64141" y="2938"/>
                  </a:lnTo>
                  <a:lnTo>
                    <a:pt x="59628" y="3560"/>
                  </a:lnTo>
                  <a:lnTo>
                    <a:pt x="54635" y="3974"/>
                  </a:lnTo>
                  <a:lnTo>
                    <a:pt x="50314" y="5242"/>
                  </a:lnTo>
                  <a:lnTo>
                    <a:pt x="46441" y="7080"/>
                  </a:lnTo>
                  <a:lnTo>
                    <a:pt x="42867" y="9298"/>
                  </a:lnTo>
                  <a:lnTo>
                    <a:pt x="39492" y="12760"/>
                  </a:lnTo>
                  <a:lnTo>
                    <a:pt x="36250" y="17053"/>
                  </a:lnTo>
                  <a:lnTo>
                    <a:pt x="33096" y="21899"/>
                  </a:lnTo>
                  <a:lnTo>
                    <a:pt x="29010" y="27115"/>
                  </a:lnTo>
                  <a:lnTo>
                    <a:pt x="24301" y="32576"/>
                  </a:lnTo>
                  <a:lnTo>
                    <a:pt x="19177" y="38201"/>
                  </a:lnTo>
                  <a:lnTo>
                    <a:pt x="15762" y="43935"/>
                  </a:lnTo>
                  <a:lnTo>
                    <a:pt x="13484" y="49743"/>
                  </a:lnTo>
                  <a:lnTo>
                    <a:pt x="11966" y="55598"/>
                  </a:lnTo>
                  <a:lnTo>
                    <a:pt x="10954" y="61487"/>
                  </a:lnTo>
                  <a:lnTo>
                    <a:pt x="10279" y="67397"/>
                  </a:lnTo>
                  <a:lnTo>
                    <a:pt x="9829" y="73321"/>
                  </a:lnTo>
                  <a:lnTo>
                    <a:pt x="9330" y="82549"/>
                  </a:lnTo>
                  <a:lnTo>
                    <a:pt x="9197" y="86399"/>
                  </a:lnTo>
                  <a:lnTo>
                    <a:pt x="9009" y="101299"/>
                  </a:lnTo>
                  <a:lnTo>
                    <a:pt x="10967" y="105844"/>
                  </a:lnTo>
                  <a:lnTo>
                    <a:pt x="14257" y="109867"/>
                  </a:lnTo>
                  <a:lnTo>
                    <a:pt x="18434" y="113541"/>
                  </a:lnTo>
                  <a:lnTo>
                    <a:pt x="25722" y="120269"/>
                  </a:lnTo>
                  <a:lnTo>
                    <a:pt x="29054" y="123452"/>
                  </a:lnTo>
                  <a:lnTo>
                    <a:pt x="33260" y="125574"/>
                  </a:lnTo>
                  <a:lnTo>
                    <a:pt x="38049" y="126989"/>
                  </a:lnTo>
                  <a:lnTo>
                    <a:pt x="43225" y="127932"/>
                  </a:lnTo>
                  <a:lnTo>
                    <a:pt x="48661" y="129553"/>
                  </a:lnTo>
                  <a:lnTo>
                    <a:pt x="54268" y="131626"/>
                  </a:lnTo>
                  <a:lnTo>
                    <a:pt x="59992" y="134000"/>
                  </a:lnTo>
                  <a:lnTo>
                    <a:pt x="65792" y="135582"/>
                  </a:lnTo>
                  <a:lnTo>
                    <a:pt x="71642" y="136637"/>
                  </a:lnTo>
                  <a:lnTo>
                    <a:pt x="77527" y="137341"/>
                  </a:lnTo>
                  <a:lnTo>
                    <a:pt x="82443" y="137810"/>
                  </a:lnTo>
                  <a:lnTo>
                    <a:pt x="86712" y="138123"/>
                  </a:lnTo>
                  <a:lnTo>
                    <a:pt x="90550" y="138331"/>
                  </a:lnTo>
                  <a:lnTo>
                    <a:pt x="94101" y="137478"/>
                  </a:lnTo>
                  <a:lnTo>
                    <a:pt x="97461" y="135917"/>
                  </a:lnTo>
                  <a:lnTo>
                    <a:pt x="107157" y="1298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1"/>
            <p:cNvSpPr/>
            <p:nvPr/>
          </p:nvSpPr>
          <p:spPr>
            <a:xfrm>
              <a:off x="3295587" y="2759428"/>
              <a:ext cx="115555" cy="142530"/>
            </a:xfrm>
            <a:custGeom>
              <a:avLst/>
              <a:gdLst/>
              <a:ahLst/>
              <a:cxnLst/>
              <a:rect l="0" t="0" r="0" b="0"/>
              <a:pathLst>
                <a:path w="115555" h="142530">
                  <a:moveTo>
                    <a:pt x="26257" y="71283"/>
                  </a:moveTo>
                  <a:lnTo>
                    <a:pt x="26257" y="63594"/>
                  </a:lnTo>
                  <a:lnTo>
                    <a:pt x="27249" y="63180"/>
                  </a:lnTo>
                  <a:lnTo>
                    <a:pt x="28903" y="62905"/>
                  </a:lnTo>
                  <a:lnTo>
                    <a:pt x="33945" y="62462"/>
                  </a:lnTo>
                  <a:lnTo>
                    <a:pt x="37280" y="59756"/>
                  </a:lnTo>
                  <a:lnTo>
                    <a:pt x="42766" y="54674"/>
                  </a:lnTo>
                  <a:lnTo>
                    <a:pt x="48457" y="49053"/>
                  </a:lnTo>
                  <a:lnTo>
                    <a:pt x="50979" y="47534"/>
                  </a:lnTo>
                  <a:lnTo>
                    <a:pt x="53652" y="46520"/>
                  </a:lnTo>
                  <a:lnTo>
                    <a:pt x="56427" y="45845"/>
                  </a:lnTo>
                  <a:lnTo>
                    <a:pt x="58276" y="44402"/>
                  </a:lnTo>
                  <a:lnTo>
                    <a:pt x="59509" y="42448"/>
                  </a:lnTo>
                  <a:lnTo>
                    <a:pt x="60331" y="40154"/>
                  </a:lnTo>
                  <a:lnTo>
                    <a:pt x="61872" y="37632"/>
                  </a:lnTo>
                  <a:lnTo>
                    <a:pt x="63891" y="34958"/>
                  </a:lnTo>
                  <a:lnTo>
                    <a:pt x="66229" y="32184"/>
                  </a:lnTo>
                  <a:lnTo>
                    <a:pt x="67788" y="29342"/>
                  </a:lnTo>
                  <a:lnTo>
                    <a:pt x="68827" y="26455"/>
                  </a:lnTo>
                  <a:lnTo>
                    <a:pt x="69520" y="23538"/>
                  </a:lnTo>
                  <a:lnTo>
                    <a:pt x="70974" y="20601"/>
                  </a:lnTo>
                  <a:lnTo>
                    <a:pt x="72935" y="17651"/>
                  </a:lnTo>
                  <a:lnTo>
                    <a:pt x="75236" y="14693"/>
                  </a:lnTo>
                  <a:lnTo>
                    <a:pt x="75776" y="11728"/>
                  </a:lnTo>
                  <a:lnTo>
                    <a:pt x="75145" y="8759"/>
                  </a:lnTo>
                  <a:lnTo>
                    <a:pt x="71743" y="1606"/>
                  </a:lnTo>
                  <a:lnTo>
                    <a:pt x="70471" y="1019"/>
                  </a:lnTo>
                  <a:lnTo>
                    <a:pt x="68632" y="628"/>
                  </a:lnTo>
                  <a:lnTo>
                    <a:pt x="66413" y="367"/>
                  </a:lnTo>
                  <a:lnTo>
                    <a:pt x="63942" y="193"/>
                  </a:lnTo>
                  <a:lnTo>
                    <a:pt x="61302" y="77"/>
                  </a:lnTo>
                  <a:lnTo>
                    <a:pt x="58550" y="0"/>
                  </a:lnTo>
                  <a:lnTo>
                    <a:pt x="55723" y="941"/>
                  </a:lnTo>
                  <a:lnTo>
                    <a:pt x="52847" y="2560"/>
                  </a:lnTo>
                  <a:lnTo>
                    <a:pt x="49936" y="4631"/>
                  </a:lnTo>
                  <a:lnTo>
                    <a:pt x="46012" y="7005"/>
                  </a:lnTo>
                  <a:lnTo>
                    <a:pt x="41411" y="9579"/>
                  </a:lnTo>
                  <a:lnTo>
                    <a:pt x="36360" y="12288"/>
                  </a:lnTo>
                  <a:lnTo>
                    <a:pt x="32000" y="16078"/>
                  </a:lnTo>
                  <a:lnTo>
                    <a:pt x="28101" y="20589"/>
                  </a:lnTo>
                  <a:lnTo>
                    <a:pt x="24510" y="25580"/>
                  </a:lnTo>
                  <a:lnTo>
                    <a:pt x="21124" y="30893"/>
                  </a:lnTo>
                  <a:lnTo>
                    <a:pt x="17874" y="36419"/>
                  </a:lnTo>
                  <a:lnTo>
                    <a:pt x="14715" y="42087"/>
                  </a:lnTo>
                  <a:lnTo>
                    <a:pt x="8559" y="53677"/>
                  </a:lnTo>
                  <a:lnTo>
                    <a:pt x="5529" y="59545"/>
                  </a:lnTo>
                  <a:lnTo>
                    <a:pt x="3509" y="65442"/>
                  </a:lnTo>
                  <a:lnTo>
                    <a:pt x="2162" y="71358"/>
                  </a:lnTo>
                  <a:lnTo>
                    <a:pt x="1264" y="77286"/>
                  </a:lnTo>
                  <a:lnTo>
                    <a:pt x="665" y="83222"/>
                  </a:lnTo>
                  <a:lnTo>
                    <a:pt x="266" y="89165"/>
                  </a:lnTo>
                  <a:lnTo>
                    <a:pt x="0" y="95110"/>
                  </a:lnTo>
                  <a:lnTo>
                    <a:pt x="815" y="100066"/>
                  </a:lnTo>
                  <a:lnTo>
                    <a:pt x="2350" y="104363"/>
                  </a:lnTo>
                  <a:lnTo>
                    <a:pt x="9252" y="117795"/>
                  </a:lnTo>
                  <a:lnTo>
                    <a:pt x="11944" y="123127"/>
                  </a:lnTo>
                  <a:lnTo>
                    <a:pt x="14730" y="127674"/>
                  </a:lnTo>
                  <a:lnTo>
                    <a:pt x="17581" y="131697"/>
                  </a:lnTo>
                  <a:lnTo>
                    <a:pt x="20473" y="135372"/>
                  </a:lnTo>
                  <a:lnTo>
                    <a:pt x="24385" y="137821"/>
                  </a:lnTo>
                  <a:lnTo>
                    <a:pt x="28978" y="139454"/>
                  </a:lnTo>
                  <a:lnTo>
                    <a:pt x="34024" y="140543"/>
                  </a:lnTo>
                  <a:lnTo>
                    <a:pt x="39372" y="141269"/>
                  </a:lnTo>
                  <a:lnTo>
                    <a:pt x="44922" y="141753"/>
                  </a:lnTo>
                  <a:lnTo>
                    <a:pt x="50607" y="142075"/>
                  </a:lnTo>
                  <a:lnTo>
                    <a:pt x="62214" y="142434"/>
                  </a:lnTo>
                  <a:lnTo>
                    <a:pt x="68088" y="142529"/>
                  </a:lnTo>
                  <a:lnTo>
                    <a:pt x="73988" y="141601"/>
                  </a:lnTo>
                  <a:lnTo>
                    <a:pt x="79906" y="139990"/>
                  </a:lnTo>
                  <a:lnTo>
                    <a:pt x="85835" y="137923"/>
                  </a:lnTo>
                  <a:lnTo>
                    <a:pt x="90780" y="136546"/>
                  </a:lnTo>
                  <a:lnTo>
                    <a:pt x="95070" y="135627"/>
                  </a:lnTo>
                  <a:lnTo>
                    <a:pt x="98921" y="135015"/>
                  </a:lnTo>
                  <a:lnTo>
                    <a:pt x="102481" y="134607"/>
                  </a:lnTo>
                  <a:lnTo>
                    <a:pt x="105846" y="134335"/>
                  </a:lnTo>
                  <a:lnTo>
                    <a:pt x="115554" y="1337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62"/>
            <p:cNvSpPr/>
            <p:nvPr/>
          </p:nvSpPr>
          <p:spPr>
            <a:xfrm>
              <a:off x="3420070" y="2669977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17859"/>
                  </a:moveTo>
                  <a:lnTo>
                    <a:pt x="0" y="10170"/>
                  </a:lnTo>
                  <a:lnTo>
                    <a:pt x="993" y="9757"/>
                  </a:lnTo>
                  <a:lnTo>
                    <a:pt x="2646" y="9481"/>
                  </a:lnTo>
                  <a:lnTo>
                    <a:pt x="4741" y="9297"/>
                  </a:lnTo>
                  <a:lnTo>
                    <a:pt x="7130" y="9174"/>
                  </a:lnTo>
                  <a:lnTo>
                    <a:pt x="12429" y="9038"/>
                  </a:lnTo>
                  <a:lnTo>
                    <a:pt x="16224" y="8010"/>
                  </a:lnTo>
                  <a:lnTo>
                    <a:pt x="20737" y="6332"/>
                  </a:lnTo>
                  <a:lnTo>
                    <a:pt x="3571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Annotation63"/>
          <p:cNvSpPr/>
          <p:nvPr/>
        </p:nvSpPr>
        <p:spPr>
          <a:xfrm>
            <a:off x="5688211" y="2687836"/>
            <a:ext cx="8931" cy="491134"/>
          </a:xfrm>
          <a:custGeom>
            <a:avLst/>
            <a:gdLst/>
            <a:ahLst/>
            <a:cxnLst/>
            <a:rect l="0" t="0" r="0" b="0"/>
            <a:pathLst>
              <a:path w="8931" h="491134">
                <a:moveTo>
                  <a:pt x="0" y="0"/>
                </a:moveTo>
                <a:lnTo>
                  <a:pt x="0" y="195335"/>
                </a:lnTo>
                <a:lnTo>
                  <a:pt x="992" y="204637"/>
                </a:lnTo>
                <a:lnTo>
                  <a:pt x="2646" y="213815"/>
                </a:lnTo>
                <a:lnTo>
                  <a:pt x="4740" y="222911"/>
                </a:lnTo>
                <a:lnTo>
                  <a:pt x="6137" y="232943"/>
                </a:lnTo>
                <a:lnTo>
                  <a:pt x="7068" y="243600"/>
                </a:lnTo>
                <a:lnTo>
                  <a:pt x="7689" y="254673"/>
                </a:lnTo>
                <a:lnTo>
                  <a:pt x="8378" y="274915"/>
                </a:lnTo>
                <a:lnTo>
                  <a:pt x="8820" y="312163"/>
                </a:lnTo>
                <a:lnTo>
                  <a:pt x="8930" y="49113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64"/>
          <p:cNvSpPr/>
          <p:nvPr/>
        </p:nvSpPr>
        <p:spPr>
          <a:xfrm>
            <a:off x="5697141" y="2946797"/>
            <a:ext cx="223243" cy="8931"/>
          </a:xfrm>
          <a:custGeom>
            <a:avLst/>
            <a:gdLst/>
            <a:ahLst/>
            <a:cxnLst/>
            <a:rect l="0" t="0" r="0" b="0"/>
            <a:pathLst>
              <a:path w="223243" h="8931">
                <a:moveTo>
                  <a:pt x="0" y="0"/>
                </a:moveTo>
                <a:lnTo>
                  <a:pt x="7688" y="0"/>
                </a:lnTo>
                <a:lnTo>
                  <a:pt x="10086" y="992"/>
                </a:lnTo>
                <a:lnTo>
                  <a:pt x="13669" y="2646"/>
                </a:lnTo>
                <a:lnTo>
                  <a:pt x="18043" y="4740"/>
                </a:lnTo>
                <a:lnTo>
                  <a:pt x="21950" y="5145"/>
                </a:lnTo>
                <a:lnTo>
                  <a:pt x="25548" y="4422"/>
                </a:lnTo>
                <a:lnTo>
                  <a:pt x="28938" y="2948"/>
                </a:lnTo>
                <a:lnTo>
                  <a:pt x="33182" y="2957"/>
                </a:lnTo>
                <a:lnTo>
                  <a:pt x="37997" y="3956"/>
                </a:lnTo>
                <a:lnTo>
                  <a:pt x="43190" y="5614"/>
                </a:lnTo>
                <a:lnTo>
                  <a:pt x="48637" y="6719"/>
                </a:lnTo>
                <a:lnTo>
                  <a:pt x="54253" y="7456"/>
                </a:lnTo>
                <a:lnTo>
                  <a:pt x="59980" y="7947"/>
                </a:lnTo>
                <a:lnTo>
                  <a:pt x="65784" y="8275"/>
                </a:lnTo>
                <a:lnTo>
                  <a:pt x="77523" y="8638"/>
                </a:lnTo>
                <a:lnTo>
                  <a:pt x="109819" y="8891"/>
                </a:lnTo>
                <a:lnTo>
                  <a:pt x="223242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65"/>
          <p:cNvSpPr/>
          <p:nvPr/>
        </p:nvSpPr>
        <p:spPr>
          <a:xfrm>
            <a:off x="5902523" y="2705695"/>
            <a:ext cx="35720" cy="482204"/>
          </a:xfrm>
          <a:custGeom>
            <a:avLst/>
            <a:gdLst/>
            <a:ahLst/>
            <a:cxnLst/>
            <a:rect l="0" t="0" r="0" b="0"/>
            <a:pathLst>
              <a:path w="35720" h="482204">
                <a:moveTo>
                  <a:pt x="0" y="0"/>
                </a:moveTo>
                <a:lnTo>
                  <a:pt x="4740" y="4741"/>
                </a:lnTo>
                <a:lnTo>
                  <a:pt x="6138" y="7130"/>
                </a:lnTo>
                <a:lnTo>
                  <a:pt x="7068" y="9714"/>
                </a:lnTo>
                <a:lnTo>
                  <a:pt x="8103" y="16224"/>
                </a:lnTo>
                <a:lnTo>
                  <a:pt x="8685" y="31045"/>
                </a:lnTo>
                <a:lnTo>
                  <a:pt x="8821" y="42241"/>
                </a:lnTo>
                <a:lnTo>
                  <a:pt x="9849" y="48996"/>
                </a:lnTo>
                <a:lnTo>
                  <a:pt x="11527" y="56477"/>
                </a:lnTo>
                <a:lnTo>
                  <a:pt x="13638" y="64441"/>
                </a:lnTo>
                <a:lnTo>
                  <a:pt x="15045" y="72726"/>
                </a:lnTo>
                <a:lnTo>
                  <a:pt x="15983" y="81226"/>
                </a:lnTo>
                <a:lnTo>
                  <a:pt x="16609" y="89870"/>
                </a:lnTo>
                <a:lnTo>
                  <a:pt x="17026" y="98608"/>
                </a:lnTo>
                <a:lnTo>
                  <a:pt x="17489" y="116256"/>
                </a:lnTo>
                <a:lnTo>
                  <a:pt x="17827" y="177368"/>
                </a:lnTo>
                <a:lnTo>
                  <a:pt x="18830" y="187698"/>
                </a:lnTo>
                <a:lnTo>
                  <a:pt x="20491" y="198554"/>
                </a:lnTo>
                <a:lnTo>
                  <a:pt x="22591" y="209760"/>
                </a:lnTo>
                <a:lnTo>
                  <a:pt x="23990" y="220207"/>
                </a:lnTo>
                <a:lnTo>
                  <a:pt x="24923" y="230149"/>
                </a:lnTo>
                <a:lnTo>
                  <a:pt x="25545" y="239753"/>
                </a:lnTo>
                <a:lnTo>
                  <a:pt x="25960" y="250124"/>
                </a:lnTo>
                <a:lnTo>
                  <a:pt x="26544" y="282691"/>
                </a:lnTo>
                <a:lnTo>
                  <a:pt x="26790" y="478895"/>
                </a:lnTo>
                <a:lnTo>
                  <a:pt x="27782" y="479998"/>
                </a:lnTo>
                <a:lnTo>
                  <a:pt x="29435" y="480733"/>
                </a:lnTo>
                <a:lnTo>
                  <a:pt x="35719" y="48220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66"/>
          <p:cNvSpPr/>
          <p:nvPr/>
        </p:nvSpPr>
        <p:spPr>
          <a:xfrm>
            <a:off x="6054328" y="2446734"/>
            <a:ext cx="535782" cy="392908"/>
          </a:xfrm>
          <a:custGeom>
            <a:avLst/>
            <a:gdLst/>
            <a:ahLst/>
            <a:cxnLst/>
            <a:rect l="0" t="0" r="0" b="0"/>
            <a:pathLst>
              <a:path w="535782" h="392908">
                <a:moveTo>
                  <a:pt x="0" y="392907"/>
                </a:moveTo>
                <a:lnTo>
                  <a:pt x="4740" y="388166"/>
                </a:lnTo>
                <a:lnTo>
                  <a:pt x="7129" y="386770"/>
                </a:lnTo>
                <a:lnTo>
                  <a:pt x="12429" y="385218"/>
                </a:lnTo>
                <a:lnTo>
                  <a:pt x="14239" y="383812"/>
                </a:lnTo>
                <a:lnTo>
                  <a:pt x="15446" y="381883"/>
                </a:lnTo>
                <a:lnTo>
                  <a:pt x="16250" y="379604"/>
                </a:lnTo>
                <a:lnTo>
                  <a:pt x="19790" y="374427"/>
                </a:lnTo>
                <a:lnTo>
                  <a:pt x="30007" y="363288"/>
                </a:lnTo>
                <a:lnTo>
                  <a:pt x="46497" y="346487"/>
                </a:lnTo>
                <a:lnTo>
                  <a:pt x="60961" y="336709"/>
                </a:lnTo>
                <a:lnTo>
                  <a:pt x="72072" y="327911"/>
                </a:lnTo>
                <a:lnTo>
                  <a:pt x="83626" y="317387"/>
                </a:lnTo>
                <a:lnTo>
                  <a:pt x="95376" y="306095"/>
                </a:lnTo>
                <a:lnTo>
                  <a:pt x="109858" y="294462"/>
                </a:lnTo>
                <a:lnTo>
                  <a:pt x="125224" y="282677"/>
                </a:lnTo>
                <a:lnTo>
                  <a:pt x="138668" y="270824"/>
                </a:lnTo>
                <a:lnTo>
                  <a:pt x="153904" y="258942"/>
                </a:lnTo>
                <a:lnTo>
                  <a:pt x="162134" y="252996"/>
                </a:lnTo>
                <a:lnTo>
                  <a:pt x="170597" y="246054"/>
                </a:lnTo>
                <a:lnTo>
                  <a:pt x="179216" y="238450"/>
                </a:lnTo>
                <a:lnTo>
                  <a:pt x="195737" y="223056"/>
                </a:lnTo>
                <a:lnTo>
                  <a:pt x="209695" y="209600"/>
                </a:lnTo>
                <a:lnTo>
                  <a:pt x="217187" y="203233"/>
                </a:lnTo>
                <a:lnTo>
                  <a:pt x="225159" y="197005"/>
                </a:lnTo>
                <a:lnTo>
                  <a:pt x="233449" y="190868"/>
                </a:lnTo>
                <a:lnTo>
                  <a:pt x="250599" y="178757"/>
                </a:lnTo>
                <a:lnTo>
                  <a:pt x="339338" y="119066"/>
                </a:lnTo>
                <a:lnTo>
                  <a:pt x="354546" y="107158"/>
                </a:lnTo>
                <a:lnTo>
                  <a:pt x="368912" y="95251"/>
                </a:lnTo>
                <a:lnTo>
                  <a:pt x="385219" y="83344"/>
                </a:lnTo>
                <a:lnTo>
                  <a:pt x="411134" y="65485"/>
                </a:lnTo>
                <a:lnTo>
                  <a:pt x="426142" y="56224"/>
                </a:lnTo>
                <a:lnTo>
                  <a:pt x="440420" y="47809"/>
                </a:lnTo>
                <a:lnTo>
                  <a:pt x="456688" y="37454"/>
                </a:lnTo>
                <a:lnTo>
                  <a:pt x="471194" y="28883"/>
                </a:lnTo>
                <a:lnTo>
                  <a:pt x="487871" y="18480"/>
                </a:lnTo>
                <a:lnTo>
                  <a:pt x="491934" y="15297"/>
                </a:lnTo>
                <a:lnTo>
                  <a:pt x="496628" y="13174"/>
                </a:lnTo>
                <a:lnTo>
                  <a:pt x="511723" y="9195"/>
                </a:lnTo>
                <a:lnTo>
                  <a:pt x="524663" y="1407"/>
                </a:lnTo>
                <a:lnTo>
                  <a:pt x="528525" y="626"/>
                </a:lnTo>
                <a:lnTo>
                  <a:pt x="535781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67"/>
          <p:cNvSpPr/>
          <p:nvPr/>
        </p:nvSpPr>
        <p:spPr>
          <a:xfrm>
            <a:off x="6688492" y="2187811"/>
            <a:ext cx="326100" cy="312369"/>
          </a:xfrm>
          <a:custGeom>
            <a:avLst/>
            <a:gdLst/>
            <a:ahLst/>
            <a:cxnLst/>
            <a:rect l="0" t="0" r="0" b="0"/>
            <a:pathLst>
              <a:path w="326100" h="312369">
                <a:moveTo>
                  <a:pt x="124860" y="26752"/>
                </a:moveTo>
                <a:lnTo>
                  <a:pt x="120120" y="31492"/>
                </a:lnTo>
                <a:lnTo>
                  <a:pt x="117731" y="32888"/>
                </a:lnTo>
                <a:lnTo>
                  <a:pt x="112431" y="34440"/>
                </a:lnTo>
                <a:lnTo>
                  <a:pt x="103869" y="35313"/>
                </a:lnTo>
                <a:lnTo>
                  <a:pt x="95356" y="38164"/>
                </a:lnTo>
                <a:lnTo>
                  <a:pt x="90307" y="40313"/>
                </a:lnTo>
                <a:lnTo>
                  <a:pt x="85950" y="43730"/>
                </a:lnTo>
                <a:lnTo>
                  <a:pt x="78462" y="52818"/>
                </a:lnTo>
                <a:lnTo>
                  <a:pt x="69182" y="60826"/>
                </a:lnTo>
                <a:lnTo>
                  <a:pt x="63928" y="64351"/>
                </a:lnTo>
                <a:lnTo>
                  <a:pt x="58442" y="68685"/>
                </a:lnTo>
                <a:lnTo>
                  <a:pt x="52800" y="73559"/>
                </a:lnTo>
                <a:lnTo>
                  <a:pt x="47054" y="78792"/>
                </a:lnTo>
                <a:lnTo>
                  <a:pt x="42231" y="84266"/>
                </a:lnTo>
                <a:lnTo>
                  <a:pt x="38024" y="89899"/>
                </a:lnTo>
                <a:lnTo>
                  <a:pt x="34227" y="95639"/>
                </a:lnTo>
                <a:lnTo>
                  <a:pt x="30703" y="102442"/>
                </a:lnTo>
                <a:lnTo>
                  <a:pt x="27362" y="109954"/>
                </a:lnTo>
                <a:lnTo>
                  <a:pt x="24142" y="117938"/>
                </a:lnTo>
                <a:lnTo>
                  <a:pt x="21004" y="125246"/>
                </a:lnTo>
                <a:lnTo>
                  <a:pt x="14871" y="138657"/>
                </a:lnTo>
                <a:lnTo>
                  <a:pt x="11846" y="146003"/>
                </a:lnTo>
                <a:lnTo>
                  <a:pt x="8837" y="153878"/>
                </a:lnTo>
                <a:lnTo>
                  <a:pt x="5840" y="162104"/>
                </a:lnTo>
                <a:lnTo>
                  <a:pt x="3841" y="169572"/>
                </a:lnTo>
                <a:lnTo>
                  <a:pt x="2509" y="176536"/>
                </a:lnTo>
                <a:lnTo>
                  <a:pt x="1621" y="183162"/>
                </a:lnTo>
                <a:lnTo>
                  <a:pt x="1028" y="190556"/>
                </a:lnTo>
                <a:lnTo>
                  <a:pt x="634" y="198463"/>
                </a:lnTo>
                <a:lnTo>
                  <a:pt x="195" y="214193"/>
                </a:lnTo>
                <a:lnTo>
                  <a:pt x="0" y="227798"/>
                </a:lnTo>
                <a:lnTo>
                  <a:pt x="940" y="234205"/>
                </a:lnTo>
                <a:lnTo>
                  <a:pt x="2559" y="240460"/>
                </a:lnTo>
                <a:lnTo>
                  <a:pt x="4630" y="246614"/>
                </a:lnTo>
                <a:lnTo>
                  <a:pt x="7004" y="252701"/>
                </a:lnTo>
                <a:lnTo>
                  <a:pt x="9578" y="258744"/>
                </a:lnTo>
                <a:lnTo>
                  <a:pt x="12286" y="264757"/>
                </a:lnTo>
                <a:lnTo>
                  <a:pt x="16076" y="269758"/>
                </a:lnTo>
                <a:lnTo>
                  <a:pt x="25579" y="277960"/>
                </a:lnTo>
                <a:lnTo>
                  <a:pt x="33771" y="287558"/>
                </a:lnTo>
                <a:lnTo>
                  <a:pt x="37346" y="292896"/>
                </a:lnTo>
                <a:lnTo>
                  <a:pt x="41712" y="296455"/>
                </a:lnTo>
                <a:lnTo>
                  <a:pt x="46608" y="298827"/>
                </a:lnTo>
                <a:lnTo>
                  <a:pt x="58331" y="302455"/>
                </a:lnTo>
                <a:lnTo>
                  <a:pt x="73463" y="307375"/>
                </a:lnTo>
                <a:lnTo>
                  <a:pt x="80673" y="309084"/>
                </a:lnTo>
                <a:lnTo>
                  <a:pt x="87464" y="310223"/>
                </a:lnTo>
                <a:lnTo>
                  <a:pt x="93976" y="310982"/>
                </a:lnTo>
                <a:lnTo>
                  <a:pt x="100302" y="311489"/>
                </a:lnTo>
                <a:lnTo>
                  <a:pt x="106504" y="311827"/>
                </a:lnTo>
                <a:lnTo>
                  <a:pt x="112622" y="312051"/>
                </a:lnTo>
                <a:lnTo>
                  <a:pt x="135456" y="312368"/>
                </a:lnTo>
                <a:lnTo>
                  <a:pt x="143830" y="311420"/>
                </a:lnTo>
                <a:lnTo>
                  <a:pt x="152388" y="309796"/>
                </a:lnTo>
                <a:lnTo>
                  <a:pt x="161071" y="307722"/>
                </a:lnTo>
                <a:lnTo>
                  <a:pt x="168844" y="306338"/>
                </a:lnTo>
                <a:lnTo>
                  <a:pt x="176011" y="305416"/>
                </a:lnTo>
                <a:lnTo>
                  <a:pt x="182773" y="304801"/>
                </a:lnTo>
                <a:lnTo>
                  <a:pt x="190257" y="303399"/>
                </a:lnTo>
                <a:lnTo>
                  <a:pt x="198223" y="301472"/>
                </a:lnTo>
                <a:lnTo>
                  <a:pt x="206511" y="299195"/>
                </a:lnTo>
                <a:lnTo>
                  <a:pt x="214020" y="295693"/>
                </a:lnTo>
                <a:lnTo>
                  <a:pt x="221011" y="291374"/>
                </a:lnTo>
                <a:lnTo>
                  <a:pt x="227656" y="286510"/>
                </a:lnTo>
                <a:lnTo>
                  <a:pt x="234070" y="282276"/>
                </a:lnTo>
                <a:lnTo>
                  <a:pt x="240331" y="278460"/>
                </a:lnTo>
                <a:lnTo>
                  <a:pt x="246489" y="274925"/>
                </a:lnTo>
                <a:lnTo>
                  <a:pt x="252578" y="270583"/>
                </a:lnTo>
                <a:lnTo>
                  <a:pt x="258623" y="265704"/>
                </a:lnTo>
                <a:lnTo>
                  <a:pt x="264636" y="260467"/>
                </a:lnTo>
                <a:lnTo>
                  <a:pt x="270630" y="255984"/>
                </a:lnTo>
                <a:lnTo>
                  <a:pt x="276610" y="252002"/>
                </a:lnTo>
                <a:lnTo>
                  <a:pt x="282581" y="248356"/>
                </a:lnTo>
                <a:lnTo>
                  <a:pt x="287554" y="242949"/>
                </a:lnTo>
                <a:lnTo>
                  <a:pt x="291862" y="236367"/>
                </a:lnTo>
                <a:lnTo>
                  <a:pt x="305904" y="209158"/>
                </a:lnTo>
                <a:lnTo>
                  <a:pt x="315204" y="190710"/>
                </a:lnTo>
                <a:lnTo>
                  <a:pt x="317240" y="184674"/>
                </a:lnTo>
                <a:lnTo>
                  <a:pt x="318598" y="178666"/>
                </a:lnTo>
                <a:lnTo>
                  <a:pt x="319502" y="172676"/>
                </a:lnTo>
                <a:lnTo>
                  <a:pt x="321098" y="166699"/>
                </a:lnTo>
                <a:lnTo>
                  <a:pt x="323154" y="160729"/>
                </a:lnTo>
                <a:lnTo>
                  <a:pt x="325517" y="154766"/>
                </a:lnTo>
                <a:lnTo>
                  <a:pt x="326099" y="147813"/>
                </a:lnTo>
                <a:lnTo>
                  <a:pt x="325496" y="140201"/>
                </a:lnTo>
                <a:lnTo>
                  <a:pt x="324102" y="132150"/>
                </a:lnTo>
                <a:lnTo>
                  <a:pt x="323172" y="124798"/>
                </a:lnTo>
                <a:lnTo>
                  <a:pt x="322552" y="117913"/>
                </a:lnTo>
                <a:lnTo>
                  <a:pt x="322139" y="111338"/>
                </a:lnTo>
                <a:lnTo>
                  <a:pt x="320872" y="104971"/>
                </a:lnTo>
                <a:lnTo>
                  <a:pt x="319035" y="98742"/>
                </a:lnTo>
                <a:lnTo>
                  <a:pt x="316817" y="92604"/>
                </a:lnTo>
                <a:lnTo>
                  <a:pt x="314346" y="86528"/>
                </a:lnTo>
                <a:lnTo>
                  <a:pt x="311708" y="80493"/>
                </a:lnTo>
                <a:lnTo>
                  <a:pt x="306130" y="68496"/>
                </a:lnTo>
                <a:lnTo>
                  <a:pt x="300343" y="56549"/>
                </a:lnTo>
                <a:lnTo>
                  <a:pt x="296419" y="51578"/>
                </a:lnTo>
                <a:lnTo>
                  <a:pt x="286766" y="43408"/>
                </a:lnTo>
                <a:lnTo>
                  <a:pt x="278508" y="33824"/>
                </a:lnTo>
                <a:lnTo>
                  <a:pt x="274917" y="28490"/>
                </a:lnTo>
                <a:lnTo>
                  <a:pt x="265635" y="19917"/>
                </a:lnTo>
                <a:lnTo>
                  <a:pt x="255887" y="13792"/>
                </a:lnTo>
                <a:lnTo>
                  <a:pt x="248247" y="11070"/>
                </a:lnTo>
                <a:lnTo>
                  <a:pt x="238899" y="7214"/>
                </a:lnTo>
                <a:lnTo>
                  <a:pt x="233627" y="4797"/>
                </a:lnTo>
                <a:lnTo>
                  <a:pt x="228129" y="3185"/>
                </a:lnTo>
                <a:lnTo>
                  <a:pt x="222479" y="2111"/>
                </a:lnTo>
                <a:lnTo>
                  <a:pt x="216728" y="1395"/>
                </a:lnTo>
                <a:lnTo>
                  <a:pt x="207692" y="599"/>
                </a:lnTo>
                <a:lnTo>
                  <a:pt x="199377" y="245"/>
                </a:lnTo>
                <a:lnTo>
                  <a:pt x="176846" y="0"/>
                </a:lnTo>
                <a:lnTo>
                  <a:pt x="167478" y="2625"/>
                </a:lnTo>
                <a:lnTo>
                  <a:pt x="157692" y="6107"/>
                </a:lnTo>
                <a:lnTo>
                  <a:pt x="150035" y="7654"/>
                </a:lnTo>
                <a:lnTo>
                  <a:pt x="147596" y="9059"/>
                </a:lnTo>
                <a:lnTo>
                  <a:pt x="145970" y="10988"/>
                </a:lnTo>
                <a:lnTo>
                  <a:pt x="144886" y="13266"/>
                </a:lnTo>
                <a:lnTo>
                  <a:pt x="138621" y="21212"/>
                </a:lnTo>
                <a:lnTo>
                  <a:pt x="133789" y="2675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360" name="SMARTInkAnnotation68"/>
          <p:cNvSpPr/>
          <p:nvPr/>
        </p:nvSpPr>
        <p:spPr>
          <a:xfrm>
            <a:off x="6590232" y="2116339"/>
            <a:ext cx="62337" cy="53531"/>
          </a:xfrm>
          <a:custGeom>
            <a:avLst/>
            <a:gdLst/>
            <a:ahLst/>
            <a:cxnLst/>
            <a:rect l="0" t="0" r="0" b="0"/>
            <a:pathLst>
              <a:path w="62337" h="53531">
                <a:moveTo>
                  <a:pt x="26666" y="8927"/>
                </a:moveTo>
                <a:lnTo>
                  <a:pt x="17769" y="8927"/>
                </a:lnTo>
                <a:lnTo>
                  <a:pt x="17747" y="13667"/>
                </a:lnTo>
                <a:lnTo>
                  <a:pt x="16751" y="15063"/>
                </a:lnTo>
                <a:lnTo>
                  <a:pt x="15096" y="15994"/>
                </a:lnTo>
                <a:lnTo>
                  <a:pt x="12999" y="16615"/>
                </a:lnTo>
                <a:lnTo>
                  <a:pt x="11602" y="18021"/>
                </a:lnTo>
                <a:lnTo>
                  <a:pt x="10671" y="19950"/>
                </a:lnTo>
                <a:lnTo>
                  <a:pt x="9175" y="25436"/>
                </a:lnTo>
                <a:lnTo>
                  <a:pt x="8061" y="26878"/>
                </a:lnTo>
                <a:lnTo>
                  <a:pt x="6324" y="28832"/>
                </a:lnTo>
                <a:lnTo>
                  <a:pt x="4175" y="31126"/>
                </a:lnTo>
                <a:lnTo>
                  <a:pt x="2742" y="33648"/>
                </a:lnTo>
                <a:lnTo>
                  <a:pt x="1788" y="36322"/>
                </a:lnTo>
                <a:lnTo>
                  <a:pt x="1151" y="39096"/>
                </a:lnTo>
                <a:lnTo>
                  <a:pt x="726" y="41938"/>
                </a:lnTo>
                <a:lnTo>
                  <a:pt x="442" y="44825"/>
                </a:lnTo>
                <a:lnTo>
                  <a:pt x="254" y="47742"/>
                </a:lnTo>
                <a:lnTo>
                  <a:pt x="1121" y="49686"/>
                </a:lnTo>
                <a:lnTo>
                  <a:pt x="2690" y="50982"/>
                </a:lnTo>
                <a:lnTo>
                  <a:pt x="8449" y="53423"/>
                </a:lnTo>
                <a:lnTo>
                  <a:pt x="9561" y="53474"/>
                </a:lnTo>
                <a:lnTo>
                  <a:pt x="13441" y="53530"/>
                </a:lnTo>
                <a:lnTo>
                  <a:pt x="15866" y="52553"/>
                </a:lnTo>
                <a:lnTo>
                  <a:pt x="18474" y="50909"/>
                </a:lnTo>
                <a:lnTo>
                  <a:pt x="21205" y="48821"/>
                </a:lnTo>
                <a:lnTo>
                  <a:pt x="24017" y="47429"/>
                </a:lnTo>
                <a:lnTo>
                  <a:pt x="26885" y="46501"/>
                </a:lnTo>
                <a:lnTo>
                  <a:pt x="29789" y="45883"/>
                </a:lnTo>
                <a:lnTo>
                  <a:pt x="32716" y="44478"/>
                </a:lnTo>
                <a:lnTo>
                  <a:pt x="35660" y="42549"/>
                </a:lnTo>
                <a:lnTo>
                  <a:pt x="38616" y="40271"/>
                </a:lnTo>
                <a:lnTo>
                  <a:pt x="40586" y="37761"/>
                </a:lnTo>
                <a:lnTo>
                  <a:pt x="41899" y="35095"/>
                </a:lnTo>
                <a:lnTo>
                  <a:pt x="44007" y="28427"/>
                </a:lnTo>
                <a:lnTo>
                  <a:pt x="44180" y="26888"/>
                </a:lnTo>
                <a:lnTo>
                  <a:pt x="44296" y="24869"/>
                </a:lnTo>
                <a:lnTo>
                  <a:pt x="44480" y="19241"/>
                </a:lnTo>
                <a:lnTo>
                  <a:pt x="44512" y="13526"/>
                </a:lnTo>
                <a:lnTo>
                  <a:pt x="43524" y="11993"/>
                </a:lnTo>
                <a:lnTo>
                  <a:pt x="41874" y="10971"/>
                </a:lnTo>
                <a:lnTo>
                  <a:pt x="39781" y="10289"/>
                </a:lnTo>
                <a:lnTo>
                  <a:pt x="37394" y="9835"/>
                </a:lnTo>
                <a:lnTo>
                  <a:pt x="34810" y="9532"/>
                </a:lnTo>
                <a:lnTo>
                  <a:pt x="32096" y="9330"/>
                </a:lnTo>
                <a:lnTo>
                  <a:pt x="29294" y="9196"/>
                </a:lnTo>
                <a:lnTo>
                  <a:pt x="23534" y="9046"/>
                </a:lnTo>
                <a:lnTo>
                  <a:pt x="14714" y="8962"/>
                </a:lnTo>
                <a:lnTo>
                  <a:pt x="12745" y="9942"/>
                </a:lnTo>
                <a:lnTo>
                  <a:pt x="11432" y="11588"/>
                </a:lnTo>
                <a:lnTo>
                  <a:pt x="10557" y="13677"/>
                </a:lnTo>
                <a:lnTo>
                  <a:pt x="9974" y="16063"/>
                </a:lnTo>
                <a:lnTo>
                  <a:pt x="9585" y="18645"/>
                </a:lnTo>
                <a:lnTo>
                  <a:pt x="9326" y="21359"/>
                </a:lnTo>
                <a:lnTo>
                  <a:pt x="8161" y="23168"/>
                </a:lnTo>
                <a:lnTo>
                  <a:pt x="6392" y="24374"/>
                </a:lnTo>
                <a:lnTo>
                  <a:pt x="4221" y="25178"/>
                </a:lnTo>
                <a:lnTo>
                  <a:pt x="2773" y="26706"/>
                </a:lnTo>
                <a:lnTo>
                  <a:pt x="1807" y="28717"/>
                </a:lnTo>
                <a:lnTo>
                  <a:pt x="1164" y="31050"/>
                </a:lnTo>
                <a:lnTo>
                  <a:pt x="735" y="33597"/>
                </a:lnTo>
                <a:lnTo>
                  <a:pt x="449" y="36288"/>
                </a:lnTo>
                <a:lnTo>
                  <a:pt x="258" y="39074"/>
                </a:lnTo>
                <a:lnTo>
                  <a:pt x="1124" y="40931"/>
                </a:lnTo>
                <a:lnTo>
                  <a:pt x="2692" y="42169"/>
                </a:lnTo>
                <a:lnTo>
                  <a:pt x="7599" y="44156"/>
                </a:lnTo>
                <a:lnTo>
                  <a:pt x="8994" y="44319"/>
                </a:lnTo>
                <a:lnTo>
                  <a:pt x="10915" y="44428"/>
                </a:lnTo>
                <a:lnTo>
                  <a:pt x="15697" y="44549"/>
                </a:lnTo>
                <a:lnTo>
                  <a:pt x="21130" y="44603"/>
                </a:lnTo>
                <a:lnTo>
                  <a:pt x="24960" y="43625"/>
                </a:lnTo>
                <a:lnTo>
                  <a:pt x="29498" y="41981"/>
                </a:lnTo>
                <a:lnTo>
                  <a:pt x="34507" y="39892"/>
                </a:lnTo>
                <a:lnTo>
                  <a:pt x="38839" y="37508"/>
                </a:lnTo>
                <a:lnTo>
                  <a:pt x="42718" y="34926"/>
                </a:lnTo>
                <a:lnTo>
                  <a:pt x="46298" y="32213"/>
                </a:lnTo>
                <a:lnTo>
                  <a:pt x="49676" y="30404"/>
                </a:lnTo>
                <a:lnTo>
                  <a:pt x="52920" y="29198"/>
                </a:lnTo>
                <a:lnTo>
                  <a:pt x="56075" y="28394"/>
                </a:lnTo>
                <a:lnTo>
                  <a:pt x="58178" y="26866"/>
                </a:lnTo>
                <a:lnTo>
                  <a:pt x="59581" y="24855"/>
                </a:lnTo>
                <a:lnTo>
                  <a:pt x="60516" y="22522"/>
                </a:lnTo>
                <a:lnTo>
                  <a:pt x="61139" y="19974"/>
                </a:lnTo>
                <a:lnTo>
                  <a:pt x="61554" y="17284"/>
                </a:lnTo>
                <a:lnTo>
                  <a:pt x="62221" y="10577"/>
                </a:lnTo>
                <a:lnTo>
                  <a:pt x="62275" y="9035"/>
                </a:lnTo>
                <a:lnTo>
                  <a:pt x="62336" y="4675"/>
                </a:lnTo>
                <a:lnTo>
                  <a:pt x="61360" y="3116"/>
                </a:lnTo>
                <a:lnTo>
                  <a:pt x="59718" y="2076"/>
                </a:lnTo>
                <a:lnTo>
                  <a:pt x="57630" y="1383"/>
                </a:lnTo>
                <a:lnTo>
                  <a:pt x="55246" y="921"/>
                </a:lnTo>
                <a:lnTo>
                  <a:pt x="52665" y="613"/>
                </a:lnTo>
                <a:lnTo>
                  <a:pt x="49953" y="408"/>
                </a:lnTo>
                <a:lnTo>
                  <a:pt x="47151" y="271"/>
                </a:lnTo>
                <a:lnTo>
                  <a:pt x="41393" y="118"/>
                </a:lnTo>
                <a:lnTo>
                  <a:pt x="14756" y="0"/>
                </a:lnTo>
                <a:lnTo>
                  <a:pt x="12773" y="991"/>
                </a:lnTo>
                <a:lnTo>
                  <a:pt x="11451" y="2644"/>
                </a:lnTo>
                <a:lnTo>
                  <a:pt x="10570" y="4738"/>
                </a:lnTo>
                <a:lnTo>
                  <a:pt x="8990" y="7127"/>
                </a:lnTo>
                <a:lnTo>
                  <a:pt x="6944" y="9711"/>
                </a:lnTo>
                <a:lnTo>
                  <a:pt x="4589" y="12426"/>
                </a:lnTo>
                <a:lnTo>
                  <a:pt x="3018" y="15228"/>
                </a:lnTo>
                <a:lnTo>
                  <a:pt x="1971" y="18088"/>
                </a:lnTo>
                <a:lnTo>
                  <a:pt x="291" y="25068"/>
                </a:lnTo>
                <a:lnTo>
                  <a:pt x="153" y="26633"/>
                </a:lnTo>
                <a:lnTo>
                  <a:pt x="62" y="28668"/>
                </a:lnTo>
                <a:lnTo>
                  <a:pt x="0" y="31017"/>
                </a:lnTo>
                <a:lnTo>
                  <a:pt x="952" y="32583"/>
                </a:lnTo>
                <a:lnTo>
                  <a:pt x="2577" y="33627"/>
                </a:lnTo>
                <a:lnTo>
                  <a:pt x="4654" y="34324"/>
                </a:lnTo>
                <a:lnTo>
                  <a:pt x="7030" y="34788"/>
                </a:lnTo>
                <a:lnTo>
                  <a:pt x="9607" y="35097"/>
                </a:lnTo>
                <a:lnTo>
                  <a:pt x="12317" y="35303"/>
                </a:lnTo>
                <a:lnTo>
                  <a:pt x="15115" y="35441"/>
                </a:lnTo>
                <a:lnTo>
                  <a:pt x="20871" y="35593"/>
                </a:lnTo>
                <a:lnTo>
                  <a:pt x="23795" y="34642"/>
                </a:lnTo>
                <a:lnTo>
                  <a:pt x="26736" y="33015"/>
                </a:lnTo>
                <a:lnTo>
                  <a:pt x="29690" y="30939"/>
                </a:lnTo>
                <a:lnTo>
                  <a:pt x="32651" y="29555"/>
                </a:lnTo>
                <a:lnTo>
                  <a:pt x="35617" y="28632"/>
                </a:lnTo>
                <a:lnTo>
                  <a:pt x="38587" y="28017"/>
                </a:lnTo>
                <a:lnTo>
                  <a:pt x="41559" y="26614"/>
                </a:lnTo>
                <a:lnTo>
                  <a:pt x="44532" y="24687"/>
                </a:lnTo>
                <a:lnTo>
                  <a:pt x="51693" y="19205"/>
                </a:lnTo>
                <a:lnTo>
                  <a:pt x="52280" y="17764"/>
                </a:lnTo>
                <a:lnTo>
                  <a:pt x="52673" y="15810"/>
                </a:lnTo>
                <a:lnTo>
                  <a:pt x="53301" y="10286"/>
                </a:lnTo>
                <a:lnTo>
                  <a:pt x="53352" y="8841"/>
                </a:lnTo>
                <a:lnTo>
                  <a:pt x="53410" y="4589"/>
                </a:lnTo>
                <a:lnTo>
                  <a:pt x="52432" y="3058"/>
                </a:lnTo>
                <a:lnTo>
                  <a:pt x="50790" y="2038"/>
                </a:lnTo>
                <a:lnTo>
                  <a:pt x="45763" y="400"/>
                </a:lnTo>
                <a:lnTo>
                  <a:pt x="44358" y="266"/>
                </a:lnTo>
                <a:lnTo>
                  <a:pt x="42431" y="176"/>
                </a:lnTo>
                <a:lnTo>
                  <a:pt x="35996" y="7"/>
                </a:lnTo>
                <a:lnTo>
                  <a:pt x="30974" y="0"/>
                </a:lnTo>
                <a:lnTo>
                  <a:pt x="29538" y="991"/>
                </a:lnTo>
                <a:lnTo>
                  <a:pt x="28581" y="2644"/>
                </a:lnTo>
                <a:lnTo>
                  <a:pt x="27943" y="4738"/>
                </a:lnTo>
                <a:lnTo>
                  <a:pt x="27517" y="7127"/>
                </a:lnTo>
                <a:lnTo>
                  <a:pt x="27234" y="9711"/>
                </a:lnTo>
                <a:lnTo>
                  <a:pt x="26778" y="16247"/>
                </a:lnTo>
                <a:lnTo>
                  <a:pt x="26717" y="19787"/>
                </a:lnTo>
                <a:lnTo>
                  <a:pt x="26666" y="267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361" name="SMARTInkAnnotation69"/>
          <p:cNvSpPr/>
          <p:nvPr/>
        </p:nvSpPr>
        <p:spPr>
          <a:xfrm>
            <a:off x="6750962" y="2018112"/>
            <a:ext cx="62345" cy="53540"/>
          </a:xfrm>
          <a:custGeom>
            <a:avLst/>
            <a:gdLst/>
            <a:ahLst/>
            <a:cxnLst/>
            <a:rect l="0" t="0" r="0" b="0"/>
            <a:pathLst>
              <a:path w="62345" h="53540">
                <a:moveTo>
                  <a:pt x="26671" y="8927"/>
                </a:moveTo>
                <a:lnTo>
                  <a:pt x="26671" y="7"/>
                </a:lnTo>
                <a:lnTo>
                  <a:pt x="21930" y="0"/>
                </a:lnTo>
                <a:lnTo>
                  <a:pt x="20533" y="992"/>
                </a:lnTo>
                <a:lnTo>
                  <a:pt x="19603" y="2645"/>
                </a:lnTo>
                <a:lnTo>
                  <a:pt x="18109" y="7686"/>
                </a:lnTo>
                <a:lnTo>
                  <a:pt x="16994" y="9092"/>
                </a:lnTo>
                <a:lnTo>
                  <a:pt x="15258" y="11022"/>
                </a:lnTo>
                <a:lnTo>
                  <a:pt x="13109" y="13300"/>
                </a:lnTo>
                <a:lnTo>
                  <a:pt x="11676" y="15811"/>
                </a:lnTo>
                <a:lnTo>
                  <a:pt x="10721" y="18477"/>
                </a:lnTo>
                <a:lnTo>
                  <a:pt x="10085" y="21247"/>
                </a:lnTo>
                <a:lnTo>
                  <a:pt x="8668" y="24086"/>
                </a:lnTo>
                <a:lnTo>
                  <a:pt x="6732" y="26970"/>
                </a:lnTo>
                <a:lnTo>
                  <a:pt x="4448" y="29886"/>
                </a:lnTo>
                <a:lnTo>
                  <a:pt x="2926" y="32821"/>
                </a:lnTo>
                <a:lnTo>
                  <a:pt x="1911" y="35771"/>
                </a:lnTo>
                <a:lnTo>
                  <a:pt x="282" y="42893"/>
                </a:lnTo>
                <a:lnTo>
                  <a:pt x="148" y="44469"/>
                </a:lnTo>
                <a:lnTo>
                  <a:pt x="59" y="46512"/>
                </a:lnTo>
                <a:lnTo>
                  <a:pt x="0" y="48867"/>
                </a:lnTo>
                <a:lnTo>
                  <a:pt x="953" y="50436"/>
                </a:lnTo>
                <a:lnTo>
                  <a:pt x="2580" y="51483"/>
                </a:lnTo>
                <a:lnTo>
                  <a:pt x="4657" y="52180"/>
                </a:lnTo>
                <a:lnTo>
                  <a:pt x="7034" y="52645"/>
                </a:lnTo>
                <a:lnTo>
                  <a:pt x="9611" y="52955"/>
                </a:lnTo>
                <a:lnTo>
                  <a:pt x="16135" y="53453"/>
                </a:lnTo>
                <a:lnTo>
                  <a:pt x="19673" y="53521"/>
                </a:lnTo>
                <a:lnTo>
                  <a:pt x="22005" y="53539"/>
                </a:lnTo>
                <a:lnTo>
                  <a:pt x="24552" y="52559"/>
                </a:lnTo>
                <a:lnTo>
                  <a:pt x="27243" y="50913"/>
                </a:lnTo>
                <a:lnTo>
                  <a:pt x="30029" y="48824"/>
                </a:lnTo>
                <a:lnTo>
                  <a:pt x="32879" y="46440"/>
                </a:lnTo>
                <a:lnTo>
                  <a:pt x="35769" y="43857"/>
                </a:lnTo>
                <a:lnTo>
                  <a:pt x="42799" y="37324"/>
                </a:lnTo>
                <a:lnTo>
                  <a:pt x="48758" y="31452"/>
                </a:lnTo>
                <a:lnTo>
                  <a:pt x="50325" y="28905"/>
                </a:lnTo>
                <a:lnTo>
                  <a:pt x="51370" y="26214"/>
                </a:lnTo>
                <a:lnTo>
                  <a:pt x="53047" y="19508"/>
                </a:lnTo>
                <a:lnTo>
                  <a:pt x="52193" y="17965"/>
                </a:lnTo>
                <a:lnTo>
                  <a:pt x="50631" y="15945"/>
                </a:lnTo>
                <a:lnTo>
                  <a:pt x="45735" y="10313"/>
                </a:lnTo>
                <a:lnTo>
                  <a:pt x="44341" y="9851"/>
                </a:lnTo>
                <a:lnTo>
                  <a:pt x="42419" y="9543"/>
                </a:lnTo>
                <a:lnTo>
                  <a:pt x="40147" y="9338"/>
                </a:lnTo>
                <a:lnTo>
                  <a:pt x="37638" y="9201"/>
                </a:lnTo>
                <a:lnTo>
                  <a:pt x="28311" y="8963"/>
                </a:lnTo>
                <a:lnTo>
                  <a:pt x="26772" y="9943"/>
                </a:lnTo>
                <a:lnTo>
                  <a:pt x="24754" y="11589"/>
                </a:lnTo>
                <a:lnTo>
                  <a:pt x="22416" y="13678"/>
                </a:lnTo>
                <a:lnTo>
                  <a:pt x="19865" y="15071"/>
                </a:lnTo>
                <a:lnTo>
                  <a:pt x="17173" y="15999"/>
                </a:lnTo>
                <a:lnTo>
                  <a:pt x="14386" y="16619"/>
                </a:lnTo>
                <a:lnTo>
                  <a:pt x="12527" y="18024"/>
                </a:lnTo>
                <a:lnTo>
                  <a:pt x="11289" y="19952"/>
                </a:lnTo>
                <a:lnTo>
                  <a:pt x="10463" y="22230"/>
                </a:lnTo>
                <a:lnTo>
                  <a:pt x="9912" y="24741"/>
                </a:lnTo>
                <a:lnTo>
                  <a:pt x="9546" y="27407"/>
                </a:lnTo>
                <a:lnTo>
                  <a:pt x="9301" y="30177"/>
                </a:lnTo>
                <a:lnTo>
                  <a:pt x="9138" y="33016"/>
                </a:lnTo>
                <a:lnTo>
                  <a:pt x="8854" y="42918"/>
                </a:lnTo>
                <a:lnTo>
                  <a:pt x="8824" y="48874"/>
                </a:lnTo>
                <a:lnTo>
                  <a:pt x="9812" y="50441"/>
                </a:lnTo>
                <a:lnTo>
                  <a:pt x="11462" y="51486"/>
                </a:lnTo>
                <a:lnTo>
                  <a:pt x="13555" y="52183"/>
                </a:lnTo>
                <a:lnTo>
                  <a:pt x="15943" y="52647"/>
                </a:lnTo>
                <a:lnTo>
                  <a:pt x="18527" y="52956"/>
                </a:lnTo>
                <a:lnTo>
                  <a:pt x="21242" y="53163"/>
                </a:lnTo>
                <a:lnTo>
                  <a:pt x="24043" y="52308"/>
                </a:lnTo>
                <a:lnTo>
                  <a:pt x="26904" y="50746"/>
                </a:lnTo>
                <a:lnTo>
                  <a:pt x="29802" y="48713"/>
                </a:lnTo>
                <a:lnTo>
                  <a:pt x="32728" y="47357"/>
                </a:lnTo>
                <a:lnTo>
                  <a:pt x="35669" y="46453"/>
                </a:lnTo>
                <a:lnTo>
                  <a:pt x="38623" y="45851"/>
                </a:lnTo>
                <a:lnTo>
                  <a:pt x="41584" y="44457"/>
                </a:lnTo>
                <a:lnTo>
                  <a:pt x="44550" y="42535"/>
                </a:lnTo>
                <a:lnTo>
                  <a:pt x="47520" y="40262"/>
                </a:lnTo>
                <a:lnTo>
                  <a:pt x="50492" y="38747"/>
                </a:lnTo>
                <a:lnTo>
                  <a:pt x="53466" y="37737"/>
                </a:lnTo>
                <a:lnTo>
                  <a:pt x="56440" y="37063"/>
                </a:lnTo>
                <a:lnTo>
                  <a:pt x="58423" y="35622"/>
                </a:lnTo>
                <a:lnTo>
                  <a:pt x="59745" y="33669"/>
                </a:lnTo>
                <a:lnTo>
                  <a:pt x="60627" y="31375"/>
                </a:lnTo>
                <a:lnTo>
                  <a:pt x="61214" y="28853"/>
                </a:lnTo>
                <a:lnTo>
                  <a:pt x="61606" y="26180"/>
                </a:lnTo>
                <a:lnTo>
                  <a:pt x="62235" y="19501"/>
                </a:lnTo>
                <a:lnTo>
                  <a:pt x="62286" y="17961"/>
                </a:lnTo>
                <a:lnTo>
                  <a:pt x="62344" y="13604"/>
                </a:lnTo>
                <a:lnTo>
                  <a:pt x="61366" y="12045"/>
                </a:lnTo>
                <a:lnTo>
                  <a:pt x="59723" y="11005"/>
                </a:lnTo>
                <a:lnTo>
                  <a:pt x="57636" y="10313"/>
                </a:lnTo>
                <a:lnTo>
                  <a:pt x="55251" y="9851"/>
                </a:lnTo>
                <a:lnTo>
                  <a:pt x="52669" y="9543"/>
                </a:lnTo>
                <a:lnTo>
                  <a:pt x="49956" y="9338"/>
                </a:lnTo>
                <a:lnTo>
                  <a:pt x="47155" y="9201"/>
                </a:lnTo>
                <a:lnTo>
                  <a:pt x="41397" y="9049"/>
                </a:lnTo>
                <a:lnTo>
                  <a:pt x="28421" y="8938"/>
                </a:lnTo>
                <a:lnTo>
                  <a:pt x="26845" y="9926"/>
                </a:lnTo>
                <a:lnTo>
                  <a:pt x="24802" y="11577"/>
                </a:lnTo>
                <a:lnTo>
                  <a:pt x="19136" y="16617"/>
                </a:lnTo>
                <a:lnTo>
                  <a:pt x="13413" y="22230"/>
                </a:lnTo>
                <a:lnTo>
                  <a:pt x="11879" y="24741"/>
                </a:lnTo>
                <a:lnTo>
                  <a:pt x="10856" y="27407"/>
                </a:lnTo>
                <a:lnTo>
                  <a:pt x="9215" y="34075"/>
                </a:lnTo>
                <a:lnTo>
                  <a:pt x="10073" y="35614"/>
                </a:lnTo>
                <a:lnTo>
                  <a:pt x="11637" y="37632"/>
                </a:lnTo>
                <a:lnTo>
                  <a:pt x="16535" y="43260"/>
                </a:lnTo>
                <a:lnTo>
                  <a:pt x="17929" y="43722"/>
                </a:lnTo>
                <a:lnTo>
                  <a:pt x="19851" y="44030"/>
                </a:lnTo>
                <a:lnTo>
                  <a:pt x="22124" y="44235"/>
                </a:lnTo>
                <a:lnTo>
                  <a:pt x="24631" y="43380"/>
                </a:lnTo>
                <a:lnTo>
                  <a:pt x="27296" y="41818"/>
                </a:lnTo>
                <a:lnTo>
                  <a:pt x="30064" y="39784"/>
                </a:lnTo>
                <a:lnTo>
                  <a:pt x="32901" y="38428"/>
                </a:lnTo>
                <a:lnTo>
                  <a:pt x="35786" y="37524"/>
                </a:lnTo>
                <a:lnTo>
                  <a:pt x="38700" y="36921"/>
                </a:lnTo>
                <a:lnTo>
                  <a:pt x="41636" y="36520"/>
                </a:lnTo>
                <a:lnTo>
                  <a:pt x="44584" y="36252"/>
                </a:lnTo>
                <a:lnTo>
                  <a:pt x="47543" y="36073"/>
                </a:lnTo>
                <a:lnTo>
                  <a:pt x="49515" y="34962"/>
                </a:lnTo>
                <a:lnTo>
                  <a:pt x="50830" y="33229"/>
                </a:lnTo>
                <a:lnTo>
                  <a:pt x="51706" y="31081"/>
                </a:lnTo>
                <a:lnTo>
                  <a:pt x="53283" y="29650"/>
                </a:lnTo>
                <a:lnTo>
                  <a:pt x="55326" y="28695"/>
                </a:lnTo>
                <a:lnTo>
                  <a:pt x="57681" y="28059"/>
                </a:lnTo>
                <a:lnTo>
                  <a:pt x="59250" y="26643"/>
                </a:lnTo>
                <a:lnTo>
                  <a:pt x="60297" y="24706"/>
                </a:lnTo>
                <a:lnTo>
                  <a:pt x="60994" y="22423"/>
                </a:lnTo>
                <a:lnTo>
                  <a:pt x="60467" y="20901"/>
                </a:lnTo>
                <a:lnTo>
                  <a:pt x="59124" y="19886"/>
                </a:lnTo>
                <a:lnTo>
                  <a:pt x="57236" y="19210"/>
                </a:lnTo>
                <a:lnTo>
                  <a:pt x="55978" y="17766"/>
                </a:lnTo>
                <a:lnTo>
                  <a:pt x="55137" y="15812"/>
                </a:lnTo>
                <a:lnTo>
                  <a:pt x="54578" y="13517"/>
                </a:lnTo>
                <a:lnTo>
                  <a:pt x="53213" y="11987"/>
                </a:lnTo>
                <a:lnTo>
                  <a:pt x="51311" y="10967"/>
                </a:lnTo>
                <a:lnTo>
                  <a:pt x="49051" y="10287"/>
                </a:lnTo>
                <a:lnTo>
                  <a:pt x="46552" y="9834"/>
                </a:lnTo>
                <a:lnTo>
                  <a:pt x="43893" y="9531"/>
                </a:lnTo>
                <a:lnTo>
                  <a:pt x="37239" y="9046"/>
                </a:lnTo>
                <a:lnTo>
                  <a:pt x="35700" y="9999"/>
                </a:lnTo>
                <a:lnTo>
                  <a:pt x="33682" y="11626"/>
                </a:lnTo>
                <a:lnTo>
                  <a:pt x="28055" y="16626"/>
                </a:lnTo>
                <a:lnTo>
                  <a:pt x="26602" y="17036"/>
                </a:lnTo>
                <a:lnTo>
                  <a:pt x="24640" y="17310"/>
                </a:lnTo>
                <a:lnTo>
                  <a:pt x="22340" y="17492"/>
                </a:lnTo>
                <a:lnTo>
                  <a:pt x="20807" y="18606"/>
                </a:lnTo>
                <a:lnTo>
                  <a:pt x="19785" y="20341"/>
                </a:lnTo>
                <a:lnTo>
                  <a:pt x="18145" y="25513"/>
                </a:lnTo>
                <a:lnTo>
                  <a:pt x="18010" y="26930"/>
                </a:lnTo>
                <a:lnTo>
                  <a:pt x="17920" y="28867"/>
                </a:lnTo>
                <a:lnTo>
                  <a:pt x="17741" y="3571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362" name="Freeform 395361"/>
          <p:cNvSpPr/>
          <p:nvPr/>
        </p:nvSpPr>
        <p:spPr>
          <a:xfrm>
            <a:off x="7028941" y="2048936"/>
            <a:ext cx="61196" cy="40601"/>
          </a:xfrm>
          <a:custGeom>
            <a:avLst/>
            <a:gdLst/>
            <a:ahLst/>
            <a:cxnLst/>
            <a:rect l="0" t="0" r="0" b="0"/>
            <a:pathLst>
              <a:path w="61196" h="40601">
                <a:moveTo>
                  <a:pt x="34442" y="13822"/>
                </a:moveTo>
                <a:lnTo>
                  <a:pt x="34442" y="5260"/>
                </a:lnTo>
                <a:lnTo>
                  <a:pt x="33450" y="5137"/>
                </a:lnTo>
                <a:lnTo>
                  <a:pt x="31796" y="5056"/>
                </a:lnTo>
                <a:lnTo>
                  <a:pt x="25880" y="4902"/>
                </a:lnTo>
                <a:lnTo>
                  <a:pt x="17856" y="4893"/>
                </a:lnTo>
                <a:lnTo>
                  <a:pt x="16439" y="5885"/>
                </a:lnTo>
                <a:lnTo>
                  <a:pt x="14503" y="7538"/>
                </a:lnTo>
                <a:lnTo>
                  <a:pt x="12220" y="9633"/>
                </a:lnTo>
                <a:lnTo>
                  <a:pt x="10698" y="12021"/>
                </a:lnTo>
                <a:lnTo>
                  <a:pt x="9683" y="14606"/>
                </a:lnTo>
                <a:lnTo>
                  <a:pt x="9005" y="17321"/>
                </a:lnTo>
                <a:lnTo>
                  <a:pt x="8555" y="20124"/>
                </a:lnTo>
                <a:lnTo>
                  <a:pt x="8254" y="22984"/>
                </a:lnTo>
                <a:lnTo>
                  <a:pt x="8054" y="25883"/>
                </a:lnTo>
                <a:lnTo>
                  <a:pt x="6928" y="27816"/>
                </a:lnTo>
                <a:lnTo>
                  <a:pt x="5185" y="29104"/>
                </a:lnTo>
                <a:lnTo>
                  <a:pt x="3031" y="29963"/>
                </a:lnTo>
                <a:lnTo>
                  <a:pt x="1595" y="31528"/>
                </a:lnTo>
                <a:lnTo>
                  <a:pt x="638" y="33563"/>
                </a:lnTo>
                <a:lnTo>
                  <a:pt x="0" y="35913"/>
                </a:lnTo>
                <a:lnTo>
                  <a:pt x="566" y="37479"/>
                </a:lnTo>
                <a:lnTo>
                  <a:pt x="1936" y="38523"/>
                </a:lnTo>
                <a:lnTo>
                  <a:pt x="6523" y="40198"/>
                </a:lnTo>
                <a:lnTo>
                  <a:pt x="7892" y="40336"/>
                </a:lnTo>
                <a:lnTo>
                  <a:pt x="9796" y="40428"/>
                </a:lnTo>
                <a:lnTo>
                  <a:pt x="14559" y="40530"/>
                </a:lnTo>
                <a:lnTo>
                  <a:pt x="28614" y="40600"/>
                </a:lnTo>
                <a:lnTo>
                  <a:pt x="30557" y="39612"/>
                </a:lnTo>
                <a:lnTo>
                  <a:pt x="31852" y="37961"/>
                </a:lnTo>
                <a:lnTo>
                  <a:pt x="32715" y="35867"/>
                </a:lnTo>
                <a:lnTo>
                  <a:pt x="34283" y="33480"/>
                </a:lnTo>
                <a:lnTo>
                  <a:pt x="36320" y="30896"/>
                </a:lnTo>
                <a:lnTo>
                  <a:pt x="38671" y="28181"/>
                </a:lnTo>
                <a:lnTo>
                  <a:pt x="41230" y="26371"/>
                </a:lnTo>
                <a:lnTo>
                  <a:pt x="43928" y="25165"/>
                </a:lnTo>
                <a:lnTo>
                  <a:pt x="46719" y="24361"/>
                </a:lnTo>
                <a:lnTo>
                  <a:pt x="48580" y="22832"/>
                </a:lnTo>
                <a:lnTo>
                  <a:pt x="49820" y="20821"/>
                </a:lnTo>
                <a:lnTo>
                  <a:pt x="51811" y="15204"/>
                </a:lnTo>
                <a:lnTo>
                  <a:pt x="50982" y="14744"/>
                </a:lnTo>
                <a:lnTo>
                  <a:pt x="49438" y="14437"/>
                </a:lnTo>
                <a:lnTo>
                  <a:pt x="47415" y="14232"/>
                </a:lnTo>
                <a:lnTo>
                  <a:pt x="46067" y="13103"/>
                </a:lnTo>
                <a:lnTo>
                  <a:pt x="45169" y="11358"/>
                </a:lnTo>
                <a:lnTo>
                  <a:pt x="44570" y="9203"/>
                </a:lnTo>
                <a:lnTo>
                  <a:pt x="43178" y="7766"/>
                </a:lnTo>
                <a:lnTo>
                  <a:pt x="41258" y="6808"/>
                </a:lnTo>
                <a:lnTo>
                  <a:pt x="35788" y="5271"/>
                </a:lnTo>
                <a:lnTo>
                  <a:pt x="34347" y="5144"/>
                </a:lnTo>
                <a:lnTo>
                  <a:pt x="32395" y="5060"/>
                </a:lnTo>
                <a:lnTo>
                  <a:pt x="27579" y="4967"/>
                </a:lnTo>
                <a:lnTo>
                  <a:pt x="18227" y="4902"/>
                </a:lnTo>
                <a:lnTo>
                  <a:pt x="16686" y="5891"/>
                </a:lnTo>
                <a:lnTo>
                  <a:pt x="14667" y="7543"/>
                </a:lnTo>
                <a:lnTo>
                  <a:pt x="9039" y="12582"/>
                </a:lnTo>
                <a:lnTo>
                  <a:pt x="8577" y="13987"/>
                </a:lnTo>
                <a:lnTo>
                  <a:pt x="8268" y="15916"/>
                </a:lnTo>
                <a:lnTo>
                  <a:pt x="8064" y="18195"/>
                </a:lnTo>
                <a:lnTo>
                  <a:pt x="7926" y="20706"/>
                </a:lnTo>
                <a:lnTo>
                  <a:pt x="7689" y="30040"/>
                </a:lnTo>
                <a:lnTo>
                  <a:pt x="8669" y="30587"/>
                </a:lnTo>
                <a:lnTo>
                  <a:pt x="10315" y="30952"/>
                </a:lnTo>
                <a:lnTo>
                  <a:pt x="12404" y="31195"/>
                </a:lnTo>
                <a:lnTo>
                  <a:pt x="14790" y="31357"/>
                </a:lnTo>
                <a:lnTo>
                  <a:pt x="17371" y="31465"/>
                </a:lnTo>
                <a:lnTo>
                  <a:pt x="22887" y="31585"/>
                </a:lnTo>
                <a:lnTo>
                  <a:pt x="37464" y="31669"/>
                </a:lnTo>
                <a:lnTo>
                  <a:pt x="39434" y="30681"/>
                </a:lnTo>
                <a:lnTo>
                  <a:pt x="40746" y="29030"/>
                </a:lnTo>
                <a:lnTo>
                  <a:pt x="41621" y="26937"/>
                </a:lnTo>
                <a:lnTo>
                  <a:pt x="43197" y="25542"/>
                </a:lnTo>
                <a:lnTo>
                  <a:pt x="45240" y="24612"/>
                </a:lnTo>
                <a:lnTo>
                  <a:pt x="47593" y="23992"/>
                </a:lnTo>
                <a:lnTo>
                  <a:pt x="50155" y="22586"/>
                </a:lnTo>
                <a:lnTo>
                  <a:pt x="52855" y="20657"/>
                </a:lnTo>
                <a:lnTo>
                  <a:pt x="60740" y="14222"/>
                </a:lnTo>
                <a:lnTo>
                  <a:pt x="60904" y="13096"/>
                </a:lnTo>
                <a:lnTo>
                  <a:pt x="61013" y="11354"/>
                </a:lnTo>
                <a:lnTo>
                  <a:pt x="61085" y="9200"/>
                </a:lnTo>
                <a:lnTo>
                  <a:pt x="60142" y="7764"/>
                </a:lnTo>
                <a:lnTo>
                  <a:pt x="58520" y="6807"/>
                </a:lnTo>
                <a:lnTo>
                  <a:pt x="56447" y="6169"/>
                </a:lnTo>
                <a:lnTo>
                  <a:pt x="55065" y="4751"/>
                </a:lnTo>
                <a:lnTo>
                  <a:pt x="54144" y="2814"/>
                </a:lnTo>
                <a:lnTo>
                  <a:pt x="53530" y="530"/>
                </a:lnTo>
                <a:lnTo>
                  <a:pt x="52128" y="0"/>
                </a:lnTo>
                <a:lnTo>
                  <a:pt x="50201" y="638"/>
                </a:lnTo>
                <a:lnTo>
                  <a:pt x="47925" y="2056"/>
                </a:lnTo>
                <a:lnTo>
                  <a:pt x="45415" y="3002"/>
                </a:lnTo>
                <a:lnTo>
                  <a:pt x="42750" y="3632"/>
                </a:lnTo>
                <a:lnTo>
                  <a:pt x="39980" y="4052"/>
                </a:lnTo>
                <a:lnTo>
                  <a:pt x="37142" y="4332"/>
                </a:lnTo>
                <a:lnTo>
                  <a:pt x="34258" y="4519"/>
                </a:lnTo>
                <a:lnTo>
                  <a:pt x="31342" y="4643"/>
                </a:lnTo>
                <a:lnTo>
                  <a:pt x="28407" y="5718"/>
                </a:lnTo>
                <a:lnTo>
                  <a:pt x="25458" y="7427"/>
                </a:lnTo>
                <a:lnTo>
                  <a:pt x="22499" y="9559"/>
                </a:lnTo>
                <a:lnTo>
                  <a:pt x="20527" y="11972"/>
                </a:lnTo>
                <a:lnTo>
                  <a:pt x="19213" y="14573"/>
                </a:lnTo>
                <a:lnTo>
                  <a:pt x="18336" y="17299"/>
                </a:lnTo>
                <a:lnTo>
                  <a:pt x="16759" y="19117"/>
                </a:lnTo>
                <a:lnTo>
                  <a:pt x="14716" y="20328"/>
                </a:lnTo>
                <a:lnTo>
                  <a:pt x="12361" y="21136"/>
                </a:lnTo>
                <a:lnTo>
                  <a:pt x="10792" y="22667"/>
                </a:lnTo>
                <a:lnTo>
                  <a:pt x="9746" y="24679"/>
                </a:lnTo>
                <a:lnTo>
                  <a:pt x="9048" y="27013"/>
                </a:lnTo>
                <a:lnTo>
                  <a:pt x="8583" y="29562"/>
                </a:lnTo>
                <a:lnTo>
                  <a:pt x="8273" y="32252"/>
                </a:lnTo>
                <a:lnTo>
                  <a:pt x="8067" y="35039"/>
                </a:lnTo>
                <a:lnTo>
                  <a:pt x="8920" y="36896"/>
                </a:lnTo>
                <a:lnTo>
                  <a:pt x="10483" y="38134"/>
                </a:lnTo>
                <a:lnTo>
                  <a:pt x="12516" y="38960"/>
                </a:lnTo>
                <a:lnTo>
                  <a:pt x="14864" y="39510"/>
                </a:lnTo>
                <a:lnTo>
                  <a:pt x="17421" y="39877"/>
                </a:lnTo>
                <a:lnTo>
                  <a:pt x="20119" y="40122"/>
                </a:lnTo>
                <a:lnTo>
                  <a:pt x="22909" y="40285"/>
                </a:lnTo>
                <a:lnTo>
                  <a:pt x="28655" y="40466"/>
                </a:lnTo>
                <a:lnTo>
                  <a:pt x="37467" y="40568"/>
                </a:lnTo>
                <a:lnTo>
                  <a:pt x="40427" y="39590"/>
                </a:lnTo>
                <a:lnTo>
                  <a:pt x="43393" y="37946"/>
                </a:lnTo>
                <a:lnTo>
                  <a:pt x="50542" y="32919"/>
                </a:lnTo>
                <a:lnTo>
                  <a:pt x="52120" y="31514"/>
                </a:lnTo>
                <a:lnTo>
                  <a:pt x="59835" y="24102"/>
                </a:lnTo>
                <a:lnTo>
                  <a:pt x="60301" y="22659"/>
                </a:lnTo>
                <a:lnTo>
                  <a:pt x="60611" y="20706"/>
                </a:lnTo>
                <a:lnTo>
                  <a:pt x="61108" y="15182"/>
                </a:lnTo>
                <a:lnTo>
                  <a:pt x="61149" y="13736"/>
                </a:lnTo>
                <a:lnTo>
                  <a:pt x="61195" y="9484"/>
                </a:lnTo>
                <a:lnTo>
                  <a:pt x="60214" y="7954"/>
                </a:lnTo>
                <a:lnTo>
                  <a:pt x="58569" y="6933"/>
                </a:lnTo>
                <a:lnTo>
                  <a:pt x="56479" y="6253"/>
                </a:lnTo>
                <a:lnTo>
                  <a:pt x="54094" y="5799"/>
                </a:lnTo>
                <a:lnTo>
                  <a:pt x="51513" y="5497"/>
                </a:lnTo>
                <a:lnTo>
                  <a:pt x="48799" y="5295"/>
                </a:lnTo>
                <a:lnTo>
                  <a:pt x="46990" y="6153"/>
                </a:lnTo>
                <a:lnTo>
                  <a:pt x="45784" y="7717"/>
                </a:lnTo>
                <a:lnTo>
                  <a:pt x="44980" y="9752"/>
                </a:lnTo>
                <a:lnTo>
                  <a:pt x="43451" y="11109"/>
                </a:lnTo>
                <a:lnTo>
                  <a:pt x="41441" y="12013"/>
                </a:lnTo>
                <a:lnTo>
                  <a:pt x="35824" y="13465"/>
                </a:lnTo>
                <a:lnTo>
                  <a:pt x="36355" y="13584"/>
                </a:lnTo>
                <a:lnTo>
                  <a:pt x="37701" y="13663"/>
                </a:lnTo>
                <a:close/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2" name="SMARTInkAnnotation71"/>
          <p:cNvSpPr/>
          <p:nvPr/>
        </p:nvSpPr>
        <p:spPr>
          <a:xfrm>
            <a:off x="7126294" y="2179212"/>
            <a:ext cx="70621" cy="49324"/>
          </a:xfrm>
          <a:custGeom>
            <a:avLst/>
            <a:gdLst/>
            <a:ahLst/>
            <a:cxnLst/>
            <a:rect l="0" t="0" r="0" b="0"/>
            <a:pathLst>
              <a:path w="70621" h="49324">
                <a:moveTo>
                  <a:pt x="26386" y="8561"/>
                </a:moveTo>
                <a:lnTo>
                  <a:pt x="34074" y="873"/>
                </a:lnTo>
                <a:lnTo>
                  <a:pt x="33495" y="459"/>
                </a:lnTo>
                <a:lnTo>
                  <a:pt x="32118" y="183"/>
                </a:lnTo>
                <a:lnTo>
                  <a:pt x="30208" y="0"/>
                </a:lnTo>
                <a:lnTo>
                  <a:pt x="28934" y="869"/>
                </a:lnTo>
                <a:lnTo>
                  <a:pt x="28084" y="2441"/>
                </a:lnTo>
                <a:lnTo>
                  <a:pt x="26721" y="7352"/>
                </a:lnTo>
                <a:lnTo>
                  <a:pt x="25618" y="7755"/>
                </a:lnTo>
                <a:lnTo>
                  <a:pt x="23890" y="8024"/>
                </a:lnTo>
                <a:lnTo>
                  <a:pt x="18727" y="8455"/>
                </a:lnTo>
                <a:lnTo>
                  <a:pt x="17311" y="9483"/>
                </a:lnTo>
                <a:lnTo>
                  <a:pt x="15376" y="11160"/>
                </a:lnTo>
                <a:lnTo>
                  <a:pt x="9879" y="16241"/>
                </a:lnTo>
                <a:lnTo>
                  <a:pt x="4187" y="21861"/>
                </a:lnTo>
                <a:lnTo>
                  <a:pt x="2657" y="24373"/>
                </a:lnTo>
                <a:lnTo>
                  <a:pt x="1637" y="27040"/>
                </a:lnTo>
                <a:lnTo>
                  <a:pt x="0" y="33709"/>
                </a:lnTo>
                <a:lnTo>
                  <a:pt x="857" y="35248"/>
                </a:lnTo>
                <a:lnTo>
                  <a:pt x="2422" y="37267"/>
                </a:lnTo>
                <a:lnTo>
                  <a:pt x="7320" y="42895"/>
                </a:lnTo>
                <a:lnTo>
                  <a:pt x="8715" y="43357"/>
                </a:lnTo>
                <a:lnTo>
                  <a:pt x="10636" y="43664"/>
                </a:lnTo>
                <a:lnTo>
                  <a:pt x="12909" y="43870"/>
                </a:lnTo>
                <a:lnTo>
                  <a:pt x="15417" y="44006"/>
                </a:lnTo>
                <a:lnTo>
                  <a:pt x="20850" y="44158"/>
                </a:lnTo>
                <a:lnTo>
                  <a:pt x="29486" y="44244"/>
                </a:lnTo>
                <a:lnTo>
                  <a:pt x="31429" y="43264"/>
                </a:lnTo>
                <a:lnTo>
                  <a:pt x="32725" y="41618"/>
                </a:lnTo>
                <a:lnTo>
                  <a:pt x="33588" y="39529"/>
                </a:lnTo>
                <a:lnTo>
                  <a:pt x="35156" y="38136"/>
                </a:lnTo>
                <a:lnTo>
                  <a:pt x="37194" y="37207"/>
                </a:lnTo>
                <a:lnTo>
                  <a:pt x="39545" y="36589"/>
                </a:lnTo>
                <a:lnTo>
                  <a:pt x="42103" y="35183"/>
                </a:lnTo>
                <a:lnTo>
                  <a:pt x="44802" y="33255"/>
                </a:lnTo>
                <a:lnTo>
                  <a:pt x="51521" y="27771"/>
                </a:lnTo>
                <a:lnTo>
                  <a:pt x="52072" y="26328"/>
                </a:lnTo>
                <a:lnTo>
                  <a:pt x="52440" y="24375"/>
                </a:lnTo>
                <a:lnTo>
                  <a:pt x="53030" y="18851"/>
                </a:lnTo>
                <a:lnTo>
                  <a:pt x="52086" y="17405"/>
                </a:lnTo>
                <a:lnTo>
                  <a:pt x="50465" y="15450"/>
                </a:lnTo>
                <a:lnTo>
                  <a:pt x="45474" y="9922"/>
                </a:lnTo>
                <a:lnTo>
                  <a:pt x="44072" y="9468"/>
                </a:lnTo>
                <a:lnTo>
                  <a:pt x="42145" y="9166"/>
                </a:lnTo>
                <a:lnTo>
                  <a:pt x="39869" y="8965"/>
                </a:lnTo>
                <a:lnTo>
                  <a:pt x="38352" y="7838"/>
                </a:lnTo>
                <a:lnTo>
                  <a:pt x="37339" y="6095"/>
                </a:lnTo>
                <a:lnTo>
                  <a:pt x="36664" y="3940"/>
                </a:lnTo>
                <a:lnTo>
                  <a:pt x="35222" y="2504"/>
                </a:lnTo>
                <a:lnTo>
                  <a:pt x="33269" y="1547"/>
                </a:lnTo>
                <a:lnTo>
                  <a:pt x="30975" y="908"/>
                </a:lnTo>
                <a:lnTo>
                  <a:pt x="29445" y="1475"/>
                </a:lnTo>
                <a:lnTo>
                  <a:pt x="28425" y="2845"/>
                </a:lnTo>
                <a:lnTo>
                  <a:pt x="27745" y="4750"/>
                </a:lnTo>
                <a:lnTo>
                  <a:pt x="26300" y="6021"/>
                </a:lnTo>
                <a:lnTo>
                  <a:pt x="24344" y="6868"/>
                </a:lnTo>
                <a:lnTo>
                  <a:pt x="22048" y="7432"/>
                </a:lnTo>
                <a:lnTo>
                  <a:pt x="19526" y="8801"/>
                </a:lnTo>
                <a:lnTo>
                  <a:pt x="16851" y="10705"/>
                </a:lnTo>
                <a:lnTo>
                  <a:pt x="10170" y="16151"/>
                </a:lnTo>
                <a:lnTo>
                  <a:pt x="9622" y="17590"/>
                </a:lnTo>
                <a:lnTo>
                  <a:pt x="9257" y="19541"/>
                </a:lnTo>
                <a:lnTo>
                  <a:pt x="9014" y="21834"/>
                </a:lnTo>
                <a:lnTo>
                  <a:pt x="8851" y="24355"/>
                </a:lnTo>
                <a:lnTo>
                  <a:pt x="8743" y="27028"/>
                </a:lnTo>
                <a:lnTo>
                  <a:pt x="8623" y="32644"/>
                </a:lnTo>
                <a:lnTo>
                  <a:pt x="8569" y="38447"/>
                </a:lnTo>
                <a:lnTo>
                  <a:pt x="9547" y="40391"/>
                </a:lnTo>
                <a:lnTo>
                  <a:pt x="11191" y="41688"/>
                </a:lnTo>
                <a:lnTo>
                  <a:pt x="13280" y="42552"/>
                </a:lnTo>
                <a:lnTo>
                  <a:pt x="15664" y="43128"/>
                </a:lnTo>
                <a:lnTo>
                  <a:pt x="18246" y="43512"/>
                </a:lnTo>
                <a:lnTo>
                  <a:pt x="20959" y="43768"/>
                </a:lnTo>
                <a:lnTo>
                  <a:pt x="23760" y="44931"/>
                </a:lnTo>
                <a:lnTo>
                  <a:pt x="26620" y="46698"/>
                </a:lnTo>
                <a:lnTo>
                  <a:pt x="29518" y="48869"/>
                </a:lnTo>
                <a:lnTo>
                  <a:pt x="32443" y="49323"/>
                </a:lnTo>
                <a:lnTo>
                  <a:pt x="35384" y="48635"/>
                </a:lnTo>
                <a:lnTo>
                  <a:pt x="38338" y="47183"/>
                </a:lnTo>
                <a:lnTo>
                  <a:pt x="41300" y="46215"/>
                </a:lnTo>
                <a:lnTo>
                  <a:pt x="44265" y="45570"/>
                </a:lnTo>
                <a:lnTo>
                  <a:pt x="47236" y="45140"/>
                </a:lnTo>
                <a:lnTo>
                  <a:pt x="50207" y="44853"/>
                </a:lnTo>
                <a:lnTo>
                  <a:pt x="53181" y="44662"/>
                </a:lnTo>
                <a:lnTo>
                  <a:pt x="56155" y="44535"/>
                </a:lnTo>
                <a:lnTo>
                  <a:pt x="58138" y="43458"/>
                </a:lnTo>
                <a:lnTo>
                  <a:pt x="59460" y="41748"/>
                </a:lnTo>
                <a:lnTo>
                  <a:pt x="61582" y="36614"/>
                </a:lnTo>
                <a:lnTo>
                  <a:pt x="61756" y="35201"/>
                </a:lnTo>
                <a:lnTo>
                  <a:pt x="61872" y="33266"/>
                </a:lnTo>
                <a:lnTo>
                  <a:pt x="62059" y="27773"/>
                </a:lnTo>
                <a:lnTo>
                  <a:pt x="61081" y="26330"/>
                </a:lnTo>
                <a:lnTo>
                  <a:pt x="59439" y="24376"/>
                </a:lnTo>
                <a:lnTo>
                  <a:pt x="57351" y="22081"/>
                </a:lnTo>
                <a:lnTo>
                  <a:pt x="54966" y="20551"/>
                </a:lnTo>
                <a:lnTo>
                  <a:pt x="52384" y="19531"/>
                </a:lnTo>
                <a:lnTo>
                  <a:pt x="49672" y="18851"/>
                </a:lnTo>
                <a:lnTo>
                  <a:pt x="46870" y="17405"/>
                </a:lnTo>
                <a:lnTo>
                  <a:pt x="44011" y="15450"/>
                </a:lnTo>
                <a:lnTo>
                  <a:pt x="37033" y="9922"/>
                </a:lnTo>
                <a:lnTo>
                  <a:pt x="35468" y="9468"/>
                </a:lnTo>
                <a:lnTo>
                  <a:pt x="33433" y="9166"/>
                </a:lnTo>
                <a:lnTo>
                  <a:pt x="31084" y="8965"/>
                </a:lnTo>
                <a:lnTo>
                  <a:pt x="28525" y="8830"/>
                </a:lnTo>
                <a:lnTo>
                  <a:pt x="19109" y="8597"/>
                </a:lnTo>
                <a:lnTo>
                  <a:pt x="17566" y="9577"/>
                </a:lnTo>
                <a:lnTo>
                  <a:pt x="15545" y="11223"/>
                </a:lnTo>
                <a:lnTo>
                  <a:pt x="9913" y="16253"/>
                </a:lnTo>
                <a:lnTo>
                  <a:pt x="9451" y="17658"/>
                </a:lnTo>
                <a:lnTo>
                  <a:pt x="9143" y="19587"/>
                </a:lnTo>
                <a:lnTo>
                  <a:pt x="8937" y="21865"/>
                </a:lnTo>
                <a:lnTo>
                  <a:pt x="8801" y="24375"/>
                </a:lnTo>
                <a:lnTo>
                  <a:pt x="8648" y="29811"/>
                </a:lnTo>
                <a:lnTo>
                  <a:pt x="9600" y="32650"/>
                </a:lnTo>
                <a:lnTo>
                  <a:pt x="11226" y="35534"/>
                </a:lnTo>
                <a:lnTo>
                  <a:pt x="13303" y="38450"/>
                </a:lnTo>
                <a:lnTo>
                  <a:pt x="15679" y="40393"/>
                </a:lnTo>
                <a:lnTo>
                  <a:pt x="18256" y="41688"/>
                </a:lnTo>
                <a:lnTo>
                  <a:pt x="20966" y="42553"/>
                </a:lnTo>
                <a:lnTo>
                  <a:pt x="23765" y="43128"/>
                </a:lnTo>
                <a:lnTo>
                  <a:pt x="26623" y="43512"/>
                </a:lnTo>
                <a:lnTo>
                  <a:pt x="29520" y="43768"/>
                </a:lnTo>
                <a:lnTo>
                  <a:pt x="32444" y="43939"/>
                </a:lnTo>
                <a:lnTo>
                  <a:pt x="38338" y="44128"/>
                </a:lnTo>
                <a:lnTo>
                  <a:pt x="53181" y="44260"/>
                </a:lnTo>
                <a:lnTo>
                  <a:pt x="56155" y="44267"/>
                </a:lnTo>
                <a:lnTo>
                  <a:pt x="58138" y="43279"/>
                </a:lnTo>
                <a:lnTo>
                  <a:pt x="59460" y="41628"/>
                </a:lnTo>
                <a:lnTo>
                  <a:pt x="60342" y="39536"/>
                </a:lnTo>
                <a:lnTo>
                  <a:pt x="61922" y="38140"/>
                </a:lnTo>
                <a:lnTo>
                  <a:pt x="63967" y="37211"/>
                </a:lnTo>
                <a:lnTo>
                  <a:pt x="66323" y="36591"/>
                </a:lnTo>
                <a:lnTo>
                  <a:pt x="67893" y="35185"/>
                </a:lnTo>
                <a:lnTo>
                  <a:pt x="68940" y="33256"/>
                </a:lnTo>
                <a:lnTo>
                  <a:pt x="70620" y="27771"/>
                </a:lnTo>
                <a:lnTo>
                  <a:pt x="69766" y="26329"/>
                </a:lnTo>
                <a:lnTo>
                  <a:pt x="68204" y="24375"/>
                </a:lnTo>
                <a:lnTo>
                  <a:pt x="63309" y="18851"/>
                </a:lnTo>
                <a:lnTo>
                  <a:pt x="54522" y="9922"/>
                </a:lnTo>
                <a:lnTo>
                  <a:pt x="53080" y="9468"/>
                </a:lnTo>
                <a:lnTo>
                  <a:pt x="51128" y="9166"/>
                </a:lnTo>
                <a:lnTo>
                  <a:pt x="48834" y="8965"/>
                </a:lnTo>
                <a:lnTo>
                  <a:pt x="47305" y="9822"/>
                </a:lnTo>
                <a:lnTo>
                  <a:pt x="46284" y="11386"/>
                </a:lnTo>
                <a:lnTo>
                  <a:pt x="44364" y="17134"/>
                </a:lnTo>
                <a:lnTo>
                  <a:pt x="43332" y="18245"/>
                </a:lnTo>
                <a:lnTo>
                  <a:pt x="36567" y="25148"/>
                </a:lnTo>
                <a:lnTo>
                  <a:pt x="36150" y="26565"/>
                </a:lnTo>
                <a:lnTo>
                  <a:pt x="35871" y="28501"/>
                </a:lnTo>
                <a:lnTo>
                  <a:pt x="35315" y="3535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SMARTInkAnnotation72"/>
          <p:cNvSpPr/>
          <p:nvPr/>
        </p:nvSpPr>
        <p:spPr>
          <a:xfrm>
            <a:off x="7036604" y="2437805"/>
            <a:ext cx="598280" cy="508993"/>
          </a:xfrm>
          <a:custGeom>
            <a:avLst/>
            <a:gdLst/>
            <a:ahLst/>
            <a:cxnLst/>
            <a:rect l="0" t="0" r="0" b="0"/>
            <a:pathLst>
              <a:path w="598280" h="508993">
                <a:moveTo>
                  <a:pt x="8919" y="0"/>
                </a:moveTo>
                <a:lnTo>
                  <a:pt x="0" y="0"/>
                </a:lnTo>
                <a:lnTo>
                  <a:pt x="8552" y="0"/>
                </a:lnTo>
                <a:lnTo>
                  <a:pt x="13551" y="4740"/>
                </a:lnTo>
                <a:lnTo>
                  <a:pt x="14983" y="7129"/>
                </a:lnTo>
                <a:lnTo>
                  <a:pt x="16576" y="12428"/>
                </a:lnTo>
                <a:lnTo>
                  <a:pt x="17993" y="14239"/>
                </a:lnTo>
                <a:lnTo>
                  <a:pt x="19929" y="15445"/>
                </a:lnTo>
                <a:lnTo>
                  <a:pt x="22212" y="16250"/>
                </a:lnTo>
                <a:lnTo>
                  <a:pt x="27395" y="19789"/>
                </a:lnTo>
                <a:lnTo>
                  <a:pt x="33999" y="24670"/>
                </a:lnTo>
                <a:lnTo>
                  <a:pt x="51760" y="35888"/>
                </a:lnTo>
                <a:lnTo>
                  <a:pt x="64608" y="44698"/>
                </a:lnTo>
                <a:lnTo>
                  <a:pt x="80982" y="53593"/>
                </a:lnTo>
                <a:lnTo>
                  <a:pt x="122066" y="74415"/>
                </a:lnTo>
                <a:lnTo>
                  <a:pt x="139899" y="88084"/>
                </a:lnTo>
                <a:lnTo>
                  <a:pt x="157751" y="99962"/>
                </a:lnTo>
                <a:lnTo>
                  <a:pt x="167009" y="109250"/>
                </a:lnTo>
                <a:lnTo>
                  <a:pt x="170868" y="114505"/>
                </a:lnTo>
                <a:lnTo>
                  <a:pt x="180446" y="122990"/>
                </a:lnTo>
                <a:lnTo>
                  <a:pt x="196994" y="135991"/>
                </a:lnTo>
                <a:lnTo>
                  <a:pt x="214466" y="149765"/>
                </a:lnTo>
                <a:lnTo>
                  <a:pt x="232210" y="162776"/>
                </a:lnTo>
                <a:lnTo>
                  <a:pt x="244090" y="173547"/>
                </a:lnTo>
                <a:lnTo>
                  <a:pt x="255983" y="184950"/>
                </a:lnTo>
                <a:lnTo>
                  <a:pt x="273837" y="202525"/>
                </a:lnTo>
                <a:lnTo>
                  <a:pt x="291694" y="215560"/>
                </a:lnTo>
                <a:lnTo>
                  <a:pt x="309552" y="230447"/>
                </a:lnTo>
                <a:lnTo>
                  <a:pt x="321459" y="241658"/>
                </a:lnTo>
                <a:lnTo>
                  <a:pt x="357177" y="276869"/>
                </a:lnTo>
                <a:lnTo>
                  <a:pt x="368091" y="288748"/>
                </a:lnTo>
                <a:lnTo>
                  <a:pt x="376250" y="300642"/>
                </a:lnTo>
                <a:lnTo>
                  <a:pt x="385828" y="309897"/>
                </a:lnTo>
                <a:lnTo>
                  <a:pt x="402377" y="323332"/>
                </a:lnTo>
                <a:lnTo>
                  <a:pt x="413977" y="334203"/>
                </a:lnTo>
                <a:lnTo>
                  <a:pt x="443335" y="363029"/>
                </a:lnTo>
                <a:lnTo>
                  <a:pt x="459214" y="377880"/>
                </a:lnTo>
                <a:lnTo>
                  <a:pt x="476487" y="389997"/>
                </a:lnTo>
                <a:lnTo>
                  <a:pt x="494173" y="404722"/>
                </a:lnTo>
                <a:lnTo>
                  <a:pt x="510988" y="415810"/>
                </a:lnTo>
                <a:lnTo>
                  <a:pt x="519134" y="422268"/>
                </a:lnTo>
                <a:lnTo>
                  <a:pt x="526062" y="431091"/>
                </a:lnTo>
                <a:lnTo>
                  <a:pt x="529299" y="436222"/>
                </a:lnTo>
                <a:lnTo>
                  <a:pt x="538186" y="444569"/>
                </a:lnTo>
                <a:lnTo>
                  <a:pt x="555320" y="458012"/>
                </a:lnTo>
                <a:lnTo>
                  <a:pt x="557733" y="461115"/>
                </a:lnTo>
                <a:lnTo>
                  <a:pt x="564252" y="473223"/>
                </a:lnTo>
                <a:lnTo>
                  <a:pt x="576673" y="488149"/>
                </a:lnTo>
                <a:lnTo>
                  <a:pt x="578754" y="494106"/>
                </a:lnTo>
                <a:lnTo>
                  <a:pt x="580302" y="496091"/>
                </a:lnTo>
                <a:lnTo>
                  <a:pt x="582326" y="497415"/>
                </a:lnTo>
                <a:lnTo>
                  <a:pt x="587961" y="499539"/>
                </a:lnTo>
                <a:lnTo>
                  <a:pt x="598279" y="50899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SMARTInkAnnotation73"/>
          <p:cNvSpPr/>
          <p:nvPr/>
        </p:nvSpPr>
        <p:spPr>
          <a:xfrm>
            <a:off x="7688461" y="2884289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0" y="0"/>
                </a:moveTo>
                <a:lnTo>
                  <a:pt x="0" y="8562"/>
                </a:lnTo>
                <a:lnTo>
                  <a:pt x="992" y="9677"/>
                </a:lnTo>
                <a:lnTo>
                  <a:pt x="4740" y="13561"/>
                </a:lnTo>
                <a:lnTo>
                  <a:pt x="6137" y="16978"/>
                </a:lnTo>
                <a:lnTo>
                  <a:pt x="7689" y="26066"/>
                </a:lnTo>
                <a:lnTo>
                  <a:pt x="8561" y="37599"/>
                </a:lnTo>
                <a:lnTo>
                  <a:pt x="9676" y="41933"/>
                </a:lnTo>
                <a:lnTo>
                  <a:pt x="11412" y="46807"/>
                </a:lnTo>
                <a:lnTo>
                  <a:pt x="13561" y="52041"/>
                </a:lnTo>
                <a:lnTo>
                  <a:pt x="14994" y="57514"/>
                </a:lnTo>
                <a:lnTo>
                  <a:pt x="16586" y="68887"/>
                </a:lnTo>
                <a:lnTo>
                  <a:pt x="17293" y="80557"/>
                </a:lnTo>
                <a:lnTo>
                  <a:pt x="17608" y="93350"/>
                </a:lnTo>
                <a:lnTo>
                  <a:pt x="17826" y="129739"/>
                </a:lnTo>
                <a:lnTo>
                  <a:pt x="18829" y="137094"/>
                </a:lnTo>
                <a:lnTo>
                  <a:pt x="20491" y="144974"/>
                </a:lnTo>
                <a:lnTo>
                  <a:pt x="22590" y="153204"/>
                </a:lnTo>
                <a:lnTo>
                  <a:pt x="23989" y="161667"/>
                </a:lnTo>
                <a:lnTo>
                  <a:pt x="24922" y="170286"/>
                </a:lnTo>
                <a:lnTo>
                  <a:pt x="25545" y="179008"/>
                </a:lnTo>
                <a:lnTo>
                  <a:pt x="26952" y="187800"/>
                </a:lnTo>
                <a:lnTo>
                  <a:pt x="28882" y="196637"/>
                </a:lnTo>
                <a:lnTo>
                  <a:pt x="31161" y="205506"/>
                </a:lnTo>
                <a:lnTo>
                  <a:pt x="32680" y="214395"/>
                </a:lnTo>
                <a:lnTo>
                  <a:pt x="33693" y="223297"/>
                </a:lnTo>
                <a:lnTo>
                  <a:pt x="34368" y="232208"/>
                </a:lnTo>
                <a:lnTo>
                  <a:pt x="35811" y="241126"/>
                </a:lnTo>
                <a:lnTo>
                  <a:pt x="37764" y="250048"/>
                </a:lnTo>
                <a:lnTo>
                  <a:pt x="40060" y="258972"/>
                </a:lnTo>
                <a:lnTo>
                  <a:pt x="42581" y="266906"/>
                </a:lnTo>
                <a:lnTo>
                  <a:pt x="45255" y="274179"/>
                </a:lnTo>
                <a:lnTo>
                  <a:pt x="48030" y="281013"/>
                </a:lnTo>
                <a:lnTo>
                  <a:pt x="49878" y="287553"/>
                </a:lnTo>
                <a:lnTo>
                  <a:pt x="51112" y="293897"/>
                </a:lnTo>
                <a:lnTo>
                  <a:pt x="51933" y="300111"/>
                </a:lnTo>
                <a:lnTo>
                  <a:pt x="53473" y="306238"/>
                </a:lnTo>
                <a:lnTo>
                  <a:pt x="55493" y="312307"/>
                </a:lnTo>
                <a:lnTo>
                  <a:pt x="57831" y="318337"/>
                </a:lnTo>
                <a:lnTo>
                  <a:pt x="59390" y="324342"/>
                </a:lnTo>
                <a:lnTo>
                  <a:pt x="61123" y="336306"/>
                </a:lnTo>
                <a:lnTo>
                  <a:pt x="62577" y="342274"/>
                </a:lnTo>
                <a:lnTo>
                  <a:pt x="64537" y="348237"/>
                </a:lnTo>
                <a:lnTo>
                  <a:pt x="66838" y="354198"/>
                </a:lnTo>
                <a:lnTo>
                  <a:pt x="68371" y="359163"/>
                </a:lnTo>
                <a:lnTo>
                  <a:pt x="70529" y="369899"/>
                </a:lnTo>
                <a:lnTo>
                  <a:pt x="71258" y="376676"/>
                </a:lnTo>
                <a:lnTo>
                  <a:pt x="71437" y="38397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7" name="SMARTInkAnnotation74"/>
          <p:cNvSpPr/>
          <p:nvPr/>
        </p:nvSpPr>
        <p:spPr>
          <a:xfrm>
            <a:off x="7724180" y="3089675"/>
            <a:ext cx="196454" cy="26787"/>
          </a:xfrm>
          <a:custGeom>
            <a:avLst/>
            <a:gdLst/>
            <a:ahLst/>
            <a:cxnLst/>
            <a:rect l="0" t="0" r="0" b="0"/>
            <a:pathLst>
              <a:path w="196454" h="26787">
                <a:moveTo>
                  <a:pt x="0" y="17856"/>
                </a:moveTo>
                <a:lnTo>
                  <a:pt x="0" y="10168"/>
                </a:lnTo>
                <a:lnTo>
                  <a:pt x="992" y="8762"/>
                </a:lnTo>
                <a:lnTo>
                  <a:pt x="2645" y="6833"/>
                </a:lnTo>
                <a:lnTo>
                  <a:pt x="4740" y="4554"/>
                </a:lnTo>
                <a:lnTo>
                  <a:pt x="7129" y="3035"/>
                </a:lnTo>
                <a:lnTo>
                  <a:pt x="9713" y="2022"/>
                </a:lnTo>
                <a:lnTo>
                  <a:pt x="12428" y="1347"/>
                </a:lnTo>
                <a:lnTo>
                  <a:pt x="18091" y="597"/>
                </a:lnTo>
                <a:lnTo>
                  <a:pt x="23915" y="263"/>
                </a:lnTo>
                <a:lnTo>
                  <a:pt x="29811" y="115"/>
                </a:lnTo>
                <a:lnTo>
                  <a:pt x="61296" y="0"/>
                </a:lnTo>
                <a:lnTo>
                  <a:pt x="66660" y="991"/>
                </a:lnTo>
                <a:lnTo>
                  <a:pt x="72222" y="2644"/>
                </a:lnTo>
                <a:lnTo>
                  <a:pt x="77913" y="4738"/>
                </a:lnTo>
                <a:lnTo>
                  <a:pt x="82699" y="6134"/>
                </a:lnTo>
                <a:lnTo>
                  <a:pt x="86883" y="7065"/>
                </a:lnTo>
                <a:lnTo>
                  <a:pt x="90664" y="7686"/>
                </a:lnTo>
                <a:lnTo>
                  <a:pt x="95169" y="9091"/>
                </a:lnTo>
                <a:lnTo>
                  <a:pt x="100156" y="11021"/>
                </a:lnTo>
                <a:lnTo>
                  <a:pt x="105466" y="13299"/>
                </a:lnTo>
                <a:lnTo>
                  <a:pt x="110991" y="14818"/>
                </a:lnTo>
                <a:lnTo>
                  <a:pt x="116658" y="15831"/>
                </a:lnTo>
                <a:lnTo>
                  <a:pt x="122420" y="16506"/>
                </a:lnTo>
                <a:lnTo>
                  <a:pt x="127254" y="16956"/>
                </a:lnTo>
                <a:lnTo>
                  <a:pt x="131468" y="17256"/>
                </a:lnTo>
                <a:lnTo>
                  <a:pt x="135271" y="17456"/>
                </a:lnTo>
                <a:lnTo>
                  <a:pt x="139790" y="18582"/>
                </a:lnTo>
                <a:lnTo>
                  <a:pt x="144786" y="20324"/>
                </a:lnTo>
                <a:lnTo>
                  <a:pt x="150102" y="22478"/>
                </a:lnTo>
                <a:lnTo>
                  <a:pt x="154638" y="23914"/>
                </a:lnTo>
                <a:lnTo>
                  <a:pt x="158654" y="24871"/>
                </a:lnTo>
                <a:lnTo>
                  <a:pt x="162325" y="25509"/>
                </a:lnTo>
                <a:lnTo>
                  <a:pt x="165763" y="25935"/>
                </a:lnTo>
                <a:lnTo>
                  <a:pt x="169048" y="26218"/>
                </a:lnTo>
                <a:lnTo>
                  <a:pt x="172229" y="26408"/>
                </a:lnTo>
                <a:lnTo>
                  <a:pt x="178411" y="26618"/>
                </a:lnTo>
                <a:lnTo>
                  <a:pt x="196453" y="267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SMARTInkAnnotation75"/>
          <p:cNvSpPr/>
          <p:nvPr/>
        </p:nvSpPr>
        <p:spPr>
          <a:xfrm>
            <a:off x="7867055" y="2893219"/>
            <a:ext cx="107157" cy="419696"/>
          </a:xfrm>
          <a:custGeom>
            <a:avLst/>
            <a:gdLst/>
            <a:ahLst/>
            <a:cxnLst/>
            <a:rect l="0" t="0" r="0" b="0"/>
            <a:pathLst>
              <a:path w="107157" h="419696">
                <a:moveTo>
                  <a:pt x="0" y="0"/>
                </a:moveTo>
                <a:lnTo>
                  <a:pt x="4740" y="4740"/>
                </a:lnTo>
                <a:lnTo>
                  <a:pt x="6137" y="7129"/>
                </a:lnTo>
                <a:lnTo>
                  <a:pt x="9094" y="15231"/>
                </a:lnTo>
                <a:lnTo>
                  <a:pt x="11024" y="18091"/>
                </a:lnTo>
                <a:lnTo>
                  <a:pt x="13302" y="20991"/>
                </a:lnTo>
                <a:lnTo>
                  <a:pt x="14820" y="24908"/>
                </a:lnTo>
                <a:lnTo>
                  <a:pt x="16509" y="34552"/>
                </a:lnTo>
                <a:lnTo>
                  <a:pt x="17951" y="39902"/>
                </a:lnTo>
                <a:lnTo>
                  <a:pt x="19905" y="45453"/>
                </a:lnTo>
                <a:lnTo>
                  <a:pt x="22200" y="51137"/>
                </a:lnTo>
                <a:lnTo>
                  <a:pt x="27395" y="65392"/>
                </a:lnTo>
                <a:lnTo>
                  <a:pt x="30170" y="73360"/>
                </a:lnTo>
                <a:lnTo>
                  <a:pt x="32019" y="81649"/>
                </a:lnTo>
                <a:lnTo>
                  <a:pt x="33252" y="90151"/>
                </a:lnTo>
                <a:lnTo>
                  <a:pt x="34074" y="98796"/>
                </a:lnTo>
                <a:lnTo>
                  <a:pt x="35614" y="107536"/>
                </a:lnTo>
                <a:lnTo>
                  <a:pt x="37633" y="116339"/>
                </a:lnTo>
                <a:lnTo>
                  <a:pt x="39972" y="125184"/>
                </a:lnTo>
                <a:lnTo>
                  <a:pt x="41530" y="135050"/>
                </a:lnTo>
                <a:lnTo>
                  <a:pt x="42570" y="145596"/>
                </a:lnTo>
                <a:lnTo>
                  <a:pt x="43263" y="156595"/>
                </a:lnTo>
                <a:lnTo>
                  <a:pt x="44717" y="166904"/>
                </a:lnTo>
                <a:lnTo>
                  <a:pt x="46677" y="176754"/>
                </a:lnTo>
                <a:lnTo>
                  <a:pt x="48978" y="186296"/>
                </a:lnTo>
                <a:lnTo>
                  <a:pt x="50511" y="195635"/>
                </a:lnTo>
                <a:lnTo>
                  <a:pt x="51533" y="204837"/>
                </a:lnTo>
                <a:lnTo>
                  <a:pt x="52215" y="213949"/>
                </a:lnTo>
                <a:lnTo>
                  <a:pt x="53661" y="223992"/>
                </a:lnTo>
                <a:lnTo>
                  <a:pt x="55618" y="234656"/>
                </a:lnTo>
                <a:lnTo>
                  <a:pt x="57915" y="245734"/>
                </a:lnTo>
                <a:lnTo>
                  <a:pt x="59445" y="256096"/>
                </a:lnTo>
                <a:lnTo>
                  <a:pt x="60466" y="265981"/>
                </a:lnTo>
                <a:lnTo>
                  <a:pt x="61146" y="275547"/>
                </a:lnTo>
                <a:lnTo>
                  <a:pt x="62593" y="283908"/>
                </a:lnTo>
                <a:lnTo>
                  <a:pt x="64548" y="291467"/>
                </a:lnTo>
                <a:lnTo>
                  <a:pt x="66844" y="298491"/>
                </a:lnTo>
                <a:lnTo>
                  <a:pt x="68375" y="306150"/>
                </a:lnTo>
                <a:lnTo>
                  <a:pt x="69396" y="314233"/>
                </a:lnTo>
                <a:lnTo>
                  <a:pt x="70076" y="322598"/>
                </a:lnTo>
                <a:lnTo>
                  <a:pt x="71522" y="330159"/>
                </a:lnTo>
                <a:lnTo>
                  <a:pt x="73478" y="337184"/>
                </a:lnTo>
                <a:lnTo>
                  <a:pt x="75774" y="343852"/>
                </a:lnTo>
                <a:lnTo>
                  <a:pt x="78297" y="350281"/>
                </a:lnTo>
                <a:lnTo>
                  <a:pt x="80971" y="356552"/>
                </a:lnTo>
                <a:lnTo>
                  <a:pt x="83747" y="362717"/>
                </a:lnTo>
                <a:lnTo>
                  <a:pt x="86830" y="374858"/>
                </a:lnTo>
                <a:lnTo>
                  <a:pt x="87652" y="380874"/>
                </a:lnTo>
                <a:lnTo>
                  <a:pt x="89192" y="385877"/>
                </a:lnTo>
                <a:lnTo>
                  <a:pt x="91211" y="390204"/>
                </a:lnTo>
                <a:lnTo>
                  <a:pt x="93550" y="394082"/>
                </a:lnTo>
                <a:lnTo>
                  <a:pt x="96100" y="397658"/>
                </a:lnTo>
                <a:lnTo>
                  <a:pt x="98794" y="401035"/>
                </a:lnTo>
                <a:lnTo>
                  <a:pt x="101581" y="404278"/>
                </a:lnTo>
                <a:lnTo>
                  <a:pt x="103439" y="407433"/>
                </a:lnTo>
                <a:lnTo>
                  <a:pt x="106422" y="416979"/>
                </a:lnTo>
                <a:lnTo>
                  <a:pt x="107156" y="41969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Example 6</a:t>
            </a:r>
          </a:p>
        </p:txBody>
      </p:sp>
      <p:sp>
        <p:nvSpPr>
          <p:cNvPr id="1843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18445" name="Content Placeholder 18444"/>
          <p:cNvSpPr>
            <a:spLocks noGrp="1"/>
          </p:cNvSpPr>
          <p:nvPr>
            <p:ph idx="1"/>
          </p:nvPr>
        </p:nvSpPr>
        <p:spPr>
          <a:xfrm>
            <a:off x="0" y="4449185"/>
            <a:ext cx="8991600" cy="2362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Use the VSEPR chart…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 geometry (how the electron domains are arranged around the central atom)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tetrahedral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Molecular geometry (how the atoms bonded to the central atom are arranged) is “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8314" y="4298252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 bonding, 2 nonbonding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813307" y="2643188"/>
            <a:ext cx="38235" cy="1655065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16258" y="1794867"/>
            <a:ext cx="2839532" cy="1250157"/>
            <a:chOff x="616258" y="1794867"/>
            <a:chExt cx="2839532" cy="1250157"/>
          </a:xfrm>
        </p:grpSpPr>
        <p:sp>
          <p:nvSpPr>
            <p:cNvPr id="50" name="SMARTInkAnnotation39"/>
            <p:cNvSpPr/>
            <p:nvPr/>
          </p:nvSpPr>
          <p:spPr>
            <a:xfrm>
              <a:off x="866180" y="1794867"/>
              <a:ext cx="35719" cy="500064"/>
            </a:xfrm>
            <a:custGeom>
              <a:avLst/>
              <a:gdLst/>
              <a:ahLst/>
              <a:cxnLst/>
              <a:rect l="0" t="0" r="0" b="0"/>
              <a:pathLst>
                <a:path w="35719" h="500064">
                  <a:moveTo>
                    <a:pt x="8929" y="0"/>
                  </a:moveTo>
                  <a:lnTo>
                    <a:pt x="9" y="0"/>
                  </a:ln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4908"/>
                  </a:lnTo>
                  <a:lnTo>
                    <a:pt x="7068" y="29504"/>
                  </a:lnTo>
                  <a:lnTo>
                    <a:pt x="8102" y="39902"/>
                  </a:lnTo>
                  <a:lnTo>
                    <a:pt x="8562" y="51138"/>
                  </a:lnTo>
                  <a:lnTo>
                    <a:pt x="8820" y="68620"/>
                  </a:lnTo>
                  <a:lnTo>
                    <a:pt x="8929" y="152329"/>
                  </a:lnTo>
                  <a:lnTo>
                    <a:pt x="9921" y="161084"/>
                  </a:lnTo>
                  <a:lnTo>
                    <a:pt x="11575" y="169897"/>
                  </a:lnTo>
                  <a:lnTo>
                    <a:pt x="13669" y="178749"/>
                  </a:lnTo>
                  <a:lnTo>
                    <a:pt x="15066" y="187627"/>
                  </a:lnTo>
                  <a:lnTo>
                    <a:pt x="15997" y="196522"/>
                  </a:lnTo>
                  <a:lnTo>
                    <a:pt x="16618" y="205429"/>
                  </a:lnTo>
                  <a:lnTo>
                    <a:pt x="17031" y="214343"/>
                  </a:lnTo>
                  <a:lnTo>
                    <a:pt x="17491" y="232186"/>
                  </a:lnTo>
                  <a:lnTo>
                    <a:pt x="18606" y="242103"/>
                  </a:lnTo>
                  <a:lnTo>
                    <a:pt x="20341" y="252683"/>
                  </a:lnTo>
                  <a:lnTo>
                    <a:pt x="22490" y="263706"/>
                  </a:lnTo>
                  <a:lnTo>
                    <a:pt x="23923" y="274030"/>
                  </a:lnTo>
                  <a:lnTo>
                    <a:pt x="24878" y="283890"/>
                  </a:lnTo>
                  <a:lnTo>
                    <a:pt x="25515" y="293440"/>
                  </a:lnTo>
                  <a:lnTo>
                    <a:pt x="25940" y="302783"/>
                  </a:lnTo>
                  <a:lnTo>
                    <a:pt x="26411" y="321102"/>
                  </a:lnTo>
                  <a:lnTo>
                    <a:pt x="27529" y="330154"/>
                  </a:lnTo>
                  <a:lnTo>
                    <a:pt x="29267" y="339165"/>
                  </a:lnTo>
                  <a:lnTo>
                    <a:pt x="31417" y="348149"/>
                  </a:lnTo>
                  <a:lnTo>
                    <a:pt x="32851" y="357115"/>
                  </a:lnTo>
                  <a:lnTo>
                    <a:pt x="33807" y="366069"/>
                  </a:lnTo>
                  <a:lnTo>
                    <a:pt x="34444" y="375015"/>
                  </a:lnTo>
                  <a:lnTo>
                    <a:pt x="35152" y="390246"/>
                  </a:lnTo>
                  <a:lnTo>
                    <a:pt x="35467" y="404623"/>
                  </a:lnTo>
                  <a:lnTo>
                    <a:pt x="35718" y="500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40"/>
            <p:cNvSpPr/>
            <p:nvPr/>
          </p:nvSpPr>
          <p:spPr>
            <a:xfrm>
              <a:off x="892969" y="2080617"/>
              <a:ext cx="223243" cy="1"/>
            </a:xfrm>
            <a:custGeom>
              <a:avLst/>
              <a:gdLst/>
              <a:ahLst/>
              <a:cxnLst/>
              <a:rect l="0" t="0" r="0" b="0"/>
              <a:pathLst>
                <a:path w="223243" h="1">
                  <a:moveTo>
                    <a:pt x="0" y="0"/>
                  </a:moveTo>
                  <a:lnTo>
                    <a:pt x="2232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41"/>
            <p:cNvSpPr/>
            <p:nvPr/>
          </p:nvSpPr>
          <p:spPr>
            <a:xfrm>
              <a:off x="1089454" y="1839516"/>
              <a:ext cx="44617" cy="437555"/>
            </a:xfrm>
            <a:custGeom>
              <a:avLst/>
              <a:gdLst/>
              <a:ahLst/>
              <a:cxnLst/>
              <a:rect l="0" t="0" r="0" b="0"/>
              <a:pathLst>
                <a:path w="44617" h="437555">
                  <a:moveTo>
                    <a:pt x="8897" y="0"/>
                  </a:moveTo>
                  <a:lnTo>
                    <a:pt x="77" y="0"/>
                  </a:lnTo>
                  <a:lnTo>
                    <a:pt x="0" y="4740"/>
                  </a:lnTo>
                  <a:lnTo>
                    <a:pt x="981" y="7129"/>
                  </a:lnTo>
                  <a:lnTo>
                    <a:pt x="2628" y="9713"/>
                  </a:lnTo>
                  <a:lnTo>
                    <a:pt x="4718" y="12428"/>
                  </a:lnTo>
                  <a:lnTo>
                    <a:pt x="6111" y="16223"/>
                  </a:lnTo>
                  <a:lnTo>
                    <a:pt x="7040" y="20737"/>
                  </a:lnTo>
                  <a:lnTo>
                    <a:pt x="8072" y="32037"/>
                  </a:lnTo>
                  <a:lnTo>
                    <a:pt x="8347" y="39217"/>
                  </a:lnTo>
                  <a:lnTo>
                    <a:pt x="8734" y="63544"/>
                  </a:lnTo>
                  <a:lnTo>
                    <a:pt x="8897" y="191901"/>
                  </a:lnTo>
                  <a:lnTo>
                    <a:pt x="9889" y="202348"/>
                  </a:lnTo>
                  <a:lnTo>
                    <a:pt x="11543" y="212289"/>
                  </a:lnTo>
                  <a:lnTo>
                    <a:pt x="13638" y="221893"/>
                  </a:lnTo>
                  <a:lnTo>
                    <a:pt x="15034" y="231273"/>
                  </a:lnTo>
                  <a:lnTo>
                    <a:pt x="15965" y="240502"/>
                  </a:lnTo>
                  <a:lnTo>
                    <a:pt x="16586" y="249631"/>
                  </a:lnTo>
                  <a:lnTo>
                    <a:pt x="17000" y="259686"/>
                  </a:lnTo>
                  <a:lnTo>
                    <a:pt x="17459" y="281442"/>
                  </a:lnTo>
                  <a:lnTo>
                    <a:pt x="18574" y="290815"/>
                  </a:lnTo>
                  <a:lnTo>
                    <a:pt x="20310" y="299049"/>
                  </a:lnTo>
                  <a:lnTo>
                    <a:pt x="22459" y="306522"/>
                  </a:lnTo>
                  <a:lnTo>
                    <a:pt x="23891" y="314481"/>
                  </a:lnTo>
                  <a:lnTo>
                    <a:pt x="24847" y="322763"/>
                  </a:lnTo>
                  <a:lnTo>
                    <a:pt x="25483" y="331261"/>
                  </a:lnTo>
                  <a:lnTo>
                    <a:pt x="26900" y="339903"/>
                  </a:lnTo>
                  <a:lnTo>
                    <a:pt x="28837" y="348641"/>
                  </a:lnTo>
                  <a:lnTo>
                    <a:pt x="31120" y="357443"/>
                  </a:lnTo>
                  <a:lnTo>
                    <a:pt x="32642" y="365295"/>
                  </a:lnTo>
                  <a:lnTo>
                    <a:pt x="33657" y="372514"/>
                  </a:lnTo>
                  <a:lnTo>
                    <a:pt x="34334" y="379312"/>
                  </a:lnTo>
                  <a:lnTo>
                    <a:pt x="35777" y="384835"/>
                  </a:lnTo>
                  <a:lnTo>
                    <a:pt x="37731" y="389510"/>
                  </a:lnTo>
                  <a:lnTo>
                    <a:pt x="40026" y="393618"/>
                  </a:lnTo>
                  <a:lnTo>
                    <a:pt x="41556" y="398342"/>
                  </a:lnTo>
                  <a:lnTo>
                    <a:pt x="42576" y="403475"/>
                  </a:lnTo>
                  <a:lnTo>
                    <a:pt x="43710" y="413478"/>
                  </a:lnTo>
                  <a:lnTo>
                    <a:pt x="44348" y="424688"/>
                  </a:lnTo>
                  <a:lnTo>
                    <a:pt x="44616" y="43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42"/>
            <p:cNvSpPr/>
            <p:nvPr/>
          </p:nvSpPr>
          <p:spPr>
            <a:xfrm>
              <a:off x="1196735" y="2206010"/>
              <a:ext cx="169508" cy="212159"/>
            </a:xfrm>
            <a:custGeom>
              <a:avLst/>
              <a:gdLst/>
              <a:ahLst/>
              <a:cxnLst/>
              <a:rect l="0" t="0" r="0" b="0"/>
              <a:pathLst>
                <a:path w="169508" h="212159">
                  <a:moveTo>
                    <a:pt x="26632" y="17482"/>
                  </a:moveTo>
                  <a:lnTo>
                    <a:pt x="26632" y="8920"/>
                  </a:lnTo>
                  <a:lnTo>
                    <a:pt x="31373" y="3921"/>
                  </a:lnTo>
                  <a:lnTo>
                    <a:pt x="33761" y="2488"/>
                  </a:lnTo>
                  <a:lnTo>
                    <a:pt x="36346" y="1533"/>
                  </a:lnTo>
                  <a:lnTo>
                    <a:pt x="39061" y="896"/>
                  </a:lnTo>
                  <a:lnTo>
                    <a:pt x="41864" y="472"/>
                  </a:lnTo>
                  <a:lnTo>
                    <a:pt x="44724" y="189"/>
                  </a:lnTo>
                  <a:lnTo>
                    <a:pt x="47623" y="0"/>
                  </a:lnTo>
                  <a:lnTo>
                    <a:pt x="51540" y="867"/>
                  </a:lnTo>
                  <a:lnTo>
                    <a:pt x="56136" y="2436"/>
                  </a:lnTo>
                  <a:lnTo>
                    <a:pt x="61184" y="4475"/>
                  </a:lnTo>
                  <a:lnTo>
                    <a:pt x="65542" y="6826"/>
                  </a:lnTo>
                  <a:lnTo>
                    <a:pt x="69439" y="9386"/>
                  </a:lnTo>
                  <a:lnTo>
                    <a:pt x="73030" y="12085"/>
                  </a:lnTo>
                  <a:lnTo>
                    <a:pt x="77408" y="14876"/>
                  </a:lnTo>
                  <a:lnTo>
                    <a:pt x="82311" y="17729"/>
                  </a:lnTo>
                  <a:lnTo>
                    <a:pt x="87564" y="20623"/>
                  </a:lnTo>
                  <a:lnTo>
                    <a:pt x="93050" y="24537"/>
                  </a:lnTo>
                  <a:lnTo>
                    <a:pt x="98692" y="29131"/>
                  </a:lnTo>
                  <a:lnTo>
                    <a:pt x="104438" y="34178"/>
                  </a:lnTo>
                  <a:lnTo>
                    <a:pt x="109260" y="39527"/>
                  </a:lnTo>
                  <a:lnTo>
                    <a:pt x="113468" y="45077"/>
                  </a:lnTo>
                  <a:lnTo>
                    <a:pt x="117265" y="50762"/>
                  </a:lnTo>
                  <a:lnTo>
                    <a:pt x="120788" y="56536"/>
                  </a:lnTo>
                  <a:lnTo>
                    <a:pt x="124129" y="62369"/>
                  </a:lnTo>
                  <a:lnTo>
                    <a:pt x="127349" y="68243"/>
                  </a:lnTo>
                  <a:lnTo>
                    <a:pt x="129496" y="74143"/>
                  </a:lnTo>
                  <a:lnTo>
                    <a:pt x="130927" y="80061"/>
                  </a:lnTo>
                  <a:lnTo>
                    <a:pt x="131881" y="85990"/>
                  </a:lnTo>
                  <a:lnTo>
                    <a:pt x="132517" y="92920"/>
                  </a:lnTo>
                  <a:lnTo>
                    <a:pt x="132941" y="100516"/>
                  </a:lnTo>
                  <a:lnTo>
                    <a:pt x="133412" y="115902"/>
                  </a:lnTo>
                  <a:lnTo>
                    <a:pt x="133621" y="129354"/>
                  </a:lnTo>
                  <a:lnTo>
                    <a:pt x="132685" y="135720"/>
                  </a:lnTo>
                  <a:lnTo>
                    <a:pt x="131068" y="141948"/>
                  </a:lnTo>
                  <a:lnTo>
                    <a:pt x="128998" y="148084"/>
                  </a:lnTo>
                  <a:lnTo>
                    <a:pt x="125634" y="154160"/>
                  </a:lnTo>
                  <a:lnTo>
                    <a:pt x="121407" y="160194"/>
                  </a:lnTo>
                  <a:lnTo>
                    <a:pt x="116605" y="166202"/>
                  </a:lnTo>
                  <a:lnTo>
                    <a:pt x="111418" y="171199"/>
                  </a:lnTo>
                  <a:lnTo>
                    <a:pt x="105977" y="175523"/>
                  </a:lnTo>
                  <a:lnTo>
                    <a:pt x="100365" y="179397"/>
                  </a:lnTo>
                  <a:lnTo>
                    <a:pt x="94639" y="182972"/>
                  </a:lnTo>
                  <a:lnTo>
                    <a:pt x="88837" y="186348"/>
                  </a:lnTo>
                  <a:lnTo>
                    <a:pt x="82985" y="189591"/>
                  </a:lnTo>
                  <a:lnTo>
                    <a:pt x="78091" y="192745"/>
                  </a:lnTo>
                  <a:lnTo>
                    <a:pt x="73837" y="195840"/>
                  </a:lnTo>
                  <a:lnTo>
                    <a:pt x="70008" y="198895"/>
                  </a:lnTo>
                  <a:lnTo>
                    <a:pt x="64479" y="201924"/>
                  </a:lnTo>
                  <a:lnTo>
                    <a:pt x="57817" y="204936"/>
                  </a:lnTo>
                  <a:lnTo>
                    <a:pt x="50398" y="207935"/>
                  </a:lnTo>
                  <a:lnTo>
                    <a:pt x="44461" y="209935"/>
                  </a:lnTo>
                  <a:lnTo>
                    <a:pt x="39510" y="211269"/>
                  </a:lnTo>
                  <a:lnTo>
                    <a:pt x="35218" y="212158"/>
                  </a:lnTo>
                  <a:lnTo>
                    <a:pt x="31364" y="211758"/>
                  </a:lnTo>
                  <a:lnTo>
                    <a:pt x="27802" y="210499"/>
                  </a:lnTo>
                  <a:lnTo>
                    <a:pt x="24436" y="208668"/>
                  </a:lnTo>
                  <a:lnTo>
                    <a:pt x="21199" y="207447"/>
                  </a:lnTo>
                  <a:lnTo>
                    <a:pt x="18049" y="206634"/>
                  </a:lnTo>
                  <a:lnTo>
                    <a:pt x="14957" y="206091"/>
                  </a:lnTo>
                  <a:lnTo>
                    <a:pt x="11904" y="204737"/>
                  </a:lnTo>
                  <a:lnTo>
                    <a:pt x="8876" y="202842"/>
                  </a:lnTo>
                  <a:lnTo>
                    <a:pt x="5865" y="200587"/>
                  </a:lnTo>
                  <a:lnTo>
                    <a:pt x="3858" y="197099"/>
                  </a:lnTo>
                  <a:lnTo>
                    <a:pt x="2520" y="192789"/>
                  </a:lnTo>
                  <a:lnTo>
                    <a:pt x="1628" y="187932"/>
                  </a:lnTo>
                  <a:lnTo>
                    <a:pt x="1033" y="183701"/>
                  </a:lnTo>
                  <a:lnTo>
                    <a:pt x="636" y="179889"/>
                  </a:lnTo>
                  <a:lnTo>
                    <a:pt x="372" y="176355"/>
                  </a:lnTo>
                  <a:lnTo>
                    <a:pt x="196" y="172014"/>
                  </a:lnTo>
                  <a:lnTo>
                    <a:pt x="0" y="161900"/>
                  </a:lnTo>
                  <a:lnTo>
                    <a:pt x="940" y="157417"/>
                  </a:lnTo>
                  <a:lnTo>
                    <a:pt x="2559" y="153436"/>
                  </a:lnTo>
                  <a:lnTo>
                    <a:pt x="4630" y="149790"/>
                  </a:lnTo>
                  <a:lnTo>
                    <a:pt x="7995" y="145375"/>
                  </a:lnTo>
                  <a:lnTo>
                    <a:pt x="12223" y="140447"/>
                  </a:lnTo>
                  <a:lnTo>
                    <a:pt x="17026" y="135178"/>
                  </a:lnTo>
                  <a:lnTo>
                    <a:pt x="21221" y="131665"/>
                  </a:lnTo>
                  <a:lnTo>
                    <a:pt x="25009" y="129322"/>
                  </a:lnTo>
                  <a:lnTo>
                    <a:pt x="28526" y="127761"/>
                  </a:lnTo>
                  <a:lnTo>
                    <a:pt x="32856" y="126720"/>
                  </a:lnTo>
                  <a:lnTo>
                    <a:pt x="37727" y="126026"/>
                  </a:lnTo>
                  <a:lnTo>
                    <a:pt x="42958" y="125564"/>
                  </a:lnTo>
                  <a:lnTo>
                    <a:pt x="48430" y="125255"/>
                  </a:lnTo>
                  <a:lnTo>
                    <a:pt x="59802" y="124913"/>
                  </a:lnTo>
                  <a:lnTo>
                    <a:pt x="77360" y="124720"/>
                  </a:lnTo>
                  <a:lnTo>
                    <a:pt x="83271" y="125685"/>
                  </a:lnTo>
                  <a:lnTo>
                    <a:pt x="89196" y="127321"/>
                  </a:lnTo>
                  <a:lnTo>
                    <a:pt x="95131" y="129403"/>
                  </a:lnTo>
                  <a:lnTo>
                    <a:pt x="101071" y="131783"/>
                  </a:lnTo>
                  <a:lnTo>
                    <a:pt x="107016" y="134363"/>
                  </a:lnTo>
                  <a:lnTo>
                    <a:pt x="112964" y="137075"/>
                  </a:lnTo>
                  <a:lnTo>
                    <a:pt x="117921" y="139875"/>
                  </a:lnTo>
                  <a:lnTo>
                    <a:pt x="122218" y="142733"/>
                  </a:lnTo>
                  <a:lnTo>
                    <a:pt x="126075" y="145631"/>
                  </a:lnTo>
                  <a:lnTo>
                    <a:pt x="130630" y="148555"/>
                  </a:lnTo>
                  <a:lnTo>
                    <a:pt x="135652" y="151497"/>
                  </a:lnTo>
                  <a:lnTo>
                    <a:pt x="140984" y="154450"/>
                  </a:lnTo>
                  <a:lnTo>
                    <a:pt x="145531" y="157412"/>
                  </a:lnTo>
                  <a:lnTo>
                    <a:pt x="149554" y="160378"/>
                  </a:lnTo>
                  <a:lnTo>
                    <a:pt x="153229" y="163348"/>
                  </a:lnTo>
                  <a:lnTo>
                    <a:pt x="156670" y="166320"/>
                  </a:lnTo>
                  <a:lnTo>
                    <a:pt x="159957" y="169293"/>
                  </a:lnTo>
                  <a:lnTo>
                    <a:pt x="169507" y="1782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43"/>
            <p:cNvSpPr/>
            <p:nvPr/>
          </p:nvSpPr>
          <p:spPr>
            <a:xfrm>
              <a:off x="1464659" y="1814692"/>
              <a:ext cx="338598" cy="353701"/>
            </a:xfrm>
            <a:custGeom>
              <a:avLst/>
              <a:gdLst/>
              <a:ahLst/>
              <a:cxnLst/>
              <a:rect l="0" t="0" r="0" b="0"/>
              <a:pathLst>
                <a:path w="338598" h="353701">
                  <a:moveTo>
                    <a:pt x="89107" y="24823"/>
                  </a:moveTo>
                  <a:lnTo>
                    <a:pt x="89107" y="29564"/>
                  </a:lnTo>
                  <a:lnTo>
                    <a:pt x="88114" y="31952"/>
                  </a:lnTo>
                  <a:lnTo>
                    <a:pt x="84366" y="37252"/>
                  </a:lnTo>
                  <a:lnTo>
                    <a:pt x="76747" y="42915"/>
                  </a:lnTo>
                  <a:lnTo>
                    <a:pt x="71937" y="45814"/>
                  </a:lnTo>
                  <a:lnTo>
                    <a:pt x="67739" y="50724"/>
                  </a:lnTo>
                  <a:lnTo>
                    <a:pt x="63947" y="56973"/>
                  </a:lnTo>
                  <a:lnTo>
                    <a:pt x="60427" y="64116"/>
                  </a:lnTo>
                  <a:lnTo>
                    <a:pt x="56097" y="70862"/>
                  </a:lnTo>
                  <a:lnTo>
                    <a:pt x="51225" y="77344"/>
                  </a:lnTo>
                  <a:lnTo>
                    <a:pt x="45993" y="83650"/>
                  </a:lnTo>
                  <a:lnTo>
                    <a:pt x="41512" y="91822"/>
                  </a:lnTo>
                  <a:lnTo>
                    <a:pt x="37534" y="101239"/>
                  </a:lnTo>
                  <a:lnTo>
                    <a:pt x="33889" y="111486"/>
                  </a:lnTo>
                  <a:lnTo>
                    <a:pt x="29474" y="122286"/>
                  </a:lnTo>
                  <a:lnTo>
                    <a:pt x="24547" y="133455"/>
                  </a:lnTo>
                  <a:lnTo>
                    <a:pt x="19278" y="144870"/>
                  </a:lnTo>
                  <a:lnTo>
                    <a:pt x="14773" y="155456"/>
                  </a:lnTo>
                  <a:lnTo>
                    <a:pt x="10777" y="165490"/>
                  </a:lnTo>
                  <a:lnTo>
                    <a:pt x="7122" y="175156"/>
                  </a:lnTo>
                  <a:lnTo>
                    <a:pt x="4684" y="184576"/>
                  </a:lnTo>
                  <a:lnTo>
                    <a:pt x="3059" y="193833"/>
                  </a:lnTo>
                  <a:lnTo>
                    <a:pt x="1976" y="202981"/>
                  </a:lnTo>
                  <a:lnTo>
                    <a:pt x="1254" y="213048"/>
                  </a:lnTo>
                  <a:lnTo>
                    <a:pt x="773" y="223729"/>
                  </a:lnTo>
                  <a:lnTo>
                    <a:pt x="95" y="252430"/>
                  </a:lnTo>
                  <a:lnTo>
                    <a:pt x="0" y="259905"/>
                  </a:lnTo>
                  <a:lnTo>
                    <a:pt x="929" y="267865"/>
                  </a:lnTo>
                  <a:lnTo>
                    <a:pt x="2540" y="276148"/>
                  </a:lnTo>
                  <a:lnTo>
                    <a:pt x="4606" y="284647"/>
                  </a:lnTo>
                  <a:lnTo>
                    <a:pt x="6976" y="292297"/>
                  </a:lnTo>
                  <a:lnTo>
                    <a:pt x="9548" y="299381"/>
                  </a:lnTo>
                  <a:lnTo>
                    <a:pt x="12255" y="306089"/>
                  </a:lnTo>
                  <a:lnTo>
                    <a:pt x="16044" y="311552"/>
                  </a:lnTo>
                  <a:lnTo>
                    <a:pt x="25546" y="320269"/>
                  </a:lnTo>
                  <a:lnTo>
                    <a:pt x="30858" y="324975"/>
                  </a:lnTo>
                  <a:lnTo>
                    <a:pt x="42052" y="335495"/>
                  </a:lnTo>
                  <a:lnTo>
                    <a:pt x="48807" y="339094"/>
                  </a:lnTo>
                  <a:lnTo>
                    <a:pt x="56287" y="341494"/>
                  </a:lnTo>
                  <a:lnTo>
                    <a:pt x="64250" y="343093"/>
                  </a:lnTo>
                  <a:lnTo>
                    <a:pt x="83682" y="347517"/>
                  </a:lnTo>
                  <a:lnTo>
                    <a:pt x="94420" y="350085"/>
                  </a:lnTo>
                  <a:lnTo>
                    <a:pt x="104555" y="351797"/>
                  </a:lnTo>
                  <a:lnTo>
                    <a:pt x="114288" y="352939"/>
                  </a:lnTo>
                  <a:lnTo>
                    <a:pt x="123754" y="353700"/>
                  </a:lnTo>
                  <a:lnTo>
                    <a:pt x="134033" y="353215"/>
                  </a:lnTo>
                  <a:lnTo>
                    <a:pt x="144854" y="351900"/>
                  </a:lnTo>
                  <a:lnTo>
                    <a:pt x="156037" y="350031"/>
                  </a:lnTo>
                  <a:lnTo>
                    <a:pt x="166469" y="347792"/>
                  </a:lnTo>
                  <a:lnTo>
                    <a:pt x="176401" y="345308"/>
                  </a:lnTo>
                  <a:lnTo>
                    <a:pt x="196365" y="339902"/>
                  </a:lnTo>
                  <a:lnTo>
                    <a:pt x="218467" y="334192"/>
                  </a:lnTo>
                  <a:lnTo>
                    <a:pt x="228925" y="331280"/>
                  </a:lnTo>
                  <a:lnTo>
                    <a:pt x="248482" y="325399"/>
                  </a:lnTo>
                  <a:lnTo>
                    <a:pt x="257865" y="321449"/>
                  </a:lnTo>
                  <a:lnTo>
                    <a:pt x="267097" y="316832"/>
                  </a:lnTo>
                  <a:lnTo>
                    <a:pt x="276228" y="311769"/>
                  </a:lnTo>
                  <a:lnTo>
                    <a:pt x="284299" y="306410"/>
                  </a:lnTo>
                  <a:lnTo>
                    <a:pt x="291665" y="300852"/>
                  </a:lnTo>
                  <a:lnTo>
                    <a:pt x="298559" y="295163"/>
                  </a:lnTo>
                  <a:lnTo>
                    <a:pt x="304148" y="289386"/>
                  </a:lnTo>
                  <a:lnTo>
                    <a:pt x="308866" y="283550"/>
                  </a:lnTo>
                  <a:lnTo>
                    <a:pt x="313004" y="277675"/>
                  </a:lnTo>
                  <a:lnTo>
                    <a:pt x="316754" y="270782"/>
                  </a:lnTo>
                  <a:lnTo>
                    <a:pt x="320247" y="263210"/>
                  </a:lnTo>
                  <a:lnTo>
                    <a:pt x="323567" y="255185"/>
                  </a:lnTo>
                  <a:lnTo>
                    <a:pt x="326773" y="246859"/>
                  </a:lnTo>
                  <a:lnTo>
                    <a:pt x="332981" y="229670"/>
                  </a:lnTo>
                  <a:lnTo>
                    <a:pt x="335033" y="219927"/>
                  </a:lnTo>
                  <a:lnTo>
                    <a:pt x="336401" y="209463"/>
                  </a:lnTo>
                  <a:lnTo>
                    <a:pt x="337314" y="198518"/>
                  </a:lnTo>
                  <a:lnTo>
                    <a:pt x="337922" y="188245"/>
                  </a:lnTo>
                  <a:lnTo>
                    <a:pt x="338597" y="168893"/>
                  </a:lnTo>
                  <a:lnTo>
                    <a:pt x="337785" y="158573"/>
                  </a:lnTo>
                  <a:lnTo>
                    <a:pt x="336252" y="147724"/>
                  </a:lnTo>
                  <a:lnTo>
                    <a:pt x="334237" y="136523"/>
                  </a:lnTo>
                  <a:lnTo>
                    <a:pt x="330910" y="126079"/>
                  </a:lnTo>
                  <a:lnTo>
                    <a:pt x="326707" y="116140"/>
                  </a:lnTo>
                  <a:lnTo>
                    <a:pt x="321921" y="106537"/>
                  </a:lnTo>
                  <a:lnTo>
                    <a:pt x="316746" y="97158"/>
                  </a:lnTo>
                  <a:lnTo>
                    <a:pt x="311311" y="87930"/>
                  </a:lnTo>
                  <a:lnTo>
                    <a:pt x="299982" y="69738"/>
                  </a:lnTo>
                  <a:lnTo>
                    <a:pt x="288331" y="51731"/>
                  </a:lnTo>
                  <a:lnTo>
                    <a:pt x="282447" y="43754"/>
                  </a:lnTo>
                  <a:lnTo>
                    <a:pt x="276539" y="36452"/>
                  </a:lnTo>
                  <a:lnTo>
                    <a:pt x="270616" y="29599"/>
                  </a:lnTo>
                  <a:lnTo>
                    <a:pt x="264683" y="24038"/>
                  </a:lnTo>
                  <a:lnTo>
                    <a:pt x="258744" y="19339"/>
                  </a:lnTo>
                  <a:lnTo>
                    <a:pt x="252799" y="15214"/>
                  </a:lnTo>
                  <a:lnTo>
                    <a:pt x="246852" y="11472"/>
                  </a:lnTo>
                  <a:lnTo>
                    <a:pt x="240903" y="7985"/>
                  </a:lnTo>
                  <a:lnTo>
                    <a:pt x="234953" y="4668"/>
                  </a:lnTo>
                  <a:lnTo>
                    <a:pt x="228009" y="2457"/>
                  </a:lnTo>
                  <a:lnTo>
                    <a:pt x="220404" y="983"/>
                  </a:lnTo>
                  <a:lnTo>
                    <a:pt x="212357" y="0"/>
                  </a:lnTo>
                  <a:lnTo>
                    <a:pt x="205008" y="337"/>
                  </a:lnTo>
                  <a:lnTo>
                    <a:pt x="198124" y="1554"/>
                  </a:lnTo>
                  <a:lnTo>
                    <a:pt x="191551" y="3357"/>
                  </a:lnTo>
                  <a:lnTo>
                    <a:pt x="185184" y="5552"/>
                  </a:lnTo>
                  <a:lnTo>
                    <a:pt x="178955" y="8007"/>
                  </a:lnTo>
                  <a:lnTo>
                    <a:pt x="172818" y="10636"/>
                  </a:lnTo>
                  <a:lnTo>
                    <a:pt x="166742" y="14373"/>
                  </a:lnTo>
                  <a:lnTo>
                    <a:pt x="160707" y="18848"/>
                  </a:lnTo>
                  <a:lnTo>
                    <a:pt x="154700" y="23817"/>
                  </a:lnTo>
                  <a:lnTo>
                    <a:pt x="148711" y="28121"/>
                  </a:lnTo>
                  <a:lnTo>
                    <a:pt x="142733" y="31983"/>
                  </a:lnTo>
                  <a:lnTo>
                    <a:pt x="136764" y="35550"/>
                  </a:lnTo>
                  <a:lnTo>
                    <a:pt x="127486" y="42158"/>
                  </a:lnTo>
                  <a:lnTo>
                    <a:pt x="115896" y="516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44"/>
            <p:cNvSpPr/>
            <p:nvPr/>
          </p:nvSpPr>
          <p:spPr>
            <a:xfrm>
              <a:off x="616258" y="2652117"/>
              <a:ext cx="35610" cy="321470"/>
            </a:xfrm>
            <a:custGeom>
              <a:avLst/>
              <a:gdLst/>
              <a:ahLst/>
              <a:cxnLst/>
              <a:rect l="0" t="0" r="0" b="0"/>
              <a:pathLst>
                <a:path w="35610" h="321470">
                  <a:moveTo>
                    <a:pt x="8820" y="0"/>
                  </a:moveTo>
                  <a:lnTo>
                    <a:pt x="4080" y="0"/>
                  </a:lnTo>
                  <a:lnTo>
                    <a:pt x="2683" y="992"/>
                  </a:lnTo>
                  <a:lnTo>
                    <a:pt x="1752" y="2646"/>
                  </a:lnTo>
                  <a:lnTo>
                    <a:pt x="718" y="7129"/>
                  </a:lnTo>
                  <a:lnTo>
                    <a:pt x="136" y="15231"/>
                  </a:lnTo>
                  <a:lnTo>
                    <a:pt x="0" y="20991"/>
                  </a:lnTo>
                  <a:lnTo>
                    <a:pt x="955" y="23916"/>
                  </a:lnTo>
                  <a:lnTo>
                    <a:pt x="2585" y="26858"/>
                  </a:lnTo>
                  <a:lnTo>
                    <a:pt x="4663" y="29812"/>
                  </a:lnTo>
                  <a:lnTo>
                    <a:pt x="6049" y="33765"/>
                  </a:lnTo>
                  <a:lnTo>
                    <a:pt x="6973" y="38385"/>
                  </a:lnTo>
                  <a:lnTo>
                    <a:pt x="7589" y="43450"/>
                  </a:lnTo>
                  <a:lnTo>
                    <a:pt x="7999" y="49802"/>
                  </a:lnTo>
                  <a:lnTo>
                    <a:pt x="8273" y="57014"/>
                  </a:lnTo>
                  <a:lnTo>
                    <a:pt x="8455" y="64798"/>
                  </a:lnTo>
                  <a:lnTo>
                    <a:pt x="9569" y="71973"/>
                  </a:lnTo>
                  <a:lnTo>
                    <a:pt x="11304" y="78740"/>
                  </a:lnTo>
                  <a:lnTo>
                    <a:pt x="13452" y="85235"/>
                  </a:lnTo>
                  <a:lnTo>
                    <a:pt x="14885" y="92542"/>
                  </a:lnTo>
                  <a:lnTo>
                    <a:pt x="15840" y="100390"/>
                  </a:lnTo>
                  <a:lnTo>
                    <a:pt x="16477" y="108599"/>
                  </a:lnTo>
                  <a:lnTo>
                    <a:pt x="16901" y="117048"/>
                  </a:lnTo>
                  <a:lnTo>
                    <a:pt x="17373" y="134373"/>
                  </a:lnTo>
                  <a:lnTo>
                    <a:pt x="18491" y="143160"/>
                  </a:lnTo>
                  <a:lnTo>
                    <a:pt x="20228" y="151995"/>
                  </a:lnTo>
                  <a:lnTo>
                    <a:pt x="22379" y="160861"/>
                  </a:lnTo>
                  <a:lnTo>
                    <a:pt x="23812" y="168757"/>
                  </a:lnTo>
                  <a:lnTo>
                    <a:pt x="24768" y="176004"/>
                  </a:lnTo>
                  <a:lnTo>
                    <a:pt x="25405" y="182821"/>
                  </a:lnTo>
                  <a:lnTo>
                    <a:pt x="26822" y="190341"/>
                  </a:lnTo>
                  <a:lnTo>
                    <a:pt x="28759" y="198332"/>
                  </a:lnTo>
                  <a:lnTo>
                    <a:pt x="31042" y="206635"/>
                  </a:lnTo>
                  <a:lnTo>
                    <a:pt x="32565" y="214155"/>
                  </a:lnTo>
                  <a:lnTo>
                    <a:pt x="33580" y="221153"/>
                  </a:lnTo>
                  <a:lnTo>
                    <a:pt x="34256" y="227803"/>
                  </a:lnTo>
                  <a:lnTo>
                    <a:pt x="34707" y="235212"/>
                  </a:lnTo>
                  <a:lnTo>
                    <a:pt x="35208" y="251383"/>
                  </a:lnTo>
                  <a:lnTo>
                    <a:pt x="35574" y="286559"/>
                  </a:lnTo>
                  <a:lnTo>
                    <a:pt x="35609" y="3214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45"/>
            <p:cNvSpPr/>
            <p:nvPr/>
          </p:nvSpPr>
          <p:spPr>
            <a:xfrm>
              <a:off x="754248" y="2598539"/>
              <a:ext cx="85144" cy="410767"/>
            </a:xfrm>
            <a:custGeom>
              <a:avLst/>
              <a:gdLst/>
              <a:ahLst/>
              <a:cxnLst/>
              <a:rect l="0" t="0" r="0" b="0"/>
              <a:pathLst>
                <a:path w="85144" h="410767">
                  <a:moveTo>
                    <a:pt x="76213" y="0"/>
                  </a:moveTo>
                  <a:lnTo>
                    <a:pt x="68525" y="7688"/>
                  </a:lnTo>
                  <a:lnTo>
                    <a:pt x="67119" y="10086"/>
                  </a:lnTo>
                  <a:lnTo>
                    <a:pt x="62911" y="18043"/>
                  </a:lnTo>
                  <a:lnTo>
                    <a:pt x="60379" y="28193"/>
                  </a:lnTo>
                  <a:lnTo>
                    <a:pt x="58262" y="40312"/>
                  </a:lnTo>
                  <a:lnTo>
                    <a:pt x="56308" y="47710"/>
                  </a:lnTo>
                  <a:lnTo>
                    <a:pt x="54013" y="55620"/>
                  </a:lnTo>
                  <a:lnTo>
                    <a:pt x="48818" y="72345"/>
                  </a:lnTo>
                  <a:lnTo>
                    <a:pt x="46043" y="80972"/>
                  </a:lnTo>
                  <a:lnTo>
                    <a:pt x="42209" y="90692"/>
                  </a:lnTo>
                  <a:lnTo>
                    <a:pt x="37669" y="101141"/>
                  </a:lnTo>
                  <a:lnTo>
                    <a:pt x="32658" y="112076"/>
                  </a:lnTo>
                  <a:lnTo>
                    <a:pt x="28324" y="124327"/>
                  </a:lnTo>
                  <a:lnTo>
                    <a:pt x="24444" y="137455"/>
                  </a:lnTo>
                  <a:lnTo>
                    <a:pt x="11086" y="189429"/>
                  </a:lnTo>
                  <a:lnTo>
                    <a:pt x="8982" y="201692"/>
                  </a:lnTo>
                  <a:lnTo>
                    <a:pt x="7580" y="213837"/>
                  </a:lnTo>
                  <a:lnTo>
                    <a:pt x="6645" y="225902"/>
                  </a:lnTo>
                  <a:lnTo>
                    <a:pt x="5030" y="237913"/>
                  </a:lnTo>
                  <a:lnTo>
                    <a:pt x="2961" y="249890"/>
                  </a:lnTo>
                  <a:lnTo>
                    <a:pt x="589" y="261844"/>
                  </a:lnTo>
                  <a:lnTo>
                    <a:pt x="0" y="272789"/>
                  </a:lnTo>
                  <a:lnTo>
                    <a:pt x="600" y="283063"/>
                  </a:lnTo>
                  <a:lnTo>
                    <a:pt x="1992" y="292888"/>
                  </a:lnTo>
                  <a:lnTo>
                    <a:pt x="2920" y="303407"/>
                  </a:lnTo>
                  <a:lnTo>
                    <a:pt x="3538" y="314389"/>
                  </a:lnTo>
                  <a:lnTo>
                    <a:pt x="3951" y="325678"/>
                  </a:lnTo>
                  <a:lnTo>
                    <a:pt x="5218" y="335189"/>
                  </a:lnTo>
                  <a:lnTo>
                    <a:pt x="7055" y="343514"/>
                  </a:lnTo>
                  <a:lnTo>
                    <a:pt x="9272" y="351049"/>
                  </a:lnTo>
                  <a:lnTo>
                    <a:pt x="11742" y="358056"/>
                  </a:lnTo>
                  <a:lnTo>
                    <a:pt x="14381" y="364712"/>
                  </a:lnTo>
                  <a:lnTo>
                    <a:pt x="17132" y="371133"/>
                  </a:lnTo>
                  <a:lnTo>
                    <a:pt x="19958" y="376407"/>
                  </a:lnTo>
                  <a:lnTo>
                    <a:pt x="22835" y="380914"/>
                  </a:lnTo>
                  <a:lnTo>
                    <a:pt x="25745" y="384912"/>
                  </a:lnTo>
                  <a:lnTo>
                    <a:pt x="28677" y="388569"/>
                  </a:lnTo>
                  <a:lnTo>
                    <a:pt x="31624" y="391999"/>
                  </a:lnTo>
                  <a:lnTo>
                    <a:pt x="34581" y="395278"/>
                  </a:lnTo>
                  <a:lnTo>
                    <a:pt x="38536" y="398456"/>
                  </a:lnTo>
                  <a:lnTo>
                    <a:pt x="43158" y="401567"/>
                  </a:lnTo>
                  <a:lnTo>
                    <a:pt x="48223" y="404633"/>
                  </a:lnTo>
                  <a:lnTo>
                    <a:pt x="52592" y="406678"/>
                  </a:lnTo>
                  <a:lnTo>
                    <a:pt x="56497" y="408040"/>
                  </a:lnTo>
                  <a:lnTo>
                    <a:pt x="60092" y="408949"/>
                  </a:lnTo>
                  <a:lnTo>
                    <a:pt x="63482" y="409554"/>
                  </a:lnTo>
                  <a:lnTo>
                    <a:pt x="66733" y="409958"/>
                  </a:lnTo>
                  <a:lnTo>
                    <a:pt x="69893" y="410227"/>
                  </a:lnTo>
                  <a:lnTo>
                    <a:pt x="72992" y="410407"/>
                  </a:lnTo>
                  <a:lnTo>
                    <a:pt x="85143" y="4107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46"/>
            <p:cNvSpPr/>
            <p:nvPr/>
          </p:nvSpPr>
          <p:spPr>
            <a:xfrm>
              <a:off x="875109" y="2715111"/>
              <a:ext cx="133947" cy="212394"/>
            </a:xfrm>
            <a:custGeom>
              <a:avLst/>
              <a:gdLst/>
              <a:ahLst/>
              <a:cxnLst/>
              <a:rect l="0" t="0" r="0" b="0"/>
              <a:pathLst>
                <a:path w="133947" h="212394">
                  <a:moveTo>
                    <a:pt x="0" y="26303"/>
                  </a:moveTo>
                  <a:lnTo>
                    <a:pt x="4741" y="21562"/>
                  </a:lnTo>
                  <a:lnTo>
                    <a:pt x="7129" y="20166"/>
                  </a:lnTo>
                  <a:lnTo>
                    <a:pt x="9714" y="19235"/>
                  </a:lnTo>
                  <a:lnTo>
                    <a:pt x="12429" y="18615"/>
                  </a:lnTo>
                  <a:lnTo>
                    <a:pt x="15232" y="17209"/>
                  </a:lnTo>
                  <a:lnTo>
                    <a:pt x="18092" y="15279"/>
                  </a:lnTo>
                  <a:lnTo>
                    <a:pt x="20991" y="13000"/>
                  </a:lnTo>
                  <a:lnTo>
                    <a:pt x="23916" y="10489"/>
                  </a:lnTo>
                  <a:lnTo>
                    <a:pt x="26858" y="7823"/>
                  </a:lnTo>
                  <a:lnTo>
                    <a:pt x="29812" y="5053"/>
                  </a:lnTo>
                  <a:lnTo>
                    <a:pt x="33765" y="3207"/>
                  </a:lnTo>
                  <a:lnTo>
                    <a:pt x="38385" y="1976"/>
                  </a:lnTo>
                  <a:lnTo>
                    <a:pt x="43450" y="1155"/>
                  </a:lnTo>
                  <a:lnTo>
                    <a:pt x="47818" y="608"/>
                  </a:lnTo>
                  <a:lnTo>
                    <a:pt x="51723" y="243"/>
                  </a:lnTo>
                  <a:lnTo>
                    <a:pt x="55318" y="0"/>
                  </a:lnTo>
                  <a:lnTo>
                    <a:pt x="59699" y="830"/>
                  </a:lnTo>
                  <a:lnTo>
                    <a:pt x="64604" y="2376"/>
                  </a:lnTo>
                  <a:lnTo>
                    <a:pt x="69859" y="4398"/>
                  </a:lnTo>
                  <a:lnTo>
                    <a:pt x="75346" y="6739"/>
                  </a:lnTo>
                  <a:lnTo>
                    <a:pt x="86735" y="11985"/>
                  </a:lnTo>
                  <a:lnTo>
                    <a:pt x="92550" y="15766"/>
                  </a:lnTo>
                  <a:lnTo>
                    <a:pt x="98411" y="20270"/>
                  </a:lnTo>
                  <a:lnTo>
                    <a:pt x="104303" y="25258"/>
                  </a:lnTo>
                  <a:lnTo>
                    <a:pt x="109223" y="30567"/>
                  </a:lnTo>
                  <a:lnTo>
                    <a:pt x="113495" y="36091"/>
                  </a:lnTo>
                  <a:lnTo>
                    <a:pt x="117335" y="41758"/>
                  </a:lnTo>
                  <a:lnTo>
                    <a:pt x="120888" y="48513"/>
                  </a:lnTo>
                  <a:lnTo>
                    <a:pt x="124248" y="55992"/>
                  </a:lnTo>
                  <a:lnTo>
                    <a:pt x="127481" y="63955"/>
                  </a:lnTo>
                  <a:lnTo>
                    <a:pt x="129636" y="72240"/>
                  </a:lnTo>
                  <a:lnTo>
                    <a:pt x="131072" y="80740"/>
                  </a:lnTo>
                  <a:lnTo>
                    <a:pt x="132030" y="89384"/>
                  </a:lnTo>
                  <a:lnTo>
                    <a:pt x="131677" y="97130"/>
                  </a:lnTo>
                  <a:lnTo>
                    <a:pt x="130449" y="104279"/>
                  </a:lnTo>
                  <a:lnTo>
                    <a:pt x="128638" y="111029"/>
                  </a:lnTo>
                  <a:lnTo>
                    <a:pt x="127430" y="118506"/>
                  </a:lnTo>
                  <a:lnTo>
                    <a:pt x="126626" y="126467"/>
                  </a:lnTo>
                  <a:lnTo>
                    <a:pt x="126089" y="134751"/>
                  </a:lnTo>
                  <a:lnTo>
                    <a:pt x="124739" y="142258"/>
                  </a:lnTo>
                  <a:lnTo>
                    <a:pt x="122847" y="149247"/>
                  </a:lnTo>
                  <a:lnTo>
                    <a:pt x="120593" y="155890"/>
                  </a:lnTo>
                  <a:lnTo>
                    <a:pt x="117107" y="161312"/>
                  </a:lnTo>
                  <a:lnTo>
                    <a:pt x="112798" y="165918"/>
                  </a:lnTo>
                  <a:lnTo>
                    <a:pt x="107941" y="169981"/>
                  </a:lnTo>
                  <a:lnTo>
                    <a:pt x="102718" y="174674"/>
                  </a:lnTo>
                  <a:lnTo>
                    <a:pt x="91624" y="185181"/>
                  </a:lnTo>
                  <a:lnTo>
                    <a:pt x="78962" y="197512"/>
                  </a:lnTo>
                  <a:lnTo>
                    <a:pt x="74470" y="199973"/>
                  </a:lnTo>
                  <a:lnTo>
                    <a:pt x="69491" y="201614"/>
                  </a:lnTo>
                  <a:lnTo>
                    <a:pt x="64186" y="202708"/>
                  </a:lnTo>
                  <a:lnTo>
                    <a:pt x="59658" y="204430"/>
                  </a:lnTo>
                  <a:lnTo>
                    <a:pt x="55647" y="206570"/>
                  </a:lnTo>
                  <a:lnTo>
                    <a:pt x="51981" y="208989"/>
                  </a:lnTo>
                  <a:lnTo>
                    <a:pt x="47553" y="210601"/>
                  </a:lnTo>
                  <a:lnTo>
                    <a:pt x="42616" y="211676"/>
                  </a:lnTo>
                  <a:lnTo>
                    <a:pt x="37340" y="212393"/>
                  </a:lnTo>
                  <a:lnTo>
                    <a:pt x="33823" y="211879"/>
                  </a:lnTo>
                  <a:lnTo>
                    <a:pt x="31479" y="210543"/>
                  </a:lnTo>
                  <a:lnTo>
                    <a:pt x="29916" y="208661"/>
                  </a:lnTo>
                  <a:lnTo>
                    <a:pt x="27881" y="207406"/>
                  </a:lnTo>
                  <a:lnTo>
                    <a:pt x="25533" y="206570"/>
                  </a:lnTo>
                  <a:lnTo>
                    <a:pt x="22975" y="206012"/>
                  </a:lnTo>
                  <a:lnTo>
                    <a:pt x="21270" y="203656"/>
                  </a:lnTo>
                  <a:lnTo>
                    <a:pt x="20133" y="200101"/>
                  </a:lnTo>
                  <a:lnTo>
                    <a:pt x="19375" y="195746"/>
                  </a:lnTo>
                  <a:lnTo>
                    <a:pt x="18870" y="191851"/>
                  </a:lnTo>
                  <a:lnTo>
                    <a:pt x="18533" y="188262"/>
                  </a:lnTo>
                  <a:lnTo>
                    <a:pt x="18309" y="184877"/>
                  </a:lnTo>
                  <a:lnTo>
                    <a:pt x="19151" y="181628"/>
                  </a:lnTo>
                  <a:lnTo>
                    <a:pt x="22733" y="175373"/>
                  </a:lnTo>
                  <a:lnTo>
                    <a:pt x="24987" y="169285"/>
                  </a:lnTo>
                  <a:lnTo>
                    <a:pt x="25588" y="166273"/>
                  </a:lnTo>
                  <a:lnTo>
                    <a:pt x="27973" y="164265"/>
                  </a:lnTo>
                  <a:lnTo>
                    <a:pt x="31547" y="162926"/>
                  </a:lnTo>
                  <a:lnTo>
                    <a:pt x="35914" y="162033"/>
                  </a:lnTo>
                  <a:lnTo>
                    <a:pt x="39818" y="160446"/>
                  </a:lnTo>
                  <a:lnTo>
                    <a:pt x="43413" y="158396"/>
                  </a:lnTo>
                  <a:lnTo>
                    <a:pt x="46801" y="156037"/>
                  </a:lnTo>
                  <a:lnTo>
                    <a:pt x="50052" y="154464"/>
                  </a:lnTo>
                  <a:lnTo>
                    <a:pt x="53212" y="153415"/>
                  </a:lnTo>
                  <a:lnTo>
                    <a:pt x="56311" y="152716"/>
                  </a:lnTo>
                  <a:lnTo>
                    <a:pt x="60361" y="153243"/>
                  </a:lnTo>
                  <a:lnTo>
                    <a:pt x="65046" y="154586"/>
                  </a:lnTo>
                  <a:lnTo>
                    <a:pt x="70153" y="156473"/>
                  </a:lnTo>
                  <a:lnTo>
                    <a:pt x="74550" y="158724"/>
                  </a:lnTo>
                  <a:lnTo>
                    <a:pt x="78473" y="161216"/>
                  </a:lnTo>
                  <a:lnTo>
                    <a:pt x="82082" y="163870"/>
                  </a:lnTo>
                  <a:lnTo>
                    <a:pt x="86471" y="166631"/>
                  </a:lnTo>
                  <a:lnTo>
                    <a:pt x="91382" y="169464"/>
                  </a:lnTo>
                  <a:lnTo>
                    <a:pt x="96640" y="172346"/>
                  </a:lnTo>
                  <a:lnTo>
                    <a:pt x="101138" y="175258"/>
                  </a:lnTo>
                  <a:lnTo>
                    <a:pt x="105128" y="178192"/>
                  </a:lnTo>
                  <a:lnTo>
                    <a:pt x="108781" y="181141"/>
                  </a:lnTo>
                  <a:lnTo>
                    <a:pt x="112208" y="184098"/>
                  </a:lnTo>
                  <a:lnTo>
                    <a:pt x="115485" y="187062"/>
                  </a:lnTo>
                  <a:lnTo>
                    <a:pt x="121772" y="193001"/>
                  </a:lnTo>
                  <a:lnTo>
                    <a:pt x="133946" y="2048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47"/>
            <p:cNvSpPr/>
            <p:nvPr/>
          </p:nvSpPr>
          <p:spPr>
            <a:xfrm>
              <a:off x="982266" y="2625328"/>
              <a:ext cx="186988" cy="419696"/>
            </a:xfrm>
            <a:custGeom>
              <a:avLst/>
              <a:gdLst/>
              <a:ahLst/>
              <a:cxnLst/>
              <a:rect l="0" t="0" r="0" b="0"/>
              <a:pathLst>
                <a:path w="186988" h="419696">
                  <a:moveTo>
                    <a:pt x="0" y="0"/>
                  </a:moveTo>
                  <a:lnTo>
                    <a:pt x="8561" y="0"/>
                  </a:lnTo>
                  <a:lnTo>
                    <a:pt x="13561" y="4741"/>
                  </a:lnTo>
                  <a:lnTo>
                    <a:pt x="43479" y="34552"/>
                  </a:lnTo>
                  <a:lnTo>
                    <a:pt x="48829" y="40894"/>
                  </a:lnTo>
                  <a:lnTo>
                    <a:pt x="54381" y="48099"/>
                  </a:lnTo>
                  <a:lnTo>
                    <a:pt x="60066" y="55878"/>
                  </a:lnTo>
                  <a:lnTo>
                    <a:pt x="71675" y="72460"/>
                  </a:lnTo>
                  <a:lnTo>
                    <a:pt x="148829" y="187529"/>
                  </a:lnTo>
                  <a:lnTo>
                    <a:pt x="153789" y="197449"/>
                  </a:lnTo>
                  <a:lnTo>
                    <a:pt x="158089" y="208031"/>
                  </a:lnTo>
                  <a:lnTo>
                    <a:pt x="181415" y="276453"/>
                  </a:lnTo>
                  <a:lnTo>
                    <a:pt x="183451" y="285505"/>
                  </a:lnTo>
                  <a:lnTo>
                    <a:pt x="184808" y="294516"/>
                  </a:lnTo>
                  <a:lnTo>
                    <a:pt x="185713" y="303500"/>
                  </a:lnTo>
                  <a:lnTo>
                    <a:pt x="186317" y="312466"/>
                  </a:lnTo>
                  <a:lnTo>
                    <a:pt x="186719" y="321420"/>
                  </a:lnTo>
                  <a:lnTo>
                    <a:pt x="186987" y="330366"/>
                  </a:lnTo>
                  <a:lnTo>
                    <a:pt x="186173" y="338314"/>
                  </a:lnTo>
                  <a:lnTo>
                    <a:pt x="184639" y="345598"/>
                  </a:lnTo>
                  <a:lnTo>
                    <a:pt x="182624" y="352438"/>
                  </a:lnTo>
                  <a:lnTo>
                    <a:pt x="180385" y="365329"/>
                  </a:lnTo>
                  <a:lnTo>
                    <a:pt x="178397" y="377673"/>
                  </a:lnTo>
                  <a:lnTo>
                    <a:pt x="174207" y="389774"/>
                  </a:lnTo>
                  <a:lnTo>
                    <a:pt x="169037" y="399121"/>
                  </a:lnTo>
                  <a:lnTo>
                    <a:pt x="163432" y="406582"/>
                  </a:lnTo>
                  <a:lnTo>
                    <a:pt x="157634" y="413206"/>
                  </a:lnTo>
                  <a:lnTo>
                    <a:pt x="154698" y="415369"/>
                  </a:lnTo>
                  <a:lnTo>
                    <a:pt x="151749" y="416811"/>
                  </a:lnTo>
                  <a:lnTo>
                    <a:pt x="142875" y="419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48"/>
            <p:cNvSpPr/>
            <p:nvPr/>
          </p:nvSpPr>
          <p:spPr>
            <a:xfrm>
              <a:off x="1285875" y="2732484"/>
              <a:ext cx="44649" cy="196455"/>
            </a:xfrm>
            <a:custGeom>
              <a:avLst/>
              <a:gdLst/>
              <a:ahLst/>
              <a:cxnLst/>
              <a:rect l="0" t="0" r="0" b="0"/>
              <a:pathLst>
                <a:path w="44649" h="196455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8" y="4741"/>
                  </a:lnTo>
                  <a:lnTo>
                    <a:pt x="9094" y="8122"/>
                  </a:lnTo>
                  <a:lnTo>
                    <a:pt x="11024" y="12360"/>
                  </a:lnTo>
                  <a:lnTo>
                    <a:pt x="13302" y="17170"/>
                  </a:lnTo>
                  <a:lnTo>
                    <a:pt x="14821" y="22360"/>
                  </a:lnTo>
                  <a:lnTo>
                    <a:pt x="15834" y="27806"/>
                  </a:lnTo>
                  <a:lnTo>
                    <a:pt x="16509" y="33420"/>
                  </a:lnTo>
                  <a:lnTo>
                    <a:pt x="17951" y="40140"/>
                  </a:lnTo>
                  <a:lnTo>
                    <a:pt x="19905" y="47596"/>
                  </a:lnTo>
                  <a:lnTo>
                    <a:pt x="22200" y="55543"/>
                  </a:lnTo>
                  <a:lnTo>
                    <a:pt x="23730" y="62826"/>
                  </a:lnTo>
                  <a:lnTo>
                    <a:pt x="24749" y="69665"/>
                  </a:lnTo>
                  <a:lnTo>
                    <a:pt x="25429" y="76209"/>
                  </a:lnTo>
                  <a:lnTo>
                    <a:pt x="26875" y="83548"/>
                  </a:lnTo>
                  <a:lnTo>
                    <a:pt x="28831" y="91417"/>
                  </a:lnTo>
                  <a:lnTo>
                    <a:pt x="31126" y="99641"/>
                  </a:lnTo>
                  <a:lnTo>
                    <a:pt x="32657" y="108099"/>
                  </a:lnTo>
                  <a:lnTo>
                    <a:pt x="33678" y="116715"/>
                  </a:lnTo>
                  <a:lnTo>
                    <a:pt x="34358" y="125435"/>
                  </a:lnTo>
                  <a:lnTo>
                    <a:pt x="35804" y="133233"/>
                  </a:lnTo>
                  <a:lnTo>
                    <a:pt x="37760" y="140416"/>
                  </a:lnTo>
                  <a:lnTo>
                    <a:pt x="40056" y="147189"/>
                  </a:lnTo>
                  <a:lnTo>
                    <a:pt x="41587" y="153688"/>
                  </a:lnTo>
                  <a:lnTo>
                    <a:pt x="42607" y="160006"/>
                  </a:lnTo>
                  <a:lnTo>
                    <a:pt x="43288" y="166202"/>
                  </a:lnTo>
                  <a:lnTo>
                    <a:pt x="43741" y="171325"/>
                  </a:lnTo>
                  <a:lnTo>
                    <a:pt x="44044" y="175732"/>
                  </a:lnTo>
                  <a:lnTo>
                    <a:pt x="44380" y="183275"/>
                  </a:lnTo>
                  <a:lnTo>
                    <a:pt x="44648" y="1964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49"/>
            <p:cNvSpPr/>
            <p:nvPr/>
          </p:nvSpPr>
          <p:spPr>
            <a:xfrm>
              <a:off x="1268016" y="2812852"/>
              <a:ext cx="178594" cy="17860"/>
            </a:xfrm>
            <a:custGeom>
              <a:avLst/>
              <a:gdLst/>
              <a:ahLst/>
              <a:cxnLst/>
              <a:rect l="0" t="0" r="0" b="0"/>
              <a:pathLst>
                <a:path w="178594" h="17860">
                  <a:moveTo>
                    <a:pt x="0" y="17859"/>
                  </a:moveTo>
                  <a:lnTo>
                    <a:pt x="0" y="13118"/>
                  </a:lnTo>
                  <a:lnTo>
                    <a:pt x="992" y="11722"/>
                  </a:lnTo>
                  <a:lnTo>
                    <a:pt x="2645" y="10791"/>
                  </a:lnTo>
                  <a:lnTo>
                    <a:pt x="4740" y="10170"/>
                  </a:lnTo>
                  <a:lnTo>
                    <a:pt x="7129" y="9757"/>
                  </a:lnTo>
                  <a:lnTo>
                    <a:pt x="12429" y="9297"/>
                  </a:lnTo>
                  <a:lnTo>
                    <a:pt x="20737" y="9093"/>
                  </a:lnTo>
                  <a:lnTo>
                    <a:pt x="89869" y="8932"/>
                  </a:lnTo>
                  <a:lnTo>
                    <a:pt x="97616" y="7939"/>
                  </a:lnTo>
                  <a:lnTo>
                    <a:pt x="104765" y="6284"/>
                  </a:lnTo>
                  <a:lnTo>
                    <a:pt x="111515" y="4189"/>
                  </a:lnTo>
                  <a:lnTo>
                    <a:pt x="118991" y="2793"/>
                  </a:lnTo>
                  <a:lnTo>
                    <a:pt x="126953" y="1862"/>
                  </a:lnTo>
                  <a:lnTo>
                    <a:pt x="135237" y="1241"/>
                  </a:lnTo>
                  <a:lnTo>
                    <a:pt x="142743" y="827"/>
                  </a:lnTo>
                  <a:lnTo>
                    <a:pt x="156376" y="368"/>
                  </a:lnTo>
                  <a:lnTo>
                    <a:pt x="17859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50"/>
            <p:cNvSpPr/>
            <p:nvPr/>
          </p:nvSpPr>
          <p:spPr>
            <a:xfrm>
              <a:off x="1531088" y="2634258"/>
              <a:ext cx="169398" cy="328576"/>
            </a:xfrm>
            <a:custGeom>
              <a:avLst/>
              <a:gdLst/>
              <a:ahLst/>
              <a:cxnLst/>
              <a:rect l="0" t="0" r="0" b="0"/>
              <a:pathLst>
                <a:path w="169398" h="328576">
                  <a:moveTo>
                    <a:pt x="40537" y="0"/>
                  </a:moveTo>
                  <a:lnTo>
                    <a:pt x="40537" y="20991"/>
                  </a:lnTo>
                  <a:lnTo>
                    <a:pt x="37891" y="29504"/>
                  </a:lnTo>
                  <a:lnTo>
                    <a:pt x="35797" y="34552"/>
                  </a:lnTo>
                  <a:lnTo>
                    <a:pt x="33408" y="40894"/>
                  </a:lnTo>
                  <a:lnTo>
                    <a:pt x="28108" y="55878"/>
                  </a:lnTo>
                  <a:lnTo>
                    <a:pt x="26298" y="65033"/>
                  </a:lnTo>
                  <a:lnTo>
                    <a:pt x="25091" y="75105"/>
                  </a:lnTo>
                  <a:lnTo>
                    <a:pt x="24287" y="85789"/>
                  </a:lnTo>
                  <a:lnTo>
                    <a:pt x="22758" y="95888"/>
                  </a:lnTo>
                  <a:lnTo>
                    <a:pt x="20747" y="105597"/>
                  </a:lnTo>
                  <a:lnTo>
                    <a:pt x="10390" y="147307"/>
                  </a:lnTo>
                  <a:lnTo>
                    <a:pt x="8533" y="158728"/>
                  </a:lnTo>
                  <a:lnTo>
                    <a:pt x="7295" y="170311"/>
                  </a:lnTo>
                  <a:lnTo>
                    <a:pt x="6469" y="182001"/>
                  </a:lnTo>
                  <a:lnTo>
                    <a:pt x="4927" y="192772"/>
                  </a:lnTo>
                  <a:lnTo>
                    <a:pt x="2906" y="202929"/>
                  </a:lnTo>
                  <a:lnTo>
                    <a:pt x="567" y="212676"/>
                  </a:lnTo>
                  <a:lnTo>
                    <a:pt x="0" y="222151"/>
                  </a:lnTo>
                  <a:lnTo>
                    <a:pt x="614" y="231445"/>
                  </a:lnTo>
                  <a:lnTo>
                    <a:pt x="2015" y="240617"/>
                  </a:lnTo>
                  <a:lnTo>
                    <a:pt x="2950" y="249708"/>
                  </a:lnTo>
                  <a:lnTo>
                    <a:pt x="3572" y="258745"/>
                  </a:lnTo>
                  <a:lnTo>
                    <a:pt x="3988" y="267747"/>
                  </a:lnTo>
                  <a:lnTo>
                    <a:pt x="5257" y="275732"/>
                  </a:lnTo>
                  <a:lnTo>
                    <a:pt x="7095" y="283040"/>
                  </a:lnTo>
                  <a:lnTo>
                    <a:pt x="9313" y="289897"/>
                  </a:lnTo>
                  <a:lnTo>
                    <a:pt x="12775" y="295460"/>
                  </a:lnTo>
                  <a:lnTo>
                    <a:pt x="17068" y="300161"/>
                  </a:lnTo>
                  <a:lnTo>
                    <a:pt x="21915" y="304287"/>
                  </a:lnTo>
                  <a:lnTo>
                    <a:pt x="27130" y="308030"/>
                  </a:lnTo>
                  <a:lnTo>
                    <a:pt x="32591" y="311517"/>
                  </a:lnTo>
                  <a:lnTo>
                    <a:pt x="38216" y="314834"/>
                  </a:lnTo>
                  <a:lnTo>
                    <a:pt x="43951" y="318038"/>
                  </a:lnTo>
                  <a:lnTo>
                    <a:pt x="55614" y="324243"/>
                  </a:lnTo>
                  <a:lnTo>
                    <a:pt x="61502" y="326295"/>
                  </a:lnTo>
                  <a:lnTo>
                    <a:pt x="67412" y="327663"/>
                  </a:lnTo>
                  <a:lnTo>
                    <a:pt x="73337" y="328575"/>
                  </a:lnTo>
                  <a:lnTo>
                    <a:pt x="79271" y="328190"/>
                  </a:lnTo>
                  <a:lnTo>
                    <a:pt x="85211" y="326942"/>
                  </a:lnTo>
                  <a:lnTo>
                    <a:pt x="91156" y="325118"/>
                  </a:lnTo>
                  <a:lnTo>
                    <a:pt x="98095" y="323901"/>
                  </a:lnTo>
                  <a:lnTo>
                    <a:pt x="105698" y="323090"/>
                  </a:lnTo>
                  <a:lnTo>
                    <a:pt x="113743" y="322550"/>
                  </a:lnTo>
                  <a:lnTo>
                    <a:pt x="121091" y="320205"/>
                  </a:lnTo>
                  <a:lnTo>
                    <a:pt x="127974" y="316657"/>
                  </a:lnTo>
                  <a:lnTo>
                    <a:pt x="134547" y="312308"/>
                  </a:lnTo>
                  <a:lnTo>
                    <a:pt x="139921" y="308416"/>
                  </a:lnTo>
                  <a:lnTo>
                    <a:pt x="144496" y="304829"/>
                  </a:lnTo>
                  <a:lnTo>
                    <a:pt x="148539" y="301446"/>
                  </a:lnTo>
                  <a:lnTo>
                    <a:pt x="152226" y="297206"/>
                  </a:lnTo>
                  <a:lnTo>
                    <a:pt x="155676" y="292395"/>
                  </a:lnTo>
                  <a:lnTo>
                    <a:pt x="158968" y="287204"/>
                  </a:lnTo>
                  <a:lnTo>
                    <a:pt x="162155" y="281758"/>
                  </a:lnTo>
                  <a:lnTo>
                    <a:pt x="165272" y="276143"/>
                  </a:lnTo>
                  <a:lnTo>
                    <a:pt x="168342" y="270416"/>
                  </a:lnTo>
                  <a:lnTo>
                    <a:pt x="169397" y="264613"/>
                  </a:lnTo>
                  <a:lnTo>
                    <a:pt x="169107" y="258760"/>
                  </a:lnTo>
                  <a:lnTo>
                    <a:pt x="167923" y="252874"/>
                  </a:lnTo>
                  <a:lnTo>
                    <a:pt x="166606" y="243688"/>
                  </a:lnTo>
                  <a:lnTo>
                    <a:pt x="166255" y="239849"/>
                  </a:lnTo>
                  <a:lnTo>
                    <a:pt x="164036" y="235305"/>
                  </a:lnTo>
                  <a:lnTo>
                    <a:pt x="160573" y="230292"/>
                  </a:lnTo>
                  <a:lnTo>
                    <a:pt x="156280" y="224966"/>
                  </a:lnTo>
                  <a:lnTo>
                    <a:pt x="152425" y="221415"/>
                  </a:lnTo>
                  <a:lnTo>
                    <a:pt x="148864" y="219047"/>
                  </a:lnTo>
                  <a:lnTo>
                    <a:pt x="145497" y="217469"/>
                  </a:lnTo>
                  <a:lnTo>
                    <a:pt x="142260" y="216417"/>
                  </a:lnTo>
                  <a:lnTo>
                    <a:pt x="139110" y="215715"/>
                  </a:lnTo>
                  <a:lnTo>
                    <a:pt x="136018" y="215248"/>
                  </a:lnTo>
                  <a:lnTo>
                    <a:pt x="131973" y="214936"/>
                  </a:lnTo>
                  <a:lnTo>
                    <a:pt x="127291" y="214728"/>
                  </a:lnTo>
                  <a:lnTo>
                    <a:pt x="122186" y="214590"/>
                  </a:lnTo>
                  <a:lnTo>
                    <a:pt x="117789" y="215489"/>
                  </a:lnTo>
                  <a:lnTo>
                    <a:pt x="113867" y="217081"/>
                  </a:lnTo>
                  <a:lnTo>
                    <a:pt x="110259" y="219135"/>
                  </a:lnTo>
                  <a:lnTo>
                    <a:pt x="106862" y="221496"/>
                  </a:lnTo>
                  <a:lnTo>
                    <a:pt x="103605" y="224063"/>
                  </a:lnTo>
                  <a:lnTo>
                    <a:pt x="100442" y="226765"/>
                  </a:lnTo>
                  <a:lnTo>
                    <a:pt x="97341" y="230552"/>
                  </a:lnTo>
                  <a:lnTo>
                    <a:pt x="94281" y="235061"/>
                  </a:lnTo>
                  <a:lnTo>
                    <a:pt x="91249" y="240051"/>
                  </a:lnTo>
                  <a:lnTo>
                    <a:pt x="88236" y="245362"/>
                  </a:lnTo>
                  <a:lnTo>
                    <a:pt x="82242" y="256555"/>
                  </a:lnTo>
                  <a:lnTo>
                    <a:pt x="78916" y="265498"/>
                  </a:lnTo>
                  <a:lnTo>
                    <a:pt x="77438" y="273773"/>
                  </a:lnTo>
                  <a:lnTo>
                    <a:pt x="77044" y="278757"/>
                  </a:lnTo>
                  <a:lnTo>
                    <a:pt x="76781" y="284065"/>
                  </a:lnTo>
                  <a:lnTo>
                    <a:pt x="77598" y="288595"/>
                  </a:lnTo>
                  <a:lnTo>
                    <a:pt x="81152" y="296275"/>
                  </a:lnTo>
                  <a:lnTo>
                    <a:pt x="83489" y="298720"/>
                  </a:lnTo>
                  <a:lnTo>
                    <a:pt x="86038" y="300350"/>
                  </a:lnTo>
                  <a:lnTo>
                    <a:pt x="94115" y="303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51"/>
            <p:cNvSpPr/>
            <p:nvPr/>
          </p:nvSpPr>
          <p:spPr>
            <a:xfrm>
              <a:off x="1759148" y="2741414"/>
              <a:ext cx="125017" cy="17860"/>
            </a:xfrm>
            <a:custGeom>
              <a:avLst/>
              <a:gdLst/>
              <a:ahLst/>
              <a:cxnLst/>
              <a:rect l="0" t="0" r="0" b="0"/>
              <a:pathLst>
                <a:path w="125017" h="17860">
                  <a:moveTo>
                    <a:pt x="0" y="17859"/>
                  </a:moveTo>
                  <a:lnTo>
                    <a:pt x="12429" y="17859"/>
                  </a:lnTo>
                  <a:lnTo>
                    <a:pt x="15232" y="16867"/>
                  </a:lnTo>
                  <a:lnTo>
                    <a:pt x="18092" y="15214"/>
                  </a:lnTo>
                  <a:lnTo>
                    <a:pt x="20991" y="13119"/>
                  </a:lnTo>
                  <a:lnTo>
                    <a:pt x="24908" y="11722"/>
                  </a:lnTo>
                  <a:lnTo>
                    <a:pt x="29504" y="10791"/>
                  </a:lnTo>
                  <a:lnTo>
                    <a:pt x="34552" y="10171"/>
                  </a:lnTo>
                  <a:lnTo>
                    <a:pt x="39902" y="9757"/>
                  </a:lnTo>
                  <a:lnTo>
                    <a:pt x="45453" y="9481"/>
                  </a:lnTo>
                  <a:lnTo>
                    <a:pt x="51138" y="9297"/>
                  </a:lnTo>
                  <a:lnTo>
                    <a:pt x="56913" y="8183"/>
                  </a:lnTo>
                  <a:lnTo>
                    <a:pt x="62747" y="6447"/>
                  </a:lnTo>
                  <a:lnTo>
                    <a:pt x="68620" y="4298"/>
                  </a:lnTo>
                  <a:lnTo>
                    <a:pt x="74521" y="2866"/>
                  </a:lnTo>
                  <a:lnTo>
                    <a:pt x="80438" y="1910"/>
                  </a:lnTo>
                  <a:lnTo>
                    <a:pt x="86368" y="1273"/>
                  </a:lnTo>
                  <a:lnTo>
                    <a:pt x="92305" y="849"/>
                  </a:lnTo>
                  <a:lnTo>
                    <a:pt x="98248" y="566"/>
                  </a:lnTo>
                  <a:lnTo>
                    <a:pt x="113447" y="168"/>
                  </a:lnTo>
                  <a:lnTo>
                    <a:pt x="1250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Annotation52"/>
            <p:cNvSpPr/>
            <p:nvPr/>
          </p:nvSpPr>
          <p:spPr>
            <a:xfrm>
              <a:off x="1794867" y="2848570"/>
              <a:ext cx="116087" cy="1"/>
            </a:xfrm>
            <a:custGeom>
              <a:avLst/>
              <a:gdLst/>
              <a:ahLst/>
              <a:cxnLst/>
              <a:rect l="0" t="0" r="0" b="0"/>
              <a:pathLst>
                <a:path w="116087" h="1">
                  <a:moveTo>
                    <a:pt x="0" y="0"/>
                  </a:moveTo>
                  <a:lnTo>
                    <a:pt x="11608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Annotation53"/>
            <p:cNvSpPr/>
            <p:nvPr/>
          </p:nvSpPr>
          <p:spPr>
            <a:xfrm>
              <a:off x="2081139" y="2607469"/>
              <a:ext cx="176109" cy="320062"/>
            </a:xfrm>
            <a:custGeom>
              <a:avLst/>
              <a:gdLst/>
              <a:ahLst/>
              <a:cxnLst/>
              <a:rect l="0" t="0" r="0" b="0"/>
              <a:pathLst>
                <a:path w="176109" h="320062">
                  <a:moveTo>
                    <a:pt x="61986" y="35719"/>
                  </a:moveTo>
                  <a:lnTo>
                    <a:pt x="61986" y="30978"/>
                  </a:lnTo>
                  <a:lnTo>
                    <a:pt x="60994" y="29581"/>
                  </a:lnTo>
                  <a:lnTo>
                    <a:pt x="59340" y="28651"/>
                  </a:lnTo>
                  <a:lnTo>
                    <a:pt x="54857" y="27616"/>
                  </a:lnTo>
                  <a:lnTo>
                    <a:pt x="49557" y="27156"/>
                  </a:lnTo>
                  <a:lnTo>
                    <a:pt x="47747" y="28026"/>
                  </a:lnTo>
                  <a:lnTo>
                    <a:pt x="46540" y="29598"/>
                  </a:lnTo>
                  <a:lnTo>
                    <a:pt x="45735" y="31638"/>
                  </a:lnTo>
                  <a:lnTo>
                    <a:pt x="42196" y="36551"/>
                  </a:lnTo>
                  <a:lnTo>
                    <a:pt x="37315" y="42042"/>
                  </a:lnTo>
                  <a:lnTo>
                    <a:pt x="31839" y="47789"/>
                  </a:lnTo>
                  <a:lnTo>
                    <a:pt x="28990" y="51703"/>
                  </a:lnTo>
                  <a:lnTo>
                    <a:pt x="26097" y="56297"/>
                  </a:lnTo>
                  <a:lnTo>
                    <a:pt x="23178" y="61344"/>
                  </a:lnTo>
                  <a:lnTo>
                    <a:pt x="17287" y="72243"/>
                  </a:lnTo>
                  <a:lnTo>
                    <a:pt x="14327" y="77927"/>
                  </a:lnTo>
                  <a:lnTo>
                    <a:pt x="11362" y="82709"/>
                  </a:lnTo>
                  <a:lnTo>
                    <a:pt x="8393" y="86889"/>
                  </a:lnTo>
                  <a:lnTo>
                    <a:pt x="5421" y="90668"/>
                  </a:lnTo>
                  <a:lnTo>
                    <a:pt x="3440" y="95172"/>
                  </a:lnTo>
                  <a:lnTo>
                    <a:pt x="2119" y="100159"/>
                  </a:lnTo>
                  <a:lnTo>
                    <a:pt x="652" y="109999"/>
                  </a:lnTo>
                  <a:lnTo>
                    <a:pt x="0" y="117680"/>
                  </a:lnTo>
                  <a:lnTo>
                    <a:pt x="818" y="121117"/>
                  </a:lnTo>
                  <a:lnTo>
                    <a:pt x="4373" y="127582"/>
                  </a:lnTo>
                  <a:lnTo>
                    <a:pt x="9260" y="136409"/>
                  </a:lnTo>
                  <a:lnTo>
                    <a:pt x="11953" y="141541"/>
                  </a:lnTo>
                  <a:lnTo>
                    <a:pt x="15732" y="145954"/>
                  </a:lnTo>
                  <a:lnTo>
                    <a:pt x="20236" y="149889"/>
                  </a:lnTo>
                  <a:lnTo>
                    <a:pt x="25223" y="153504"/>
                  </a:lnTo>
                  <a:lnTo>
                    <a:pt x="46463" y="168073"/>
                  </a:lnTo>
                  <a:lnTo>
                    <a:pt x="54614" y="172572"/>
                  </a:lnTo>
                  <a:lnTo>
                    <a:pt x="63024" y="176563"/>
                  </a:lnTo>
                  <a:lnTo>
                    <a:pt x="71608" y="180216"/>
                  </a:lnTo>
                  <a:lnTo>
                    <a:pt x="80307" y="184636"/>
                  </a:lnTo>
                  <a:lnTo>
                    <a:pt x="89082" y="189567"/>
                  </a:lnTo>
                  <a:lnTo>
                    <a:pt x="97910" y="194839"/>
                  </a:lnTo>
                  <a:lnTo>
                    <a:pt x="106771" y="199346"/>
                  </a:lnTo>
                  <a:lnTo>
                    <a:pt x="115655" y="203342"/>
                  </a:lnTo>
                  <a:lnTo>
                    <a:pt x="124554" y="206999"/>
                  </a:lnTo>
                  <a:lnTo>
                    <a:pt x="132471" y="211421"/>
                  </a:lnTo>
                  <a:lnTo>
                    <a:pt x="139734" y="216354"/>
                  </a:lnTo>
                  <a:lnTo>
                    <a:pt x="146560" y="221626"/>
                  </a:lnTo>
                  <a:lnTo>
                    <a:pt x="152103" y="227126"/>
                  </a:lnTo>
                  <a:lnTo>
                    <a:pt x="156791" y="232776"/>
                  </a:lnTo>
                  <a:lnTo>
                    <a:pt x="160908" y="238528"/>
                  </a:lnTo>
                  <a:lnTo>
                    <a:pt x="164644" y="244347"/>
                  </a:lnTo>
                  <a:lnTo>
                    <a:pt x="168128" y="250210"/>
                  </a:lnTo>
                  <a:lnTo>
                    <a:pt x="171443" y="256103"/>
                  </a:lnTo>
                  <a:lnTo>
                    <a:pt x="175125" y="265298"/>
                  </a:lnTo>
                  <a:lnTo>
                    <a:pt x="176108" y="269138"/>
                  </a:lnTo>
                  <a:lnTo>
                    <a:pt x="175770" y="273683"/>
                  </a:lnTo>
                  <a:lnTo>
                    <a:pt x="174553" y="278698"/>
                  </a:lnTo>
                  <a:lnTo>
                    <a:pt x="170555" y="288569"/>
                  </a:lnTo>
                  <a:lnTo>
                    <a:pt x="165470" y="296263"/>
                  </a:lnTo>
                  <a:lnTo>
                    <a:pt x="161733" y="299704"/>
                  </a:lnTo>
                  <a:lnTo>
                    <a:pt x="157258" y="302990"/>
                  </a:lnTo>
                  <a:lnTo>
                    <a:pt x="152289" y="306173"/>
                  </a:lnTo>
                  <a:lnTo>
                    <a:pt x="146001" y="308295"/>
                  </a:lnTo>
                  <a:lnTo>
                    <a:pt x="138832" y="309710"/>
                  </a:lnTo>
                  <a:lnTo>
                    <a:pt x="131076" y="310653"/>
                  </a:lnTo>
                  <a:lnTo>
                    <a:pt x="123921" y="312274"/>
                  </a:lnTo>
                  <a:lnTo>
                    <a:pt x="117166" y="314346"/>
                  </a:lnTo>
                  <a:lnTo>
                    <a:pt x="110679" y="316721"/>
                  </a:lnTo>
                  <a:lnTo>
                    <a:pt x="104370" y="318303"/>
                  </a:lnTo>
                  <a:lnTo>
                    <a:pt x="98179" y="319358"/>
                  </a:lnTo>
                  <a:lnTo>
                    <a:pt x="92068" y="320061"/>
                  </a:lnTo>
                  <a:lnTo>
                    <a:pt x="87002" y="319538"/>
                  </a:lnTo>
                  <a:lnTo>
                    <a:pt x="82632" y="318197"/>
                  </a:lnTo>
                  <a:lnTo>
                    <a:pt x="78726" y="316311"/>
                  </a:lnTo>
                  <a:lnTo>
                    <a:pt x="75130" y="314062"/>
                  </a:lnTo>
                  <a:lnTo>
                    <a:pt x="71741" y="311570"/>
                  </a:lnTo>
                  <a:lnTo>
                    <a:pt x="68489" y="308916"/>
                  </a:lnTo>
                  <a:lnTo>
                    <a:pt x="65329" y="306155"/>
                  </a:lnTo>
                  <a:lnTo>
                    <a:pt x="62230" y="303322"/>
                  </a:lnTo>
                  <a:lnTo>
                    <a:pt x="59172" y="300441"/>
                  </a:lnTo>
                  <a:lnTo>
                    <a:pt x="57133" y="296536"/>
                  </a:lnTo>
                  <a:lnTo>
                    <a:pt x="54868" y="286906"/>
                  </a:lnTo>
                  <a:lnTo>
                    <a:pt x="54264" y="280567"/>
                  </a:lnTo>
                  <a:lnTo>
                    <a:pt x="53861" y="273365"/>
                  </a:lnTo>
                  <a:lnTo>
                    <a:pt x="53593" y="265587"/>
                  </a:lnTo>
                  <a:lnTo>
                    <a:pt x="54406" y="257425"/>
                  </a:lnTo>
                  <a:lnTo>
                    <a:pt x="55940" y="249007"/>
                  </a:lnTo>
                  <a:lnTo>
                    <a:pt x="57956" y="240419"/>
                  </a:lnTo>
                  <a:lnTo>
                    <a:pt x="60291" y="231716"/>
                  </a:lnTo>
                  <a:lnTo>
                    <a:pt x="65532" y="214110"/>
                  </a:lnTo>
                  <a:lnTo>
                    <a:pt x="74061" y="187463"/>
                  </a:lnTo>
                  <a:lnTo>
                    <a:pt x="76981" y="177561"/>
                  </a:lnTo>
                  <a:lnTo>
                    <a:pt x="85832" y="145656"/>
                  </a:lnTo>
                  <a:lnTo>
                    <a:pt x="94738" y="115917"/>
                  </a:lnTo>
                  <a:lnTo>
                    <a:pt x="100685" y="93852"/>
                  </a:lnTo>
                  <a:lnTo>
                    <a:pt x="102668" y="84396"/>
                  </a:lnTo>
                  <a:lnTo>
                    <a:pt x="103990" y="76108"/>
                  </a:lnTo>
                  <a:lnTo>
                    <a:pt x="104872" y="68598"/>
                  </a:lnTo>
                  <a:lnTo>
                    <a:pt x="105459" y="60615"/>
                  </a:lnTo>
                  <a:lnTo>
                    <a:pt x="105851" y="52316"/>
                  </a:lnTo>
                  <a:lnTo>
                    <a:pt x="106112" y="43807"/>
                  </a:lnTo>
                  <a:lnTo>
                    <a:pt x="105294" y="37142"/>
                  </a:lnTo>
                  <a:lnTo>
                    <a:pt x="103756" y="31707"/>
                  </a:lnTo>
                  <a:lnTo>
                    <a:pt x="99402" y="23021"/>
                  </a:lnTo>
                  <a:lnTo>
                    <a:pt x="94159" y="15854"/>
                  </a:lnTo>
                  <a:lnTo>
                    <a:pt x="91372" y="12554"/>
                  </a:lnTo>
                  <a:lnTo>
                    <a:pt x="88522" y="9361"/>
                  </a:lnTo>
                  <a:lnTo>
                    <a:pt x="85630" y="6240"/>
                  </a:lnTo>
                  <a:lnTo>
                    <a:pt x="82709" y="4160"/>
                  </a:lnTo>
                  <a:lnTo>
                    <a:pt x="79770" y="2774"/>
                  </a:lnTo>
                  <a:lnTo>
                    <a:pt x="76819" y="1849"/>
                  </a:lnTo>
                  <a:lnTo>
                    <a:pt x="73859" y="1232"/>
                  </a:lnTo>
                  <a:lnTo>
                    <a:pt x="70893" y="822"/>
                  </a:lnTo>
                  <a:lnTo>
                    <a:pt x="67924" y="548"/>
                  </a:lnTo>
                  <a:lnTo>
                    <a:pt x="64952" y="365"/>
                  </a:lnTo>
                  <a:lnTo>
                    <a:pt x="59005" y="162"/>
                  </a:lnTo>
                  <a:lnTo>
                    <a:pt x="441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Annotation54"/>
            <p:cNvSpPr/>
            <p:nvPr/>
          </p:nvSpPr>
          <p:spPr>
            <a:xfrm>
              <a:off x="2348508" y="2786063"/>
              <a:ext cx="142876" cy="142750"/>
            </a:xfrm>
            <a:custGeom>
              <a:avLst/>
              <a:gdLst/>
              <a:ahLst/>
              <a:cxnLst/>
              <a:rect l="0" t="0" r="0" b="0"/>
              <a:pathLst>
                <a:path w="142876" h="142750">
                  <a:moveTo>
                    <a:pt x="0" y="26789"/>
                  </a:moveTo>
                  <a:lnTo>
                    <a:pt x="20991" y="47779"/>
                  </a:lnTo>
                  <a:lnTo>
                    <a:pt x="22923" y="50704"/>
                  </a:lnTo>
                  <a:lnTo>
                    <a:pt x="24212" y="53646"/>
                  </a:lnTo>
                  <a:lnTo>
                    <a:pt x="25071" y="56600"/>
                  </a:lnTo>
                  <a:lnTo>
                    <a:pt x="26636" y="60553"/>
                  </a:lnTo>
                  <a:lnTo>
                    <a:pt x="28671" y="65173"/>
                  </a:lnTo>
                  <a:lnTo>
                    <a:pt x="31020" y="70238"/>
                  </a:lnTo>
                  <a:lnTo>
                    <a:pt x="34571" y="75599"/>
                  </a:lnTo>
                  <a:lnTo>
                    <a:pt x="38922" y="81157"/>
                  </a:lnTo>
                  <a:lnTo>
                    <a:pt x="43807" y="86846"/>
                  </a:lnTo>
                  <a:lnTo>
                    <a:pt x="48056" y="91632"/>
                  </a:lnTo>
                  <a:lnTo>
                    <a:pt x="55423" y="99595"/>
                  </a:lnTo>
                  <a:lnTo>
                    <a:pt x="58777" y="104100"/>
                  </a:lnTo>
                  <a:lnTo>
                    <a:pt x="62005" y="109087"/>
                  </a:lnTo>
                  <a:lnTo>
                    <a:pt x="65149" y="114396"/>
                  </a:lnTo>
                  <a:lnTo>
                    <a:pt x="67245" y="118928"/>
                  </a:lnTo>
                  <a:lnTo>
                    <a:pt x="68643" y="122942"/>
                  </a:lnTo>
                  <a:lnTo>
                    <a:pt x="69574" y="126609"/>
                  </a:lnTo>
                  <a:lnTo>
                    <a:pt x="71187" y="129055"/>
                  </a:lnTo>
                  <a:lnTo>
                    <a:pt x="73255" y="130685"/>
                  </a:lnTo>
                  <a:lnTo>
                    <a:pt x="75626" y="131771"/>
                  </a:lnTo>
                  <a:lnTo>
                    <a:pt x="78198" y="133488"/>
                  </a:lnTo>
                  <a:lnTo>
                    <a:pt x="80905" y="135625"/>
                  </a:lnTo>
                  <a:lnTo>
                    <a:pt x="83703" y="138041"/>
                  </a:lnTo>
                  <a:lnTo>
                    <a:pt x="86559" y="139652"/>
                  </a:lnTo>
                  <a:lnTo>
                    <a:pt x="89456" y="140726"/>
                  </a:lnTo>
                  <a:lnTo>
                    <a:pt x="96494" y="142450"/>
                  </a:lnTo>
                  <a:lnTo>
                    <a:pt x="100102" y="142686"/>
                  </a:lnTo>
                  <a:lnTo>
                    <a:pt x="102453" y="142749"/>
                  </a:lnTo>
                  <a:lnTo>
                    <a:pt x="104021" y="141798"/>
                  </a:lnTo>
                  <a:lnTo>
                    <a:pt x="105066" y="140173"/>
                  </a:lnTo>
                  <a:lnTo>
                    <a:pt x="106227" y="135721"/>
                  </a:lnTo>
                  <a:lnTo>
                    <a:pt x="106537" y="133144"/>
                  </a:lnTo>
                  <a:lnTo>
                    <a:pt x="106743" y="130435"/>
                  </a:lnTo>
                  <a:lnTo>
                    <a:pt x="107873" y="127636"/>
                  </a:lnTo>
                  <a:lnTo>
                    <a:pt x="109618" y="124778"/>
                  </a:lnTo>
                  <a:lnTo>
                    <a:pt x="111774" y="121880"/>
                  </a:lnTo>
                  <a:lnTo>
                    <a:pt x="113211" y="117965"/>
                  </a:lnTo>
                  <a:lnTo>
                    <a:pt x="114169" y="113369"/>
                  </a:lnTo>
                  <a:lnTo>
                    <a:pt x="114808" y="108322"/>
                  </a:lnTo>
                  <a:lnTo>
                    <a:pt x="116226" y="102972"/>
                  </a:lnTo>
                  <a:lnTo>
                    <a:pt x="118164" y="97421"/>
                  </a:lnTo>
                  <a:lnTo>
                    <a:pt x="120448" y="91737"/>
                  </a:lnTo>
                  <a:lnTo>
                    <a:pt x="121970" y="85962"/>
                  </a:lnTo>
                  <a:lnTo>
                    <a:pt x="122985" y="80128"/>
                  </a:lnTo>
                  <a:lnTo>
                    <a:pt x="123662" y="74255"/>
                  </a:lnTo>
                  <a:lnTo>
                    <a:pt x="124113" y="68355"/>
                  </a:lnTo>
                  <a:lnTo>
                    <a:pt x="124414" y="62437"/>
                  </a:lnTo>
                  <a:lnTo>
                    <a:pt x="124614" y="56507"/>
                  </a:lnTo>
                  <a:lnTo>
                    <a:pt x="125740" y="50569"/>
                  </a:lnTo>
                  <a:lnTo>
                    <a:pt x="127483" y="44627"/>
                  </a:lnTo>
                  <a:lnTo>
                    <a:pt x="129637" y="38681"/>
                  </a:lnTo>
                  <a:lnTo>
                    <a:pt x="131073" y="33724"/>
                  </a:lnTo>
                  <a:lnTo>
                    <a:pt x="132030" y="29428"/>
                  </a:lnTo>
                  <a:lnTo>
                    <a:pt x="132669" y="25572"/>
                  </a:lnTo>
                  <a:lnTo>
                    <a:pt x="134086" y="22009"/>
                  </a:lnTo>
                  <a:lnTo>
                    <a:pt x="136024" y="18641"/>
                  </a:lnTo>
                  <a:lnTo>
                    <a:pt x="138307" y="15404"/>
                  </a:lnTo>
                  <a:lnTo>
                    <a:pt x="139830" y="12253"/>
                  </a:lnTo>
                  <a:lnTo>
                    <a:pt x="140845" y="9161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Annotation55"/>
            <p:cNvSpPr/>
            <p:nvPr/>
          </p:nvSpPr>
          <p:spPr>
            <a:xfrm>
              <a:off x="2491906" y="2813007"/>
              <a:ext cx="124493" cy="115932"/>
            </a:xfrm>
            <a:custGeom>
              <a:avLst/>
              <a:gdLst/>
              <a:ahLst/>
              <a:cxnLst/>
              <a:rect l="0" t="0" r="0" b="0"/>
              <a:pathLst>
                <a:path w="124493" h="115932">
                  <a:moveTo>
                    <a:pt x="70914" y="17704"/>
                  </a:moveTo>
                  <a:lnTo>
                    <a:pt x="70914" y="10015"/>
                  </a:lnTo>
                  <a:lnTo>
                    <a:pt x="68269" y="6680"/>
                  </a:lnTo>
                  <a:lnTo>
                    <a:pt x="63226" y="1195"/>
                  </a:lnTo>
                  <a:lnTo>
                    <a:pt x="60828" y="745"/>
                  </a:lnTo>
                  <a:lnTo>
                    <a:pt x="57244" y="445"/>
                  </a:lnTo>
                  <a:lnTo>
                    <a:pt x="52871" y="245"/>
                  </a:lnTo>
                  <a:lnTo>
                    <a:pt x="48964" y="1103"/>
                  </a:lnTo>
                  <a:lnTo>
                    <a:pt x="45367" y="2668"/>
                  </a:lnTo>
                  <a:lnTo>
                    <a:pt x="41976" y="4704"/>
                  </a:lnTo>
                  <a:lnTo>
                    <a:pt x="38724" y="7053"/>
                  </a:lnTo>
                  <a:lnTo>
                    <a:pt x="35564" y="9611"/>
                  </a:lnTo>
                  <a:lnTo>
                    <a:pt x="32464" y="12309"/>
                  </a:lnTo>
                  <a:lnTo>
                    <a:pt x="29406" y="15099"/>
                  </a:lnTo>
                  <a:lnTo>
                    <a:pt x="23362" y="20846"/>
                  </a:lnTo>
                  <a:lnTo>
                    <a:pt x="20361" y="24760"/>
                  </a:lnTo>
                  <a:lnTo>
                    <a:pt x="17368" y="29353"/>
                  </a:lnTo>
                  <a:lnTo>
                    <a:pt x="14381" y="34400"/>
                  </a:lnTo>
                  <a:lnTo>
                    <a:pt x="11397" y="39749"/>
                  </a:lnTo>
                  <a:lnTo>
                    <a:pt x="5436" y="50983"/>
                  </a:lnTo>
                  <a:lnTo>
                    <a:pt x="3450" y="56757"/>
                  </a:lnTo>
                  <a:lnTo>
                    <a:pt x="2125" y="62591"/>
                  </a:lnTo>
                  <a:lnTo>
                    <a:pt x="1242" y="68465"/>
                  </a:lnTo>
                  <a:lnTo>
                    <a:pt x="654" y="73372"/>
                  </a:lnTo>
                  <a:lnTo>
                    <a:pt x="262" y="77637"/>
                  </a:lnTo>
                  <a:lnTo>
                    <a:pt x="0" y="81472"/>
                  </a:lnTo>
                  <a:lnTo>
                    <a:pt x="818" y="84028"/>
                  </a:lnTo>
                  <a:lnTo>
                    <a:pt x="2355" y="85733"/>
                  </a:lnTo>
                  <a:lnTo>
                    <a:pt x="4372" y="86869"/>
                  </a:lnTo>
                  <a:lnTo>
                    <a:pt x="5717" y="88618"/>
                  </a:lnTo>
                  <a:lnTo>
                    <a:pt x="6613" y="90777"/>
                  </a:lnTo>
                  <a:lnTo>
                    <a:pt x="7211" y="93208"/>
                  </a:lnTo>
                  <a:lnTo>
                    <a:pt x="9594" y="94829"/>
                  </a:lnTo>
                  <a:lnTo>
                    <a:pt x="13167" y="95910"/>
                  </a:lnTo>
                  <a:lnTo>
                    <a:pt x="17533" y="96630"/>
                  </a:lnTo>
                  <a:lnTo>
                    <a:pt x="21437" y="96118"/>
                  </a:lnTo>
                  <a:lnTo>
                    <a:pt x="25030" y="94785"/>
                  </a:lnTo>
                  <a:lnTo>
                    <a:pt x="28419" y="92904"/>
                  </a:lnTo>
                  <a:lnTo>
                    <a:pt x="32662" y="91650"/>
                  </a:lnTo>
                  <a:lnTo>
                    <a:pt x="37475" y="90813"/>
                  </a:lnTo>
                  <a:lnTo>
                    <a:pt x="42669" y="90256"/>
                  </a:lnTo>
                  <a:lnTo>
                    <a:pt x="47123" y="88892"/>
                  </a:lnTo>
                  <a:lnTo>
                    <a:pt x="51085" y="86991"/>
                  </a:lnTo>
                  <a:lnTo>
                    <a:pt x="54718" y="84731"/>
                  </a:lnTo>
                  <a:lnTo>
                    <a:pt x="58132" y="82233"/>
                  </a:lnTo>
                  <a:lnTo>
                    <a:pt x="61401" y="79575"/>
                  </a:lnTo>
                  <a:lnTo>
                    <a:pt x="64572" y="76810"/>
                  </a:lnTo>
                  <a:lnTo>
                    <a:pt x="67678" y="73976"/>
                  </a:lnTo>
                  <a:lnTo>
                    <a:pt x="73776" y="68180"/>
                  </a:lnTo>
                  <a:lnTo>
                    <a:pt x="75798" y="65245"/>
                  </a:lnTo>
                  <a:lnTo>
                    <a:pt x="77147" y="62297"/>
                  </a:lnTo>
                  <a:lnTo>
                    <a:pt x="78046" y="59338"/>
                  </a:lnTo>
                  <a:lnTo>
                    <a:pt x="79637" y="55382"/>
                  </a:lnTo>
                  <a:lnTo>
                    <a:pt x="81691" y="50760"/>
                  </a:lnTo>
                  <a:lnTo>
                    <a:pt x="84052" y="45695"/>
                  </a:lnTo>
                  <a:lnTo>
                    <a:pt x="85626" y="41325"/>
                  </a:lnTo>
                  <a:lnTo>
                    <a:pt x="86675" y="37420"/>
                  </a:lnTo>
                  <a:lnTo>
                    <a:pt x="87375" y="33825"/>
                  </a:lnTo>
                  <a:lnTo>
                    <a:pt x="86849" y="30435"/>
                  </a:lnTo>
                  <a:lnTo>
                    <a:pt x="85506" y="27184"/>
                  </a:lnTo>
                  <a:lnTo>
                    <a:pt x="83619" y="24024"/>
                  </a:lnTo>
                  <a:lnTo>
                    <a:pt x="82360" y="20925"/>
                  </a:lnTo>
                  <a:lnTo>
                    <a:pt x="81521" y="17867"/>
                  </a:lnTo>
                  <a:lnTo>
                    <a:pt x="80962" y="14836"/>
                  </a:lnTo>
                  <a:lnTo>
                    <a:pt x="80589" y="11823"/>
                  </a:lnTo>
                  <a:lnTo>
                    <a:pt x="80341" y="8823"/>
                  </a:lnTo>
                  <a:lnTo>
                    <a:pt x="80175" y="5830"/>
                  </a:lnTo>
                  <a:lnTo>
                    <a:pt x="79073" y="3835"/>
                  </a:lnTo>
                  <a:lnTo>
                    <a:pt x="77345" y="2505"/>
                  </a:lnTo>
                  <a:lnTo>
                    <a:pt x="71290" y="0"/>
                  </a:lnTo>
                  <a:lnTo>
                    <a:pt x="71082" y="2560"/>
                  </a:lnTo>
                  <a:lnTo>
                    <a:pt x="71026" y="4631"/>
                  </a:lnTo>
                  <a:lnTo>
                    <a:pt x="71981" y="7997"/>
                  </a:lnTo>
                  <a:lnTo>
                    <a:pt x="73610" y="12224"/>
                  </a:lnTo>
                  <a:lnTo>
                    <a:pt x="75687" y="17028"/>
                  </a:lnTo>
                  <a:lnTo>
                    <a:pt x="77073" y="22214"/>
                  </a:lnTo>
                  <a:lnTo>
                    <a:pt x="77996" y="27656"/>
                  </a:lnTo>
                  <a:lnTo>
                    <a:pt x="78612" y="33268"/>
                  </a:lnTo>
                  <a:lnTo>
                    <a:pt x="80015" y="38002"/>
                  </a:lnTo>
                  <a:lnTo>
                    <a:pt x="81942" y="42150"/>
                  </a:lnTo>
                  <a:lnTo>
                    <a:pt x="84219" y="45908"/>
                  </a:lnTo>
                  <a:lnTo>
                    <a:pt x="86730" y="50397"/>
                  </a:lnTo>
                  <a:lnTo>
                    <a:pt x="92165" y="60677"/>
                  </a:lnTo>
                  <a:lnTo>
                    <a:pt x="109646" y="95209"/>
                  </a:lnTo>
                  <a:lnTo>
                    <a:pt x="112610" y="99139"/>
                  </a:lnTo>
                  <a:lnTo>
                    <a:pt x="115579" y="101760"/>
                  </a:lnTo>
                  <a:lnTo>
                    <a:pt x="118550" y="103507"/>
                  </a:lnTo>
                  <a:lnTo>
                    <a:pt x="120531" y="105663"/>
                  </a:lnTo>
                  <a:lnTo>
                    <a:pt x="121851" y="108094"/>
                  </a:lnTo>
                  <a:lnTo>
                    <a:pt x="124492" y="1159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Annotation56"/>
            <p:cNvSpPr/>
            <p:nvPr/>
          </p:nvSpPr>
          <p:spPr>
            <a:xfrm>
              <a:off x="2616398" y="2661047"/>
              <a:ext cx="44650" cy="241102"/>
            </a:xfrm>
            <a:custGeom>
              <a:avLst/>
              <a:gdLst/>
              <a:ahLst/>
              <a:cxnLst/>
              <a:rect l="0" t="0" r="0" b="0"/>
              <a:pathLst>
                <a:path w="44650" h="241102">
                  <a:moveTo>
                    <a:pt x="0" y="0"/>
                  </a:moveTo>
                  <a:lnTo>
                    <a:pt x="0" y="7688"/>
                  </a:lnTo>
                  <a:lnTo>
                    <a:pt x="992" y="10086"/>
                  </a:lnTo>
                  <a:lnTo>
                    <a:pt x="2646" y="13670"/>
                  </a:lnTo>
                  <a:lnTo>
                    <a:pt x="4741" y="18043"/>
                  </a:lnTo>
                  <a:lnTo>
                    <a:pt x="6137" y="22942"/>
                  </a:lnTo>
                  <a:lnTo>
                    <a:pt x="7068" y="28193"/>
                  </a:lnTo>
                  <a:lnTo>
                    <a:pt x="7689" y="33678"/>
                  </a:lnTo>
                  <a:lnTo>
                    <a:pt x="8103" y="40312"/>
                  </a:lnTo>
                  <a:lnTo>
                    <a:pt x="8563" y="55619"/>
                  </a:lnTo>
                  <a:lnTo>
                    <a:pt x="9677" y="64861"/>
                  </a:lnTo>
                  <a:lnTo>
                    <a:pt x="11412" y="74990"/>
                  </a:lnTo>
                  <a:lnTo>
                    <a:pt x="13562" y="85712"/>
                  </a:lnTo>
                  <a:lnTo>
                    <a:pt x="15987" y="95837"/>
                  </a:lnTo>
                  <a:lnTo>
                    <a:pt x="18595" y="105563"/>
                  </a:lnTo>
                  <a:lnTo>
                    <a:pt x="21327" y="115024"/>
                  </a:lnTo>
                  <a:lnTo>
                    <a:pt x="23147" y="124307"/>
                  </a:lnTo>
                  <a:lnTo>
                    <a:pt x="24362" y="133473"/>
                  </a:lnTo>
                  <a:lnTo>
                    <a:pt x="25171" y="142560"/>
                  </a:lnTo>
                  <a:lnTo>
                    <a:pt x="26702" y="151595"/>
                  </a:lnTo>
                  <a:lnTo>
                    <a:pt x="28716" y="160594"/>
                  </a:lnTo>
                  <a:lnTo>
                    <a:pt x="31050" y="169571"/>
                  </a:lnTo>
                  <a:lnTo>
                    <a:pt x="32606" y="178532"/>
                  </a:lnTo>
                  <a:lnTo>
                    <a:pt x="33644" y="187482"/>
                  </a:lnTo>
                  <a:lnTo>
                    <a:pt x="34336" y="196425"/>
                  </a:lnTo>
                  <a:lnTo>
                    <a:pt x="35789" y="204372"/>
                  </a:lnTo>
                  <a:lnTo>
                    <a:pt x="37750" y="211654"/>
                  </a:lnTo>
                  <a:lnTo>
                    <a:pt x="40050" y="218493"/>
                  </a:lnTo>
                  <a:lnTo>
                    <a:pt x="41583" y="224045"/>
                  </a:lnTo>
                  <a:lnTo>
                    <a:pt x="42605" y="228738"/>
                  </a:lnTo>
                  <a:lnTo>
                    <a:pt x="4464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Annotation57"/>
            <p:cNvSpPr/>
            <p:nvPr/>
          </p:nvSpPr>
          <p:spPr>
            <a:xfrm>
              <a:off x="2705695" y="2795522"/>
              <a:ext cx="71025" cy="133417"/>
            </a:xfrm>
            <a:custGeom>
              <a:avLst/>
              <a:gdLst/>
              <a:ahLst/>
              <a:cxnLst/>
              <a:rect l="0" t="0" r="0" b="0"/>
              <a:pathLst>
                <a:path w="71025" h="133417">
                  <a:moveTo>
                    <a:pt x="0" y="70908"/>
                  </a:moveTo>
                  <a:lnTo>
                    <a:pt x="29888" y="70908"/>
                  </a:lnTo>
                  <a:lnTo>
                    <a:pt x="32824" y="69916"/>
                  </a:lnTo>
                  <a:lnTo>
                    <a:pt x="35774" y="68262"/>
                  </a:lnTo>
                  <a:lnTo>
                    <a:pt x="38732" y="66167"/>
                  </a:lnTo>
                  <a:lnTo>
                    <a:pt x="41696" y="64771"/>
                  </a:lnTo>
                  <a:lnTo>
                    <a:pt x="44665" y="63840"/>
                  </a:lnTo>
                  <a:lnTo>
                    <a:pt x="47636" y="63219"/>
                  </a:lnTo>
                  <a:lnTo>
                    <a:pt x="50609" y="61813"/>
                  </a:lnTo>
                  <a:lnTo>
                    <a:pt x="53583" y="59884"/>
                  </a:lnTo>
                  <a:lnTo>
                    <a:pt x="56558" y="57605"/>
                  </a:lnTo>
                  <a:lnTo>
                    <a:pt x="58542" y="55094"/>
                  </a:lnTo>
                  <a:lnTo>
                    <a:pt x="59864" y="52428"/>
                  </a:lnTo>
                  <a:lnTo>
                    <a:pt x="60745" y="49658"/>
                  </a:lnTo>
                  <a:lnTo>
                    <a:pt x="62325" y="47812"/>
                  </a:lnTo>
                  <a:lnTo>
                    <a:pt x="64370" y="46581"/>
                  </a:lnTo>
                  <a:lnTo>
                    <a:pt x="66726" y="45760"/>
                  </a:lnTo>
                  <a:lnTo>
                    <a:pt x="68297" y="43229"/>
                  </a:lnTo>
                  <a:lnTo>
                    <a:pt x="69344" y="39556"/>
                  </a:lnTo>
                  <a:lnTo>
                    <a:pt x="70042" y="35124"/>
                  </a:lnTo>
                  <a:lnTo>
                    <a:pt x="70507" y="31177"/>
                  </a:lnTo>
                  <a:lnTo>
                    <a:pt x="70818" y="27553"/>
                  </a:lnTo>
                  <a:lnTo>
                    <a:pt x="71024" y="24145"/>
                  </a:lnTo>
                  <a:lnTo>
                    <a:pt x="70170" y="20881"/>
                  </a:lnTo>
                  <a:lnTo>
                    <a:pt x="68608" y="17713"/>
                  </a:lnTo>
                  <a:lnTo>
                    <a:pt x="66575" y="14608"/>
                  </a:lnTo>
                  <a:lnTo>
                    <a:pt x="64227" y="11547"/>
                  </a:lnTo>
                  <a:lnTo>
                    <a:pt x="61670" y="8513"/>
                  </a:lnTo>
                  <a:lnTo>
                    <a:pt x="58972" y="5499"/>
                  </a:lnTo>
                  <a:lnTo>
                    <a:pt x="56182" y="3490"/>
                  </a:lnTo>
                  <a:lnTo>
                    <a:pt x="53330" y="2150"/>
                  </a:lnTo>
                  <a:lnTo>
                    <a:pt x="50436" y="1256"/>
                  </a:lnTo>
                  <a:lnTo>
                    <a:pt x="47515" y="661"/>
                  </a:lnTo>
                  <a:lnTo>
                    <a:pt x="44575" y="264"/>
                  </a:lnTo>
                  <a:lnTo>
                    <a:pt x="41623" y="0"/>
                  </a:lnTo>
                  <a:lnTo>
                    <a:pt x="38663" y="815"/>
                  </a:lnTo>
                  <a:lnTo>
                    <a:pt x="35697" y="2351"/>
                  </a:lnTo>
                  <a:lnTo>
                    <a:pt x="32728" y="4368"/>
                  </a:lnTo>
                  <a:lnTo>
                    <a:pt x="29756" y="6704"/>
                  </a:lnTo>
                  <a:lnTo>
                    <a:pt x="26783" y="9253"/>
                  </a:lnTo>
                  <a:lnTo>
                    <a:pt x="23808" y="11946"/>
                  </a:lnTo>
                  <a:lnTo>
                    <a:pt x="20833" y="15724"/>
                  </a:lnTo>
                  <a:lnTo>
                    <a:pt x="17858" y="20228"/>
                  </a:lnTo>
                  <a:lnTo>
                    <a:pt x="14882" y="25215"/>
                  </a:lnTo>
                  <a:lnTo>
                    <a:pt x="11906" y="30524"/>
                  </a:lnTo>
                  <a:lnTo>
                    <a:pt x="5953" y="41715"/>
                  </a:lnTo>
                  <a:lnTo>
                    <a:pt x="3969" y="47477"/>
                  </a:lnTo>
                  <a:lnTo>
                    <a:pt x="2646" y="53303"/>
                  </a:lnTo>
                  <a:lnTo>
                    <a:pt x="1764" y="59171"/>
                  </a:lnTo>
                  <a:lnTo>
                    <a:pt x="1176" y="66060"/>
                  </a:lnTo>
                  <a:lnTo>
                    <a:pt x="784" y="73629"/>
                  </a:lnTo>
                  <a:lnTo>
                    <a:pt x="523" y="81651"/>
                  </a:lnTo>
                  <a:lnTo>
                    <a:pt x="1341" y="87992"/>
                  </a:lnTo>
                  <a:lnTo>
                    <a:pt x="2878" y="93211"/>
                  </a:lnTo>
                  <a:lnTo>
                    <a:pt x="4895" y="97683"/>
                  </a:lnTo>
                  <a:lnTo>
                    <a:pt x="9782" y="107943"/>
                  </a:lnTo>
                  <a:lnTo>
                    <a:pt x="12475" y="113457"/>
                  </a:lnTo>
                  <a:lnTo>
                    <a:pt x="15262" y="118126"/>
                  </a:lnTo>
                  <a:lnTo>
                    <a:pt x="18112" y="122230"/>
                  </a:lnTo>
                  <a:lnTo>
                    <a:pt x="21005" y="125959"/>
                  </a:lnTo>
                  <a:lnTo>
                    <a:pt x="24917" y="128444"/>
                  </a:lnTo>
                  <a:lnTo>
                    <a:pt x="29510" y="130101"/>
                  </a:lnTo>
                  <a:lnTo>
                    <a:pt x="34556" y="131206"/>
                  </a:lnTo>
                  <a:lnTo>
                    <a:pt x="38913" y="131943"/>
                  </a:lnTo>
                  <a:lnTo>
                    <a:pt x="42809" y="132433"/>
                  </a:lnTo>
                  <a:lnTo>
                    <a:pt x="46399" y="132761"/>
                  </a:lnTo>
                  <a:lnTo>
                    <a:pt x="49784" y="132979"/>
                  </a:lnTo>
                  <a:lnTo>
                    <a:pt x="62508" y="133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Annotation58"/>
            <p:cNvSpPr/>
            <p:nvPr/>
          </p:nvSpPr>
          <p:spPr>
            <a:xfrm>
              <a:off x="2803932" y="2803981"/>
              <a:ext cx="107147" cy="115869"/>
            </a:xfrm>
            <a:custGeom>
              <a:avLst/>
              <a:gdLst/>
              <a:ahLst/>
              <a:cxnLst/>
              <a:rect l="0" t="0" r="0" b="0"/>
              <a:pathLst>
                <a:path w="107147" h="115869">
                  <a:moveTo>
                    <a:pt x="8920" y="17800"/>
                  </a:moveTo>
                  <a:lnTo>
                    <a:pt x="4179" y="17800"/>
                  </a:lnTo>
                  <a:lnTo>
                    <a:pt x="2783" y="18792"/>
                  </a:lnTo>
                  <a:lnTo>
                    <a:pt x="1852" y="20446"/>
                  </a:lnTo>
                  <a:lnTo>
                    <a:pt x="1231" y="22541"/>
                  </a:lnTo>
                  <a:lnTo>
                    <a:pt x="817" y="24929"/>
                  </a:lnTo>
                  <a:lnTo>
                    <a:pt x="541" y="27514"/>
                  </a:lnTo>
                  <a:lnTo>
                    <a:pt x="357" y="30229"/>
                  </a:lnTo>
                  <a:lnTo>
                    <a:pt x="235" y="33031"/>
                  </a:lnTo>
                  <a:lnTo>
                    <a:pt x="99" y="38791"/>
                  </a:lnTo>
                  <a:lnTo>
                    <a:pt x="0" y="61250"/>
                  </a:lnTo>
                  <a:lnTo>
                    <a:pt x="988" y="66610"/>
                  </a:lnTo>
                  <a:lnTo>
                    <a:pt x="2640" y="72168"/>
                  </a:lnTo>
                  <a:lnTo>
                    <a:pt x="4733" y="77858"/>
                  </a:lnTo>
                  <a:lnTo>
                    <a:pt x="6129" y="82644"/>
                  </a:lnTo>
                  <a:lnTo>
                    <a:pt x="7059" y="86826"/>
                  </a:lnTo>
                  <a:lnTo>
                    <a:pt x="7679" y="90606"/>
                  </a:lnTo>
                  <a:lnTo>
                    <a:pt x="9085" y="94119"/>
                  </a:lnTo>
                  <a:lnTo>
                    <a:pt x="11014" y="97453"/>
                  </a:lnTo>
                  <a:lnTo>
                    <a:pt x="13293" y="100668"/>
                  </a:lnTo>
                  <a:lnTo>
                    <a:pt x="15804" y="103803"/>
                  </a:lnTo>
                  <a:lnTo>
                    <a:pt x="18470" y="106886"/>
                  </a:lnTo>
                  <a:lnTo>
                    <a:pt x="26635" y="115868"/>
                  </a:lnTo>
                  <a:lnTo>
                    <a:pt x="29361" y="113311"/>
                  </a:lnTo>
                  <a:lnTo>
                    <a:pt x="31477" y="111240"/>
                  </a:lnTo>
                  <a:lnTo>
                    <a:pt x="31895" y="108866"/>
                  </a:lnTo>
                  <a:lnTo>
                    <a:pt x="31182" y="106292"/>
                  </a:lnTo>
                  <a:lnTo>
                    <a:pt x="29715" y="103584"/>
                  </a:lnTo>
                  <a:lnTo>
                    <a:pt x="28736" y="100786"/>
                  </a:lnTo>
                  <a:lnTo>
                    <a:pt x="28084" y="97929"/>
                  </a:lnTo>
                  <a:lnTo>
                    <a:pt x="27649" y="95032"/>
                  </a:lnTo>
                  <a:lnTo>
                    <a:pt x="27359" y="91116"/>
                  </a:lnTo>
                  <a:lnTo>
                    <a:pt x="27166" y="86521"/>
                  </a:lnTo>
                  <a:lnTo>
                    <a:pt x="26893" y="73220"/>
                  </a:lnTo>
                  <a:lnTo>
                    <a:pt x="26781" y="20654"/>
                  </a:lnTo>
                  <a:lnTo>
                    <a:pt x="27773" y="15734"/>
                  </a:lnTo>
                  <a:lnTo>
                    <a:pt x="29426" y="11461"/>
                  </a:lnTo>
                  <a:lnTo>
                    <a:pt x="34468" y="2217"/>
                  </a:lnTo>
                  <a:lnTo>
                    <a:pt x="35874" y="1458"/>
                  </a:lnTo>
                  <a:lnTo>
                    <a:pt x="37803" y="952"/>
                  </a:lnTo>
                  <a:lnTo>
                    <a:pt x="40081" y="615"/>
                  </a:lnTo>
                  <a:lnTo>
                    <a:pt x="42593" y="390"/>
                  </a:lnTo>
                  <a:lnTo>
                    <a:pt x="45259" y="240"/>
                  </a:lnTo>
                  <a:lnTo>
                    <a:pt x="50867" y="74"/>
                  </a:lnTo>
                  <a:lnTo>
                    <a:pt x="56667" y="0"/>
                  </a:lnTo>
                  <a:lnTo>
                    <a:pt x="59603" y="973"/>
                  </a:lnTo>
                  <a:lnTo>
                    <a:pt x="62553" y="2613"/>
                  </a:lnTo>
                  <a:lnTo>
                    <a:pt x="65511" y="4699"/>
                  </a:lnTo>
                  <a:lnTo>
                    <a:pt x="68475" y="8074"/>
                  </a:lnTo>
                  <a:lnTo>
                    <a:pt x="71444" y="12308"/>
                  </a:lnTo>
                  <a:lnTo>
                    <a:pt x="74415" y="17115"/>
                  </a:lnTo>
                  <a:lnTo>
                    <a:pt x="77388" y="22304"/>
                  </a:lnTo>
                  <a:lnTo>
                    <a:pt x="83337" y="33362"/>
                  </a:lnTo>
                  <a:lnTo>
                    <a:pt x="92264" y="50744"/>
                  </a:lnTo>
                  <a:lnTo>
                    <a:pt x="94249" y="56630"/>
                  </a:lnTo>
                  <a:lnTo>
                    <a:pt x="95571" y="62538"/>
                  </a:lnTo>
                  <a:lnTo>
                    <a:pt x="96453" y="68461"/>
                  </a:lnTo>
                  <a:lnTo>
                    <a:pt x="97041" y="74395"/>
                  </a:lnTo>
                  <a:lnTo>
                    <a:pt x="97433" y="80334"/>
                  </a:lnTo>
                  <a:lnTo>
                    <a:pt x="97694" y="86279"/>
                  </a:lnTo>
                  <a:lnTo>
                    <a:pt x="98860" y="91234"/>
                  </a:lnTo>
                  <a:lnTo>
                    <a:pt x="100630" y="95530"/>
                  </a:lnTo>
                  <a:lnTo>
                    <a:pt x="107146" y="1070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Annotation59"/>
            <p:cNvSpPr/>
            <p:nvPr/>
          </p:nvSpPr>
          <p:spPr>
            <a:xfrm>
              <a:off x="2912842" y="2803922"/>
              <a:ext cx="69675" cy="123616"/>
            </a:xfrm>
            <a:custGeom>
              <a:avLst/>
              <a:gdLst/>
              <a:ahLst/>
              <a:cxnLst/>
              <a:rect l="0" t="0" r="0" b="0"/>
              <a:pathLst>
                <a:path w="69675" h="123616">
                  <a:moveTo>
                    <a:pt x="69674" y="0"/>
                  </a:moveTo>
                  <a:lnTo>
                    <a:pt x="56371" y="0"/>
                  </a:lnTo>
                  <a:lnTo>
                    <a:pt x="53860" y="992"/>
                  </a:lnTo>
                  <a:lnTo>
                    <a:pt x="51194" y="2646"/>
                  </a:lnTo>
                  <a:lnTo>
                    <a:pt x="48424" y="4740"/>
                  </a:lnTo>
                  <a:lnTo>
                    <a:pt x="45585" y="7129"/>
                  </a:lnTo>
                  <a:lnTo>
                    <a:pt x="42701" y="9713"/>
                  </a:lnTo>
                  <a:lnTo>
                    <a:pt x="39786" y="12429"/>
                  </a:lnTo>
                  <a:lnTo>
                    <a:pt x="36850" y="16223"/>
                  </a:lnTo>
                  <a:lnTo>
                    <a:pt x="33900" y="20737"/>
                  </a:lnTo>
                  <a:lnTo>
                    <a:pt x="30942" y="25731"/>
                  </a:lnTo>
                  <a:lnTo>
                    <a:pt x="27978" y="31044"/>
                  </a:lnTo>
                  <a:lnTo>
                    <a:pt x="22038" y="42240"/>
                  </a:lnTo>
                  <a:lnTo>
                    <a:pt x="4188" y="77440"/>
                  </a:lnTo>
                  <a:lnTo>
                    <a:pt x="2204" y="82385"/>
                  </a:lnTo>
                  <a:lnTo>
                    <a:pt x="882" y="86673"/>
                  </a:lnTo>
                  <a:lnTo>
                    <a:pt x="0" y="90524"/>
                  </a:lnTo>
                  <a:lnTo>
                    <a:pt x="404" y="94084"/>
                  </a:lnTo>
                  <a:lnTo>
                    <a:pt x="1666" y="97449"/>
                  </a:lnTo>
                  <a:lnTo>
                    <a:pt x="3499" y="100685"/>
                  </a:lnTo>
                  <a:lnTo>
                    <a:pt x="5714" y="103834"/>
                  </a:lnTo>
                  <a:lnTo>
                    <a:pt x="8182" y="106926"/>
                  </a:lnTo>
                  <a:lnTo>
                    <a:pt x="10820" y="109979"/>
                  </a:lnTo>
                  <a:lnTo>
                    <a:pt x="14563" y="112015"/>
                  </a:lnTo>
                  <a:lnTo>
                    <a:pt x="19042" y="113372"/>
                  </a:lnTo>
                  <a:lnTo>
                    <a:pt x="24013" y="114276"/>
                  </a:lnTo>
                  <a:lnTo>
                    <a:pt x="29312" y="115872"/>
                  </a:lnTo>
                  <a:lnTo>
                    <a:pt x="34828" y="117927"/>
                  </a:lnTo>
                  <a:lnTo>
                    <a:pt x="40490" y="120290"/>
                  </a:lnTo>
                  <a:lnTo>
                    <a:pt x="45257" y="121865"/>
                  </a:lnTo>
                  <a:lnTo>
                    <a:pt x="49427" y="122915"/>
                  </a:lnTo>
                  <a:lnTo>
                    <a:pt x="53199" y="123615"/>
                  </a:lnTo>
                  <a:lnTo>
                    <a:pt x="56706" y="123090"/>
                  </a:lnTo>
                  <a:lnTo>
                    <a:pt x="60037" y="121747"/>
                  </a:lnTo>
                  <a:lnTo>
                    <a:pt x="69674" y="1160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Annotation60"/>
            <p:cNvSpPr/>
            <p:nvPr/>
          </p:nvSpPr>
          <p:spPr>
            <a:xfrm>
              <a:off x="3045023" y="2781260"/>
              <a:ext cx="107158" cy="138332"/>
            </a:xfrm>
            <a:custGeom>
              <a:avLst/>
              <a:gdLst/>
              <a:ahLst/>
              <a:cxnLst/>
              <a:rect l="0" t="0" r="0" b="0"/>
              <a:pathLst>
                <a:path w="107158" h="138332">
                  <a:moveTo>
                    <a:pt x="0" y="67310"/>
                  </a:moveTo>
                  <a:lnTo>
                    <a:pt x="0" y="62570"/>
                  </a:lnTo>
                  <a:lnTo>
                    <a:pt x="992" y="61173"/>
                  </a:lnTo>
                  <a:lnTo>
                    <a:pt x="2646" y="60243"/>
                  </a:lnTo>
                  <a:lnTo>
                    <a:pt x="4741" y="59622"/>
                  </a:lnTo>
                  <a:lnTo>
                    <a:pt x="7130" y="59208"/>
                  </a:lnTo>
                  <a:lnTo>
                    <a:pt x="9714" y="58932"/>
                  </a:lnTo>
                  <a:lnTo>
                    <a:pt x="12429" y="58748"/>
                  </a:lnTo>
                  <a:lnTo>
                    <a:pt x="14239" y="57634"/>
                  </a:lnTo>
                  <a:lnTo>
                    <a:pt x="15446" y="55898"/>
                  </a:lnTo>
                  <a:lnTo>
                    <a:pt x="16250" y="53749"/>
                  </a:lnTo>
                  <a:lnTo>
                    <a:pt x="18771" y="52316"/>
                  </a:lnTo>
                  <a:lnTo>
                    <a:pt x="22436" y="51361"/>
                  </a:lnTo>
                  <a:lnTo>
                    <a:pt x="26864" y="50724"/>
                  </a:lnTo>
                  <a:lnTo>
                    <a:pt x="30808" y="50300"/>
                  </a:lnTo>
                  <a:lnTo>
                    <a:pt x="34429" y="50017"/>
                  </a:lnTo>
                  <a:lnTo>
                    <a:pt x="37836" y="49828"/>
                  </a:lnTo>
                  <a:lnTo>
                    <a:pt x="41099" y="48710"/>
                  </a:lnTo>
                  <a:lnTo>
                    <a:pt x="44266" y="46973"/>
                  </a:lnTo>
                  <a:lnTo>
                    <a:pt x="47371" y="44822"/>
                  </a:lnTo>
                  <a:lnTo>
                    <a:pt x="51424" y="42396"/>
                  </a:lnTo>
                  <a:lnTo>
                    <a:pt x="56111" y="39787"/>
                  </a:lnTo>
                  <a:lnTo>
                    <a:pt x="61220" y="37055"/>
                  </a:lnTo>
                  <a:lnTo>
                    <a:pt x="65618" y="35234"/>
                  </a:lnTo>
                  <a:lnTo>
                    <a:pt x="69542" y="34020"/>
                  </a:lnTo>
                  <a:lnTo>
                    <a:pt x="73151" y="33210"/>
                  </a:lnTo>
                  <a:lnTo>
                    <a:pt x="75556" y="31679"/>
                  </a:lnTo>
                  <a:lnTo>
                    <a:pt x="77160" y="29666"/>
                  </a:lnTo>
                  <a:lnTo>
                    <a:pt x="78229" y="27331"/>
                  </a:lnTo>
                  <a:lnTo>
                    <a:pt x="78942" y="24782"/>
                  </a:lnTo>
                  <a:lnTo>
                    <a:pt x="79417" y="22091"/>
                  </a:lnTo>
                  <a:lnTo>
                    <a:pt x="79734" y="19305"/>
                  </a:lnTo>
                  <a:lnTo>
                    <a:pt x="79945" y="16455"/>
                  </a:lnTo>
                  <a:lnTo>
                    <a:pt x="80086" y="13563"/>
                  </a:lnTo>
                  <a:lnTo>
                    <a:pt x="80312" y="6533"/>
                  </a:lnTo>
                  <a:lnTo>
                    <a:pt x="77697" y="2926"/>
                  </a:lnTo>
                  <a:lnTo>
                    <a:pt x="75611" y="575"/>
                  </a:lnTo>
                  <a:lnTo>
                    <a:pt x="73228" y="0"/>
                  </a:lnTo>
                  <a:lnTo>
                    <a:pt x="70647" y="608"/>
                  </a:lnTo>
                  <a:lnTo>
                    <a:pt x="67934" y="2006"/>
                  </a:lnTo>
                  <a:lnTo>
                    <a:pt x="64141" y="2938"/>
                  </a:lnTo>
                  <a:lnTo>
                    <a:pt x="59628" y="3560"/>
                  </a:lnTo>
                  <a:lnTo>
                    <a:pt x="54635" y="3974"/>
                  </a:lnTo>
                  <a:lnTo>
                    <a:pt x="50314" y="5242"/>
                  </a:lnTo>
                  <a:lnTo>
                    <a:pt x="46441" y="7080"/>
                  </a:lnTo>
                  <a:lnTo>
                    <a:pt x="42867" y="9298"/>
                  </a:lnTo>
                  <a:lnTo>
                    <a:pt x="39492" y="12760"/>
                  </a:lnTo>
                  <a:lnTo>
                    <a:pt x="36250" y="17053"/>
                  </a:lnTo>
                  <a:lnTo>
                    <a:pt x="33096" y="21899"/>
                  </a:lnTo>
                  <a:lnTo>
                    <a:pt x="29010" y="27115"/>
                  </a:lnTo>
                  <a:lnTo>
                    <a:pt x="24301" y="32576"/>
                  </a:lnTo>
                  <a:lnTo>
                    <a:pt x="19177" y="38201"/>
                  </a:lnTo>
                  <a:lnTo>
                    <a:pt x="15762" y="43935"/>
                  </a:lnTo>
                  <a:lnTo>
                    <a:pt x="13484" y="49743"/>
                  </a:lnTo>
                  <a:lnTo>
                    <a:pt x="11966" y="55598"/>
                  </a:lnTo>
                  <a:lnTo>
                    <a:pt x="10954" y="61487"/>
                  </a:lnTo>
                  <a:lnTo>
                    <a:pt x="10279" y="67397"/>
                  </a:lnTo>
                  <a:lnTo>
                    <a:pt x="9829" y="73321"/>
                  </a:lnTo>
                  <a:lnTo>
                    <a:pt x="9330" y="82549"/>
                  </a:lnTo>
                  <a:lnTo>
                    <a:pt x="9197" y="86399"/>
                  </a:lnTo>
                  <a:lnTo>
                    <a:pt x="9009" y="101299"/>
                  </a:lnTo>
                  <a:lnTo>
                    <a:pt x="10967" y="105844"/>
                  </a:lnTo>
                  <a:lnTo>
                    <a:pt x="14257" y="109867"/>
                  </a:lnTo>
                  <a:lnTo>
                    <a:pt x="18434" y="113541"/>
                  </a:lnTo>
                  <a:lnTo>
                    <a:pt x="25722" y="120269"/>
                  </a:lnTo>
                  <a:lnTo>
                    <a:pt x="29054" y="123452"/>
                  </a:lnTo>
                  <a:lnTo>
                    <a:pt x="33260" y="125574"/>
                  </a:lnTo>
                  <a:lnTo>
                    <a:pt x="38049" y="126989"/>
                  </a:lnTo>
                  <a:lnTo>
                    <a:pt x="43225" y="127932"/>
                  </a:lnTo>
                  <a:lnTo>
                    <a:pt x="48661" y="129553"/>
                  </a:lnTo>
                  <a:lnTo>
                    <a:pt x="54268" y="131626"/>
                  </a:lnTo>
                  <a:lnTo>
                    <a:pt x="59992" y="134000"/>
                  </a:lnTo>
                  <a:lnTo>
                    <a:pt x="65792" y="135582"/>
                  </a:lnTo>
                  <a:lnTo>
                    <a:pt x="71642" y="136637"/>
                  </a:lnTo>
                  <a:lnTo>
                    <a:pt x="77527" y="137341"/>
                  </a:lnTo>
                  <a:lnTo>
                    <a:pt x="82443" y="137810"/>
                  </a:lnTo>
                  <a:lnTo>
                    <a:pt x="86712" y="138123"/>
                  </a:lnTo>
                  <a:lnTo>
                    <a:pt x="90550" y="138331"/>
                  </a:lnTo>
                  <a:lnTo>
                    <a:pt x="94101" y="137478"/>
                  </a:lnTo>
                  <a:lnTo>
                    <a:pt x="97461" y="135917"/>
                  </a:lnTo>
                  <a:lnTo>
                    <a:pt x="107157" y="1298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Annotation61"/>
            <p:cNvSpPr/>
            <p:nvPr/>
          </p:nvSpPr>
          <p:spPr>
            <a:xfrm>
              <a:off x="3295587" y="2759428"/>
              <a:ext cx="115555" cy="142530"/>
            </a:xfrm>
            <a:custGeom>
              <a:avLst/>
              <a:gdLst/>
              <a:ahLst/>
              <a:cxnLst/>
              <a:rect l="0" t="0" r="0" b="0"/>
              <a:pathLst>
                <a:path w="115555" h="142530">
                  <a:moveTo>
                    <a:pt x="26257" y="71283"/>
                  </a:moveTo>
                  <a:lnTo>
                    <a:pt x="26257" y="63594"/>
                  </a:lnTo>
                  <a:lnTo>
                    <a:pt x="27249" y="63180"/>
                  </a:lnTo>
                  <a:lnTo>
                    <a:pt x="28903" y="62905"/>
                  </a:lnTo>
                  <a:lnTo>
                    <a:pt x="33945" y="62462"/>
                  </a:lnTo>
                  <a:lnTo>
                    <a:pt x="37280" y="59756"/>
                  </a:lnTo>
                  <a:lnTo>
                    <a:pt x="42766" y="54674"/>
                  </a:lnTo>
                  <a:lnTo>
                    <a:pt x="48457" y="49053"/>
                  </a:lnTo>
                  <a:lnTo>
                    <a:pt x="50979" y="47534"/>
                  </a:lnTo>
                  <a:lnTo>
                    <a:pt x="53652" y="46520"/>
                  </a:lnTo>
                  <a:lnTo>
                    <a:pt x="56427" y="45845"/>
                  </a:lnTo>
                  <a:lnTo>
                    <a:pt x="58276" y="44402"/>
                  </a:lnTo>
                  <a:lnTo>
                    <a:pt x="59509" y="42448"/>
                  </a:lnTo>
                  <a:lnTo>
                    <a:pt x="60331" y="40154"/>
                  </a:lnTo>
                  <a:lnTo>
                    <a:pt x="61872" y="37632"/>
                  </a:lnTo>
                  <a:lnTo>
                    <a:pt x="63891" y="34958"/>
                  </a:lnTo>
                  <a:lnTo>
                    <a:pt x="66229" y="32184"/>
                  </a:lnTo>
                  <a:lnTo>
                    <a:pt x="67788" y="29342"/>
                  </a:lnTo>
                  <a:lnTo>
                    <a:pt x="68827" y="26455"/>
                  </a:lnTo>
                  <a:lnTo>
                    <a:pt x="69520" y="23538"/>
                  </a:lnTo>
                  <a:lnTo>
                    <a:pt x="70974" y="20601"/>
                  </a:lnTo>
                  <a:lnTo>
                    <a:pt x="72935" y="17651"/>
                  </a:lnTo>
                  <a:lnTo>
                    <a:pt x="75236" y="14693"/>
                  </a:lnTo>
                  <a:lnTo>
                    <a:pt x="75776" y="11728"/>
                  </a:lnTo>
                  <a:lnTo>
                    <a:pt x="75145" y="8759"/>
                  </a:lnTo>
                  <a:lnTo>
                    <a:pt x="71743" y="1606"/>
                  </a:lnTo>
                  <a:lnTo>
                    <a:pt x="70471" y="1019"/>
                  </a:lnTo>
                  <a:lnTo>
                    <a:pt x="68632" y="628"/>
                  </a:lnTo>
                  <a:lnTo>
                    <a:pt x="66413" y="367"/>
                  </a:lnTo>
                  <a:lnTo>
                    <a:pt x="63942" y="193"/>
                  </a:lnTo>
                  <a:lnTo>
                    <a:pt x="61302" y="77"/>
                  </a:lnTo>
                  <a:lnTo>
                    <a:pt x="58550" y="0"/>
                  </a:lnTo>
                  <a:lnTo>
                    <a:pt x="55723" y="941"/>
                  </a:lnTo>
                  <a:lnTo>
                    <a:pt x="52847" y="2560"/>
                  </a:lnTo>
                  <a:lnTo>
                    <a:pt x="49936" y="4631"/>
                  </a:lnTo>
                  <a:lnTo>
                    <a:pt x="46012" y="7005"/>
                  </a:lnTo>
                  <a:lnTo>
                    <a:pt x="41411" y="9579"/>
                  </a:lnTo>
                  <a:lnTo>
                    <a:pt x="36360" y="12288"/>
                  </a:lnTo>
                  <a:lnTo>
                    <a:pt x="32000" y="16078"/>
                  </a:lnTo>
                  <a:lnTo>
                    <a:pt x="28101" y="20589"/>
                  </a:lnTo>
                  <a:lnTo>
                    <a:pt x="24510" y="25580"/>
                  </a:lnTo>
                  <a:lnTo>
                    <a:pt x="21124" y="30893"/>
                  </a:lnTo>
                  <a:lnTo>
                    <a:pt x="17874" y="36419"/>
                  </a:lnTo>
                  <a:lnTo>
                    <a:pt x="14715" y="42087"/>
                  </a:lnTo>
                  <a:lnTo>
                    <a:pt x="8559" y="53677"/>
                  </a:lnTo>
                  <a:lnTo>
                    <a:pt x="5529" y="59545"/>
                  </a:lnTo>
                  <a:lnTo>
                    <a:pt x="3509" y="65442"/>
                  </a:lnTo>
                  <a:lnTo>
                    <a:pt x="2162" y="71358"/>
                  </a:lnTo>
                  <a:lnTo>
                    <a:pt x="1264" y="77286"/>
                  </a:lnTo>
                  <a:lnTo>
                    <a:pt x="665" y="83222"/>
                  </a:lnTo>
                  <a:lnTo>
                    <a:pt x="266" y="89165"/>
                  </a:lnTo>
                  <a:lnTo>
                    <a:pt x="0" y="95110"/>
                  </a:lnTo>
                  <a:lnTo>
                    <a:pt x="815" y="100066"/>
                  </a:lnTo>
                  <a:lnTo>
                    <a:pt x="2350" y="104363"/>
                  </a:lnTo>
                  <a:lnTo>
                    <a:pt x="9252" y="117795"/>
                  </a:lnTo>
                  <a:lnTo>
                    <a:pt x="11944" y="123127"/>
                  </a:lnTo>
                  <a:lnTo>
                    <a:pt x="14730" y="127674"/>
                  </a:lnTo>
                  <a:lnTo>
                    <a:pt x="17581" y="131697"/>
                  </a:lnTo>
                  <a:lnTo>
                    <a:pt x="20473" y="135372"/>
                  </a:lnTo>
                  <a:lnTo>
                    <a:pt x="24385" y="137821"/>
                  </a:lnTo>
                  <a:lnTo>
                    <a:pt x="28978" y="139454"/>
                  </a:lnTo>
                  <a:lnTo>
                    <a:pt x="34024" y="140543"/>
                  </a:lnTo>
                  <a:lnTo>
                    <a:pt x="39372" y="141269"/>
                  </a:lnTo>
                  <a:lnTo>
                    <a:pt x="44922" y="141753"/>
                  </a:lnTo>
                  <a:lnTo>
                    <a:pt x="50607" y="142075"/>
                  </a:lnTo>
                  <a:lnTo>
                    <a:pt x="62214" y="142434"/>
                  </a:lnTo>
                  <a:lnTo>
                    <a:pt x="68088" y="142529"/>
                  </a:lnTo>
                  <a:lnTo>
                    <a:pt x="73988" y="141601"/>
                  </a:lnTo>
                  <a:lnTo>
                    <a:pt x="79906" y="139990"/>
                  </a:lnTo>
                  <a:lnTo>
                    <a:pt x="85835" y="137923"/>
                  </a:lnTo>
                  <a:lnTo>
                    <a:pt x="90780" y="136546"/>
                  </a:lnTo>
                  <a:lnTo>
                    <a:pt x="95070" y="135627"/>
                  </a:lnTo>
                  <a:lnTo>
                    <a:pt x="98921" y="135015"/>
                  </a:lnTo>
                  <a:lnTo>
                    <a:pt x="102481" y="134607"/>
                  </a:lnTo>
                  <a:lnTo>
                    <a:pt x="105846" y="134335"/>
                  </a:lnTo>
                  <a:lnTo>
                    <a:pt x="115554" y="1337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Annotation62"/>
            <p:cNvSpPr/>
            <p:nvPr/>
          </p:nvSpPr>
          <p:spPr>
            <a:xfrm>
              <a:off x="3420070" y="2669977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17859"/>
                  </a:moveTo>
                  <a:lnTo>
                    <a:pt x="0" y="10170"/>
                  </a:lnTo>
                  <a:lnTo>
                    <a:pt x="993" y="9757"/>
                  </a:lnTo>
                  <a:lnTo>
                    <a:pt x="2646" y="9481"/>
                  </a:lnTo>
                  <a:lnTo>
                    <a:pt x="4741" y="9297"/>
                  </a:lnTo>
                  <a:lnTo>
                    <a:pt x="7130" y="9174"/>
                  </a:lnTo>
                  <a:lnTo>
                    <a:pt x="12429" y="9038"/>
                  </a:lnTo>
                  <a:lnTo>
                    <a:pt x="16224" y="8010"/>
                  </a:lnTo>
                  <a:lnTo>
                    <a:pt x="20737" y="6332"/>
                  </a:lnTo>
                  <a:lnTo>
                    <a:pt x="3571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Annotation63"/>
          <p:cNvSpPr/>
          <p:nvPr/>
        </p:nvSpPr>
        <p:spPr>
          <a:xfrm>
            <a:off x="5688211" y="2687836"/>
            <a:ext cx="8931" cy="491134"/>
          </a:xfrm>
          <a:custGeom>
            <a:avLst/>
            <a:gdLst/>
            <a:ahLst/>
            <a:cxnLst/>
            <a:rect l="0" t="0" r="0" b="0"/>
            <a:pathLst>
              <a:path w="8931" h="491134">
                <a:moveTo>
                  <a:pt x="0" y="0"/>
                </a:moveTo>
                <a:lnTo>
                  <a:pt x="0" y="195335"/>
                </a:lnTo>
                <a:lnTo>
                  <a:pt x="992" y="204637"/>
                </a:lnTo>
                <a:lnTo>
                  <a:pt x="2646" y="213815"/>
                </a:lnTo>
                <a:lnTo>
                  <a:pt x="4740" y="222911"/>
                </a:lnTo>
                <a:lnTo>
                  <a:pt x="6137" y="232943"/>
                </a:lnTo>
                <a:lnTo>
                  <a:pt x="7068" y="243600"/>
                </a:lnTo>
                <a:lnTo>
                  <a:pt x="7689" y="254673"/>
                </a:lnTo>
                <a:lnTo>
                  <a:pt x="8378" y="274915"/>
                </a:lnTo>
                <a:lnTo>
                  <a:pt x="8820" y="312163"/>
                </a:lnTo>
                <a:lnTo>
                  <a:pt x="8930" y="49113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Annotation64"/>
          <p:cNvSpPr/>
          <p:nvPr/>
        </p:nvSpPr>
        <p:spPr>
          <a:xfrm>
            <a:off x="5697141" y="2946797"/>
            <a:ext cx="223243" cy="8931"/>
          </a:xfrm>
          <a:custGeom>
            <a:avLst/>
            <a:gdLst/>
            <a:ahLst/>
            <a:cxnLst/>
            <a:rect l="0" t="0" r="0" b="0"/>
            <a:pathLst>
              <a:path w="223243" h="8931">
                <a:moveTo>
                  <a:pt x="0" y="0"/>
                </a:moveTo>
                <a:lnTo>
                  <a:pt x="7688" y="0"/>
                </a:lnTo>
                <a:lnTo>
                  <a:pt x="10086" y="992"/>
                </a:lnTo>
                <a:lnTo>
                  <a:pt x="13669" y="2646"/>
                </a:lnTo>
                <a:lnTo>
                  <a:pt x="18043" y="4740"/>
                </a:lnTo>
                <a:lnTo>
                  <a:pt x="21950" y="5145"/>
                </a:lnTo>
                <a:lnTo>
                  <a:pt x="25548" y="4422"/>
                </a:lnTo>
                <a:lnTo>
                  <a:pt x="28938" y="2948"/>
                </a:lnTo>
                <a:lnTo>
                  <a:pt x="33182" y="2957"/>
                </a:lnTo>
                <a:lnTo>
                  <a:pt x="37997" y="3956"/>
                </a:lnTo>
                <a:lnTo>
                  <a:pt x="43190" y="5614"/>
                </a:lnTo>
                <a:lnTo>
                  <a:pt x="48637" y="6719"/>
                </a:lnTo>
                <a:lnTo>
                  <a:pt x="54253" y="7456"/>
                </a:lnTo>
                <a:lnTo>
                  <a:pt x="59980" y="7947"/>
                </a:lnTo>
                <a:lnTo>
                  <a:pt x="65784" y="8275"/>
                </a:lnTo>
                <a:lnTo>
                  <a:pt x="77523" y="8638"/>
                </a:lnTo>
                <a:lnTo>
                  <a:pt x="109819" y="8891"/>
                </a:lnTo>
                <a:lnTo>
                  <a:pt x="223242" y="893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Annotation65"/>
          <p:cNvSpPr/>
          <p:nvPr/>
        </p:nvSpPr>
        <p:spPr>
          <a:xfrm>
            <a:off x="5902523" y="2705695"/>
            <a:ext cx="35720" cy="482204"/>
          </a:xfrm>
          <a:custGeom>
            <a:avLst/>
            <a:gdLst/>
            <a:ahLst/>
            <a:cxnLst/>
            <a:rect l="0" t="0" r="0" b="0"/>
            <a:pathLst>
              <a:path w="35720" h="482204">
                <a:moveTo>
                  <a:pt x="0" y="0"/>
                </a:moveTo>
                <a:lnTo>
                  <a:pt x="4740" y="4741"/>
                </a:lnTo>
                <a:lnTo>
                  <a:pt x="6138" y="7130"/>
                </a:lnTo>
                <a:lnTo>
                  <a:pt x="7068" y="9714"/>
                </a:lnTo>
                <a:lnTo>
                  <a:pt x="8103" y="16224"/>
                </a:lnTo>
                <a:lnTo>
                  <a:pt x="8685" y="31045"/>
                </a:lnTo>
                <a:lnTo>
                  <a:pt x="8821" y="42241"/>
                </a:lnTo>
                <a:lnTo>
                  <a:pt x="9849" y="48996"/>
                </a:lnTo>
                <a:lnTo>
                  <a:pt x="11527" y="56477"/>
                </a:lnTo>
                <a:lnTo>
                  <a:pt x="13638" y="64441"/>
                </a:lnTo>
                <a:lnTo>
                  <a:pt x="15045" y="72726"/>
                </a:lnTo>
                <a:lnTo>
                  <a:pt x="15983" y="81226"/>
                </a:lnTo>
                <a:lnTo>
                  <a:pt x="16609" y="89870"/>
                </a:lnTo>
                <a:lnTo>
                  <a:pt x="17026" y="98608"/>
                </a:lnTo>
                <a:lnTo>
                  <a:pt x="17489" y="116256"/>
                </a:lnTo>
                <a:lnTo>
                  <a:pt x="17827" y="177368"/>
                </a:lnTo>
                <a:lnTo>
                  <a:pt x="18830" y="187698"/>
                </a:lnTo>
                <a:lnTo>
                  <a:pt x="20491" y="198554"/>
                </a:lnTo>
                <a:lnTo>
                  <a:pt x="22591" y="209760"/>
                </a:lnTo>
                <a:lnTo>
                  <a:pt x="23990" y="220207"/>
                </a:lnTo>
                <a:lnTo>
                  <a:pt x="24923" y="230149"/>
                </a:lnTo>
                <a:lnTo>
                  <a:pt x="25545" y="239753"/>
                </a:lnTo>
                <a:lnTo>
                  <a:pt x="25960" y="250124"/>
                </a:lnTo>
                <a:lnTo>
                  <a:pt x="26544" y="282691"/>
                </a:lnTo>
                <a:lnTo>
                  <a:pt x="26790" y="478895"/>
                </a:lnTo>
                <a:lnTo>
                  <a:pt x="27782" y="479998"/>
                </a:lnTo>
                <a:lnTo>
                  <a:pt x="29435" y="480733"/>
                </a:lnTo>
                <a:lnTo>
                  <a:pt x="35719" y="48220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Annotation66"/>
          <p:cNvSpPr/>
          <p:nvPr/>
        </p:nvSpPr>
        <p:spPr>
          <a:xfrm>
            <a:off x="6054328" y="2446734"/>
            <a:ext cx="535782" cy="392908"/>
          </a:xfrm>
          <a:custGeom>
            <a:avLst/>
            <a:gdLst/>
            <a:ahLst/>
            <a:cxnLst/>
            <a:rect l="0" t="0" r="0" b="0"/>
            <a:pathLst>
              <a:path w="535782" h="392908">
                <a:moveTo>
                  <a:pt x="0" y="392907"/>
                </a:moveTo>
                <a:lnTo>
                  <a:pt x="4740" y="388166"/>
                </a:lnTo>
                <a:lnTo>
                  <a:pt x="7129" y="386770"/>
                </a:lnTo>
                <a:lnTo>
                  <a:pt x="12429" y="385218"/>
                </a:lnTo>
                <a:lnTo>
                  <a:pt x="14239" y="383812"/>
                </a:lnTo>
                <a:lnTo>
                  <a:pt x="15446" y="381883"/>
                </a:lnTo>
                <a:lnTo>
                  <a:pt x="16250" y="379604"/>
                </a:lnTo>
                <a:lnTo>
                  <a:pt x="19790" y="374427"/>
                </a:lnTo>
                <a:lnTo>
                  <a:pt x="30007" y="363288"/>
                </a:lnTo>
                <a:lnTo>
                  <a:pt x="46497" y="346487"/>
                </a:lnTo>
                <a:lnTo>
                  <a:pt x="60961" y="336709"/>
                </a:lnTo>
                <a:lnTo>
                  <a:pt x="72072" y="327911"/>
                </a:lnTo>
                <a:lnTo>
                  <a:pt x="83626" y="317387"/>
                </a:lnTo>
                <a:lnTo>
                  <a:pt x="95376" y="306095"/>
                </a:lnTo>
                <a:lnTo>
                  <a:pt x="109858" y="294462"/>
                </a:lnTo>
                <a:lnTo>
                  <a:pt x="125224" y="282677"/>
                </a:lnTo>
                <a:lnTo>
                  <a:pt x="138668" y="270824"/>
                </a:lnTo>
                <a:lnTo>
                  <a:pt x="153904" y="258942"/>
                </a:lnTo>
                <a:lnTo>
                  <a:pt x="162134" y="252996"/>
                </a:lnTo>
                <a:lnTo>
                  <a:pt x="170597" y="246054"/>
                </a:lnTo>
                <a:lnTo>
                  <a:pt x="179216" y="238450"/>
                </a:lnTo>
                <a:lnTo>
                  <a:pt x="195737" y="223056"/>
                </a:lnTo>
                <a:lnTo>
                  <a:pt x="209695" y="209600"/>
                </a:lnTo>
                <a:lnTo>
                  <a:pt x="217187" y="203233"/>
                </a:lnTo>
                <a:lnTo>
                  <a:pt x="225159" y="197005"/>
                </a:lnTo>
                <a:lnTo>
                  <a:pt x="233449" y="190868"/>
                </a:lnTo>
                <a:lnTo>
                  <a:pt x="250599" y="178757"/>
                </a:lnTo>
                <a:lnTo>
                  <a:pt x="339338" y="119066"/>
                </a:lnTo>
                <a:lnTo>
                  <a:pt x="354546" y="107158"/>
                </a:lnTo>
                <a:lnTo>
                  <a:pt x="368912" y="95251"/>
                </a:lnTo>
                <a:lnTo>
                  <a:pt x="385219" y="83344"/>
                </a:lnTo>
                <a:lnTo>
                  <a:pt x="411134" y="65485"/>
                </a:lnTo>
                <a:lnTo>
                  <a:pt x="426142" y="56224"/>
                </a:lnTo>
                <a:lnTo>
                  <a:pt x="440420" y="47809"/>
                </a:lnTo>
                <a:lnTo>
                  <a:pt x="456688" y="37454"/>
                </a:lnTo>
                <a:lnTo>
                  <a:pt x="471194" y="28883"/>
                </a:lnTo>
                <a:lnTo>
                  <a:pt x="487871" y="18480"/>
                </a:lnTo>
                <a:lnTo>
                  <a:pt x="491934" y="15297"/>
                </a:lnTo>
                <a:lnTo>
                  <a:pt x="496628" y="13174"/>
                </a:lnTo>
                <a:lnTo>
                  <a:pt x="511723" y="9195"/>
                </a:lnTo>
                <a:lnTo>
                  <a:pt x="524663" y="1407"/>
                </a:lnTo>
                <a:lnTo>
                  <a:pt x="528525" y="626"/>
                </a:lnTo>
                <a:lnTo>
                  <a:pt x="535781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Annotation67"/>
          <p:cNvSpPr/>
          <p:nvPr/>
        </p:nvSpPr>
        <p:spPr>
          <a:xfrm>
            <a:off x="6688492" y="2187811"/>
            <a:ext cx="326100" cy="312369"/>
          </a:xfrm>
          <a:custGeom>
            <a:avLst/>
            <a:gdLst/>
            <a:ahLst/>
            <a:cxnLst/>
            <a:rect l="0" t="0" r="0" b="0"/>
            <a:pathLst>
              <a:path w="326100" h="312369">
                <a:moveTo>
                  <a:pt x="124860" y="26752"/>
                </a:moveTo>
                <a:lnTo>
                  <a:pt x="120120" y="31492"/>
                </a:lnTo>
                <a:lnTo>
                  <a:pt x="117731" y="32888"/>
                </a:lnTo>
                <a:lnTo>
                  <a:pt x="112431" y="34440"/>
                </a:lnTo>
                <a:lnTo>
                  <a:pt x="103869" y="35313"/>
                </a:lnTo>
                <a:lnTo>
                  <a:pt x="95356" y="38164"/>
                </a:lnTo>
                <a:lnTo>
                  <a:pt x="90307" y="40313"/>
                </a:lnTo>
                <a:lnTo>
                  <a:pt x="85950" y="43730"/>
                </a:lnTo>
                <a:lnTo>
                  <a:pt x="78462" y="52818"/>
                </a:lnTo>
                <a:lnTo>
                  <a:pt x="69182" y="60826"/>
                </a:lnTo>
                <a:lnTo>
                  <a:pt x="63928" y="64351"/>
                </a:lnTo>
                <a:lnTo>
                  <a:pt x="58442" y="68685"/>
                </a:lnTo>
                <a:lnTo>
                  <a:pt x="52800" y="73559"/>
                </a:lnTo>
                <a:lnTo>
                  <a:pt x="47054" y="78792"/>
                </a:lnTo>
                <a:lnTo>
                  <a:pt x="42231" y="84266"/>
                </a:lnTo>
                <a:lnTo>
                  <a:pt x="38024" y="89899"/>
                </a:lnTo>
                <a:lnTo>
                  <a:pt x="34227" y="95639"/>
                </a:lnTo>
                <a:lnTo>
                  <a:pt x="30703" y="102442"/>
                </a:lnTo>
                <a:lnTo>
                  <a:pt x="27362" y="109954"/>
                </a:lnTo>
                <a:lnTo>
                  <a:pt x="24142" y="117938"/>
                </a:lnTo>
                <a:lnTo>
                  <a:pt x="21004" y="125246"/>
                </a:lnTo>
                <a:lnTo>
                  <a:pt x="14871" y="138657"/>
                </a:lnTo>
                <a:lnTo>
                  <a:pt x="11846" y="146003"/>
                </a:lnTo>
                <a:lnTo>
                  <a:pt x="8837" y="153878"/>
                </a:lnTo>
                <a:lnTo>
                  <a:pt x="5840" y="162104"/>
                </a:lnTo>
                <a:lnTo>
                  <a:pt x="3841" y="169572"/>
                </a:lnTo>
                <a:lnTo>
                  <a:pt x="2509" y="176536"/>
                </a:lnTo>
                <a:lnTo>
                  <a:pt x="1621" y="183162"/>
                </a:lnTo>
                <a:lnTo>
                  <a:pt x="1028" y="190556"/>
                </a:lnTo>
                <a:lnTo>
                  <a:pt x="634" y="198463"/>
                </a:lnTo>
                <a:lnTo>
                  <a:pt x="195" y="214193"/>
                </a:lnTo>
                <a:lnTo>
                  <a:pt x="0" y="227798"/>
                </a:lnTo>
                <a:lnTo>
                  <a:pt x="940" y="234205"/>
                </a:lnTo>
                <a:lnTo>
                  <a:pt x="2559" y="240460"/>
                </a:lnTo>
                <a:lnTo>
                  <a:pt x="4630" y="246614"/>
                </a:lnTo>
                <a:lnTo>
                  <a:pt x="7004" y="252701"/>
                </a:lnTo>
                <a:lnTo>
                  <a:pt x="9578" y="258744"/>
                </a:lnTo>
                <a:lnTo>
                  <a:pt x="12286" y="264757"/>
                </a:lnTo>
                <a:lnTo>
                  <a:pt x="16076" y="269758"/>
                </a:lnTo>
                <a:lnTo>
                  <a:pt x="25579" y="277960"/>
                </a:lnTo>
                <a:lnTo>
                  <a:pt x="33771" y="287558"/>
                </a:lnTo>
                <a:lnTo>
                  <a:pt x="37346" y="292896"/>
                </a:lnTo>
                <a:lnTo>
                  <a:pt x="41712" y="296455"/>
                </a:lnTo>
                <a:lnTo>
                  <a:pt x="46608" y="298827"/>
                </a:lnTo>
                <a:lnTo>
                  <a:pt x="58331" y="302455"/>
                </a:lnTo>
                <a:lnTo>
                  <a:pt x="73463" y="307375"/>
                </a:lnTo>
                <a:lnTo>
                  <a:pt x="80673" y="309084"/>
                </a:lnTo>
                <a:lnTo>
                  <a:pt x="87464" y="310223"/>
                </a:lnTo>
                <a:lnTo>
                  <a:pt x="93976" y="310982"/>
                </a:lnTo>
                <a:lnTo>
                  <a:pt x="100302" y="311489"/>
                </a:lnTo>
                <a:lnTo>
                  <a:pt x="106504" y="311827"/>
                </a:lnTo>
                <a:lnTo>
                  <a:pt x="112622" y="312051"/>
                </a:lnTo>
                <a:lnTo>
                  <a:pt x="135456" y="312368"/>
                </a:lnTo>
                <a:lnTo>
                  <a:pt x="143830" y="311420"/>
                </a:lnTo>
                <a:lnTo>
                  <a:pt x="152388" y="309796"/>
                </a:lnTo>
                <a:lnTo>
                  <a:pt x="161071" y="307722"/>
                </a:lnTo>
                <a:lnTo>
                  <a:pt x="168844" y="306338"/>
                </a:lnTo>
                <a:lnTo>
                  <a:pt x="176011" y="305416"/>
                </a:lnTo>
                <a:lnTo>
                  <a:pt x="182773" y="304801"/>
                </a:lnTo>
                <a:lnTo>
                  <a:pt x="190257" y="303399"/>
                </a:lnTo>
                <a:lnTo>
                  <a:pt x="198223" y="301472"/>
                </a:lnTo>
                <a:lnTo>
                  <a:pt x="206511" y="299195"/>
                </a:lnTo>
                <a:lnTo>
                  <a:pt x="214020" y="295693"/>
                </a:lnTo>
                <a:lnTo>
                  <a:pt x="221011" y="291374"/>
                </a:lnTo>
                <a:lnTo>
                  <a:pt x="227656" y="286510"/>
                </a:lnTo>
                <a:lnTo>
                  <a:pt x="234070" y="282276"/>
                </a:lnTo>
                <a:lnTo>
                  <a:pt x="240331" y="278460"/>
                </a:lnTo>
                <a:lnTo>
                  <a:pt x="246489" y="274925"/>
                </a:lnTo>
                <a:lnTo>
                  <a:pt x="252578" y="270583"/>
                </a:lnTo>
                <a:lnTo>
                  <a:pt x="258623" y="265704"/>
                </a:lnTo>
                <a:lnTo>
                  <a:pt x="264636" y="260467"/>
                </a:lnTo>
                <a:lnTo>
                  <a:pt x="270630" y="255984"/>
                </a:lnTo>
                <a:lnTo>
                  <a:pt x="276610" y="252002"/>
                </a:lnTo>
                <a:lnTo>
                  <a:pt x="282581" y="248356"/>
                </a:lnTo>
                <a:lnTo>
                  <a:pt x="287554" y="242949"/>
                </a:lnTo>
                <a:lnTo>
                  <a:pt x="291862" y="236367"/>
                </a:lnTo>
                <a:lnTo>
                  <a:pt x="305904" y="209158"/>
                </a:lnTo>
                <a:lnTo>
                  <a:pt x="315204" y="190710"/>
                </a:lnTo>
                <a:lnTo>
                  <a:pt x="317240" y="184674"/>
                </a:lnTo>
                <a:lnTo>
                  <a:pt x="318598" y="178666"/>
                </a:lnTo>
                <a:lnTo>
                  <a:pt x="319502" y="172676"/>
                </a:lnTo>
                <a:lnTo>
                  <a:pt x="321098" y="166699"/>
                </a:lnTo>
                <a:lnTo>
                  <a:pt x="323154" y="160729"/>
                </a:lnTo>
                <a:lnTo>
                  <a:pt x="325517" y="154766"/>
                </a:lnTo>
                <a:lnTo>
                  <a:pt x="326099" y="147813"/>
                </a:lnTo>
                <a:lnTo>
                  <a:pt x="325496" y="140201"/>
                </a:lnTo>
                <a:lnTo>
                  <a:pt x="324102" y="132150"/>
                </a:lnTo>
                <a:lnTo>
                  <a:pt x="323172" y="124798"/>
                </a:lnTo>
                <a:lnTo>
                  <a:pt x="322552" y="117913"/>
                </a:lnTo>
                <a:lnTo>
                  <a:pt x="322139" y="111338"/>
                </a:lnTo>
                <a:lnTo>
                  <a:pt x="320872" y="104971"/>
                </a:lnTo>
                <a:lnTo>
                  <a:pt x="319035" y="98742"/>
                </a:lnTo>
                <a:lnTo>
                  <a:pt x="316817" y="92604"/>
                </a:lnTo>
                <a:lnTo>
                  <a:pt x="314346" y="86528"/>
                </a:lnTo>
                <a:lnTo>
                  <a:pt x="311708" y="80493"/>
                </a:lnTo>
                <a:lnTo>
                  <a:pt x="306130" y="68496"/>
                </a:lnTo>
                <a:lnTo>
                  <a:pt x="300343" y="56549"/>
                </a:lnTo>
                <a:lnTo>
                  <a:pt x="296419" y="51578"/>
                </a:lnTo>
                <a:lnTo>
                  <a:pt x="286766" y="43408"/>
                </a:lnTo>
                <a:lnTo>
                  <a:pt x="278508" y="33824"/>
                </a:lnTo>
                <a:lnTo>
                  <a:pt x="274917" y="28490"/>
                </a:lnTo>
                <a:lnTo>
                  <a:pt x="265635" y="19917"/>
                </a:lnTo>
                <a:lnTo>
                  <a:pt x="255887" y="13792"/>
                </a:lnTo>
                <a:lnTo>
                  <a:pt x="248247" y="11070"/>
                </a:lnTo>
                <a:lnTo>
                  <a:pt x="238899" y="7214"/>
                </a:lnTo>
                <a:lnTo>
                  <a:pt x="233627" y="4797"/>
                </a:lnTo>
                <a:lnTo>
                  <a:pt x="228129" y="3185"/>
                </a:lnTo>
                <a:lnTo>
                  <a:pt x="222479" y="2111"/>
                </a:lnTo>
                <a:lnTo>
                  <a:pt x="216728" y="1395"/>
                </a:lnTo>
                <a:lnTo>
                  <a:pt x="207692" y="599"/>
                </a:lnTo>
                <a:lnTo>
                  <a:pt x="199377" y="245"/>
                </a:lnTo>
                <a:lnTo>
                  <a:pt x="176846" y="0"/>
                </a:lnTo>
                <a:lnTo>
                  <a:pt x="167478" y="2625"/>
                </a:lnTo>
                <a:lnTo>
                  <a:pt x="157692" y="6107"/>
                </a:lnTo>
                <a:lnTo>
                  <a:pt x="150035" y="7654"/>
                </a:lnTo>
                <a:lnTo>
                  <a:pt x="147596" y="9059"/>
                </a:lnTo>
                <a:lnTo>
                  <a:pt x="145970" y="10988"/>
                </a:lnTo>
                <a:lnTo>
                  <a:pt x="144886" y="13266"/>
                </a:lnTo>
                <a:lnTo>
                  <a:pt x="138621" y="21212"/>
                </a:lnTo>
                <a:lnTo>
                  <a:pt x="133789" y="2675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Annotation68"/>
          <p:cNvSpPr/>
          <p:nvPr/>
        </p:nvSpPr>
        <p:spPr>
          <a:xfrm>
            <a:off x="6590232" y="2116339"/>
            <a:ext cx="62337" cy="53531"/>
          </a:xfrm>
          <a:custGeom>
            <a:avLst/>
            <a:gdLst/>
            <a:ahLst/>
            <a:cxnLst/>
            <a:rect l="0" t="0" r="0" b="0"/>
            <a:pathLst>
              <a:path w="62337" h="53531">
                <a:moveTo>
                  <a:pt x="26666" y="8927"/>
                </a:moveTo>
                <a:lnTo>
                  <a:pt x="17769" y="8927"/>
                </a:lnTo>
                <a:lnTo>
                  <a:pt x="17747" y="13667"/>
                </a:lnTo>
                <a:lnTo>
                  <a:pt x="16751" y="15063"/>
                </a:lnTo>
                <a:lnTo>
                  <a:pt x="15096" y="15994"/>
                </a:lnTo>
                <a:lnTo>
                  <a:pt x="12999" y="16615"/>
                </a:lnTo>
                <a:lnTo>
                  <a:pt x="11602" y="18021"/>
                </a:lnTo>
                <a:lnTo>
                  <a:pt x="10671" y="19950"/>
                </a:lnTo>
                <a:lnTo>
                  <a:pt x="9175" y="25436"/>
                </a:lnTo>
                <a:lnTo>
                  <a:pt x="8061" y="26878"/>
                </a:lnTo>
                <a:lnTo>
                  <a:pt x="6324" y="28832"/>
                </a:lnTo>
                <a:lnTo>
                  <a:pt x="4175" y="31126"/>
                </a:lnTo>
                <a:lnTo>
                  <a:pt x="2742" y="33648"/>
                </a:lnTo>
                <a:lnTo>
                  <a:pt x="1788" y="36322"/>
                </a:lnTo>
                <a:lnTo>
                  <a:pt x="1151" y="39096"/>
                </a:lnTo>
                <a:lnTo>
                  <a:pt x="726" y="41938"/>
                </a:lnTo>
                <a:lnTo>
                  <a:pt x="442" y="44825"/>
                </a:lnTo>
                <a:lnTo>
                  <a:pt x="254" y="47742"/>
                </a:lnTo>
                <a:lnTo>
                  <a:pt x="1121" y="49686"/>
                </a:lnTo>
                <a:lnTo>
                  <a:pt x="2690" y="50982"/>
                </a:lnTo>
                <a:lnTo>
                  <a:pt x="8449" y="53423"/>
                </a:lnTo>
                <a:lnTo>
                  <a:pt x="9561" y="53474"/>
                </a:lnTo>
                <a:lnTo>
                  <a:pt x="13441" y="53530"/>
                </a:lnTo>
                <a:lnTo>
                  <a:pt x="15866" y="52553"/>
                </a:lnTo>
                <a:lnTo>
                  <a:pt x="18474" y="50909"/>
                </a:lnTo>
                <a:lnTo>
                  <a:pt x="21205" y="48821"/>
                </a:lnTo>
                <a:lnTo>
                  <a:pt x="24017" y="47429"/>
                </a:lnTo>
                <a:lnTo>
                  <a:pt x="26885" y="46501"/>
                </a:lnTo>
                <a:lnTo>
                  <a:pt x="29789" y="45883"/>
                </a:lnTo>
                <a:lnTo>
                  <a:pt x="32716" y="44478"/>
                </a:lnTo>
                <a:lnTo>
                  <a:pt x="35660" y="42549"/>
                </a:lnTo>
                <a:lnTo>
                  <a:pt x="38616" y="40271"/>
                </a:lnTo>
                <a:lnTo>
                  <a:pt x="40586" y="37761"/>
                </a:lnTo>
                <a:lnTo>
                  <a:pt x="41899" y="35095"/>
                </a:lnTo>
                <a:lnTo>
                  <a:pt x="44007" y="28427"/>
                </a:lnTo>
                <a:lnTo>
                  <a:pt x="44180" y="26888"/>
                </a:lnTo>
                <a:lnTo>
                  <a:pt x="44296" y="24869"/>
                </a:lnTo>
                <a:lnTo>
                  <a:pt x="44480" y="19241"/>
                </a:lnTo>
                <a:lnTo>
                  <a:pt x="44512" y="13526"/>
                </a:lnTo>
                <a:lnTo>
                  <a:pt x="43524" y="11993"/>
                </a:lnTo>
                <a:lnTo>
                  <a:pt x="41874" y="10971"/>
                </a:lnTo>
                <a:lnTo>
                  <a:pt x="39781" y="10289"/>
                </a:lnTo>
                <a:lnTo>
                  <a:pt x="37394" y="9835"/>
                </a:lnTo>
                <a:lnTo>
                  <a:pt x="34810" y="9532"/>
                </a:lnTo>
                <a:lnTo>
                  <a:pt x="32096" y="9330"/>
                </a:lnTo>
                <a:lnTo>
                  <a:pt x="29294" y="9196"/>
                </a:lnTo>
                <a:lnTo>
                  <a:pt x="23534" y="9046"/>
                </a:lnTo>
                <a:lnTo>
                  <a:pt x="14714" y="8962"/>
                </a:lnTo>
                <a:lnTo>
                  <a:pt x="12745" y="9942"/>
                </a:lnTo>
                <a:lnTo>
                  <a:pt x="11432" y="11588"/>
                </a:lnTo>
                <a:lnTo>
                  <a:pt x="10557" y="13677"/>
                </a:lnTo>
                <a:lnTo>
                  <a:pt x="9974" y="16063"/>
                </a:lnTo>
                <a:lnTo>
                  <a:pt x="9585" y="18645"/>
                </a:lnTo>
                <a:lnTo>
                  <a:pt x="9326" y="21359"/>
                </a:lnTo>
                <a:lnTo>
                  <a:pt x="8161" y="23168"/>
                </a:lnTo>
                <a:lnTo>
                  <a:pt x="6392" y="24374"/>
                </a:lnTo>
                <a:lnTo>
                  <a:pt x="4221" y="25178"/>
                </a:lnTo>
                <a:lnTo>
                  <a:pt x="2773" y="26706"/>
                </a:lnTo>
                <a:lnTo>
                  <a:pt x="1807" y="28717"/>
                </a:lnTo>
                <a:lnTo>
                  <a:pt x="1164" y="31050"/>
                </a:lnTo>
                <a:lnTo>
                  <a:pt x="735" y="33597"/>
                </a:lnTo>
                <a:lnTo>
                  <a:pt x="449" y="36288"/>
                </a:lnTo>
                <a:lnTo>
                  <a:pt x="258" y="39074"/>
                </a:lnTo>
                <a:lnTo>
                  <a:pt x="1124" y="40931"/>
                </a:lnTo>
                <a:lnTo>
                  <a:pt x="2692" y="42169"/>
                </a:lnTo>
                <a:lnTo>
                  <a:pt x="7599" y="44156"/>
                </a:lnTo>
                <a:lnTo>
                  <a:pt x="8994" y="44319"/>
                </a:lnTo>
                <a:lnTo>
                  <a:pt x="10915" y="44428"/>
                </a:lnTo>
                <a:lnTo>
                  <a:pt x="15697" y="44549"/>
                </a:lnTo>
                <a:lnTo>
                  <a:pt x="21130" y="44603"/>
                </a:lnTo>
                <a:lnTo>
                  <a:pt x="24960" y="43625"/>
                </a:lnTo>
                <a:lnTo>
                  <a:pt x="29498" y="41981"/>
                </a:lnTo>
                <a:lnTo>
                  <a:pt x="34507" y="39892"/>
                </a:lnTo>
                <a:lnTo>
                  <a:pt x="38839" y="37508"/>
                </a:lnTo>
                <a:lnTo>
                  <a:pt x="42718" y="34926"/>
                </a:lnTo>
                <a:lnTo>
                  <a:pt x="46298" y="32213"/>
                </a:lnTo>
                <a:lnTo>
                  <a:pt x="49676" y="30404"/>
                </a:lnTo>
                <a:lnTo>
                  <a:pt x="52920" y="29198"/>
                </a:lnTo>
                <a:lnTo>
                  <a:pt x="56075" y="28394"/>
                </a:lnTo>
                <a:lnTo>
                  <a:pt x="58178" y="26866"/>
                </a:lnTo>
                <a:lnTo>
                  <a:pt x="59581" y="24855"/>
                </a:lnTo>
                <a:lnTo>
                  <a:pt x="60516" y="22522"/>
                </a:lnTo>
                <a:lnTo>
                  <a:pt x="61139" y="19974"/>
                </a:lnTo>
                <a:lnTo>
                  <a:pt x="61554" y="17284"/>
                </a:lnTo>
                <a:lnTo>
                  <a:pt x="62221" y="10577"/>
                </a:lnTo>
                <a:lnTo>
                  <a:pt x="62275" y="9035"/>
                </a:lnTo>
                <a:lnTo>
                  <a:pt x="62336" y="4675"/>
                </a:lnTo>
                <a:lnTo>
                  <a:pt x="61360" y="3116"/>
                </a:lnTo>
                <a:lnTo>
                  <a:pt x="59718" y="2076"/>
                </a:lnTo>
                <a:lnTo>
                  <a:pt x="57630" y="1383"/>
                </a:lnTo>
                <a:lnTo>
                  <a:pt x="55246" y="921"/>
                </a:lnTo>
                <a:lnTo>
                  <a:pt x="52665" y="613"/>
                </a:lnTo>
                <a:lnTo>
                  <a:pt x="49953" y="408"/>
                </a:lnTo>
                <a:lnTo>
                  <a:pt x="47151" y="271"/>
                </a:lnTo>
                <a:lnTo>
                  <a:pt x="41393" y="118"/>
                </a:lnTo>
                <a:lnTo>
                  <a:pt x="14756" y="0"/>
                </a:lnTo>
                <a:lnTo>
                  <a:pt x="12773" y="991"/>
                </a:lnTo>
                <a:lnTo>
                  <a:pt x="11451" y="2644"/>
                </a:lnTo>
                <a:lnTo>
                  <a:pt x="10570" y="4738"/>
                </a:lnTo>
                <a:lnTo>
                  <a:pt x="8990" y="7127"/>
                </a:lnTo>
                <a:lnTo>
                  <a:pt x="6944" y="9711"/>
                </a:lnTo>
                <a:lnTo>
                  <a:pt x="4589" y="12426"/>
                </a:lnTo>
                <a:lnTo>
                  <a:pt x="3018" y="15228"/>
                </a:lnTo>
                <a:lnTo>
                  <a:pt x="1971" y="18088"/>
                </a:lnTo>
                <a:lnTo>
                  <a:pt x="291" y="25068"/>
                </a:lnTo>
                <a:lnTo>
                  <a:pt x="153" y="26633"/>
                </a:lnTo>
                <a:lnTo>
                  <a:pt x="62" y="28668"/>
                </a:lnTo>
                <a:lnTo>
                  <a:pt x="0" y="31017"/>
                </a:lnTo>
                <a:lnTo>
                  <a:pt x="952" y="32583"/>
                </a:lnTo>
                <a:lnTo>
                  <a:pt x="2577" y="33627"/>
                </a:lnTo>
                <a:lnTo>
                  <a:pt x="4654" y="34324"/>
                </a:lnTo>
                <a:lnTo>
                  <a:pt x="7030" y="34788"/>
                </a:lnTo>
                <a:lnTo>
                  <a:pt x="9607" y="35097"/>
                </a:lnTo>
                <a:lnTo>
                  <a:pt x="12317" y="35303"/>
                </a:lnTo>
                <a:lnTo>
                  <a:pt x="15115" y="35441"/>
                </a:lnTo>
                <a:lnTo>
                  <a:pt x="20871" y="35593"/>
                </a:lnTo>
                <a:lnTo>
                  <a:pt x="23795" y="34642"/>
                </a:lnTo>
                <a:lnTo>
                  <a:pt x="26736" y="33015"/>
                </a:lnTo>
                <a:lnTo>
                  <a:pt x="29690" y="30939"/>
                </a:lnTo>
                <a:lnTo>
                  <a:pt x="32651" y="29555"/>
                </a:lnTo>
                <a:lnTo>
                  <a:pt x="35617" y="28632"/>
                </a:lnTo>
                <a:lnTo>
                  <a:pt x="38587" y="28017"/>
                </a:lnTo>
                <a:lnTo>
                  <a:pt x="41559" y="26614"/>
                </a:lnTo>
                <a:lnTo>
                  <a:pt x="44532" y="24687"/>
                </a:lnTo>
                <a:lnTo>
                  <a:pt x="51693" y="19205"/>
                </a:lnTo>
                <a:lnTo>
                  <a:pt x="52280" y="17764"/>
                </a:lnTo>
                <a:lnTo>
                  <a:pt x="52673" y="15810"/>
                </a:lnTo>
                <a:lnTo>
                  <a:pt x="53301" y="10286"/>
                </a:lnTo>
                <a:lnTo>
                  <a:pt x="53352" y="8841"/>
                </a:lnTo>
                <a:lnTo>
                  <a:pt x="53410" y="4589"/>
                </a:lnTo>
                <a:lnTo>
                  <a:pt x="52432" y="3058"/>
                </a:lnTo>
                <a:lnTo>
                  <a:pt x="50790" y="2038"/>
                </a:lnTo>
                <a:lnTo>
                  <a:pt x="45763" y="400"/>
                </a:lnTo>
                <a:lnTo>
                  <a:pt x="44358" y="266"/>
                </a:lnTo>
                <a:lnTo>
                  <a:pt x="42431" y="176"/>
                </a:lnTo>
                <a:lnTo>
                  <a:pt x="35996" y="7"/>
                </a:lnTo>
                <a:lnTo>
                  <a:pt x="30974" y="0"/>
                </a:lnTo>
                <a:lnTo>
                  <a:pt x="29538" y="991"/>
                </a:lnTo>
                <a:lnTo>
                  <a:pt x="28581" y="2644"/>
                </a:lnTo>
                <a:lnTo>
                  <a:pt x="27943" y="4738"/>
                </a:lnTo>
                <a:lnTo>
                  <a:pt x="27517" y="7127"/>
                </a:lnTo>
                <a:lnTo>
                  <a:pt x="27234" y="9711"/>
                </a:lnTo>
                <a:lnTo>
                  <a:pt x="26778" y="16247"/>
                </a:lnTo>
                <a:lnTo>
                  <a:pt x="26717" y="19787"/>
                </a:lnTo>
                <a:lnTo>
                  <a:pt x="26666" y="267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Annotation69"/>
          <p:cNvSpPr/>
          <p:nvPr/>
        </p:nvSpPr>
        <p:spPr>
          <a:xfrm>
            <a:off x="6750962" y="2018112"/>
            <a:ext cx="62345" cy="53540"/>
          </a:xfrm>
          <a:custGeom>
            <a:avLst/>
            <a:gdLst/>
            <a:ahLst/>
            <a:cxnLst/>
            <a:rect l="0" t="0" r="0" b="0"/>
            <a:pathLst>
              <a:path w="62345" h="53540">
                <a:moveTo>
                  <a:pt x="26671" y="8927"/>
                </a:moveTo>
                <a:lnTo>
                  <a:pt x="26671" y="7"/>
                </a:lnTo>
                <a:lnTo>
                  <a:pt x="21930" y="0"/>
                </a:lnTo>
                <a:lnTo>
                  <a:pt x="20533" y="992"/>
                </a:lnTo>
                <a:lnTo>
                  <a:pt x="19603" y="2645"/>
                </a:lnTo>
                <a:lnTo>
                  <a:pt x="18109" y="7686"/>
                </a:lnTo>
                <a:lnTo>
                  <a:pt x="16994" y="9092"/>
                </a:lnTo>
                <a:lnTo>
                  <a:pt x="15258" y="11022"/>
                </a:lnTo>
                <a:lnTo>
                  <a:pt x="13109" y="13300"/>
                </a:lnTo>
                <a:lnTo>
                  <a:pt x="11676" y="15811"/>
                </a:lnTo>
                <a:lnTo>
                  <a:pt x="10721" y="18477"/>
                </a:lnTo>
                <a:lnTo>
                  <a:pt x="10085" y="21247"/>
                </a:lnTo>
                <a:lnTo>
                  <a:pt x="8668" y="24086"/>
                </a:lnTo>
                <a:lnTo>
                  <a:pt x="6732" y="26970"/>
                </a:lnTo>
                <a:lnTo>
                  <a:pt x="4448" y="29886"/>
                </a:lnTo>
                <a:lnTo>
                  <a:pt x="2926" y="32821"/>
                </a:lnTo>
                <a:lnTo>
                  <a:pt x="1911" y="35771"/>
                </a:lnTo>
                <a:lnTo>
                  <a:pt x="282" y="42893"/>
                </a:lnTo>
                <a:lnTo>
                  <a:pt x="148" y="44469"/>
                </a:lnTo>
                <a:lnTo>
                  <a:pt x="59" y="46512"/>
                </a:lnTo>
                <a:lnTo>
                  <a:pt x="0" y="48867"/>
                </a:lnTo>
                <a:lnTo>
                  <a:pt x="953" y="50436"/>
                </a:lnTo>
                <a:lnTo>
                  <a:pt x="2580" y="51483"/>
                </a:lnTo>
                <a:lnTo>
                  <a:pt x="4657" y="52180"/>
                </a:lnTo>
                <a:lnTo>
                  <a:pt x="7034" y="52645"/>
                </a:lnTo>
                <a:lnTo>
                  <a:pt x="9611" y="52955"/>
                </a:lnTo>
                <a:lnTo>
                  <a:pt x="16135" y="53453"/>
                </a:lnTo>
                <a:lnTo>
                  <a:pt x="19673" y="53521"/>
                </a:lnTo>
                <a:lnTo>
                  <a:pt x="22005" y="53539"/>
                </a:lnTo>
                <a:lnTo>
                  <a:pt x="24552" y="52559"/>
                </a:lnTo>
                <a:lnTo>
                  <a:pt x="27243" y="50913"/>
                </a:lnTo>
                <a:lnTo>
                  <a:pt x="30029" y="48824"/>
                </a:lnTo>
                <a:lnTo>
                  <a:pt x="32879" y="46440"/>
                </a:lnTo>
                <a:lnTo>
                  <a:pt x="35769" y="43857"/>
                </a:lnTo>
                <a:lnTo>
                  <a:pt x="42799" y="37324"/>
                </a:lnTo>
                <a:lnTo>
                  <a:pt x="48758" y="31452"/>
                </a:lnTo>
                <a:lnTo>
                  <a:pt x="50325" y="28905"/>
                </a:lnTo>
                <a:lnTo>
                  <a:pt x="51370" y="26214"/>
                </a:lnTo>
                <a:lnTo>
                  <a:pt x="53047" y="19508"/>
                </a:lnTo>
                <a:lnTo>
                  <a:pt x="52193" y="17965"/>
                </a:lnTo>
                <a:lnTo>
                  <a:pt x="50631" y="15945"/>
                </a:lnTo>
                <a:lnTo>
                  <a:pt x="45735" y="10313"/>
                </a:lnTo>
                <a:lnTo>
                  <a:pt x="44341" y="9851"/>
                </a:lnTo>
                <a:lnTo>
                  <a:pt x="42419" y="9543"/>
                </a:lnTo>
                <a:lnTo>
                  <a:pt x="40147" y="9338"/>
                </a:lnTo>
                <a:lnTo>
                  <a:pt x="37638" y="9201"/>
                </a:lnTo>
                <a:lnTo>
                  <a:pt x="28311" y="8963"/>
                </a:lnTo>
                <a:lnTo>
                  <a:pt x="26772" y="9943"/>
                </a:lnTo>
                <a:lnTo>
                  <a:pt x="24754" y="11589"/>
                </a:lnTo>
                <a:lnTo>
                  <a:pt x="22416" y="13678"/>
                </a:lnTo>
                <a:lnTo>
                  <a:pt x="19865" y="15071"/>
                </a:lnTo>
                <a:lnTo>
                  <a:pt x="17173" y="15999"/>
                </a:lnTo>
                <a:lnTo>
                  <a:pt x="14386" y="16619"/>
                </a:lnTo>
                <a:lnTo>
                  <a:pt x="12527" y="18024"/>
                </a:lnTo>
                <a:lnTo>
                  <a:pt x="11289" y="19952"/>
                </a:lnTo>
                <a:lnTo>
                  <a:pt x="10463" y="22230"/>
                </a:lnTo>
                <a:lnTo>
                  <a:pt x="9912" y="24741"/>
                </a:lnTo>
                <a:lnTo>
                  <a:pt x="9546" y="27407"/>
                </a:lnTo>
                <a:lnTo>
                  <a:pt x="9301" y="30177"/>
                </a:lnTo>
                <a:lnTo>
                  <a:pt x="9138" y="33016"/>
                </a:lnTo>
                <a:lnTo>
                  <a:pt x="8854" y="42918"/>
                </a:lnTo>
                <a:lnTo>
                  <a:pt x="8824" y="48874"/>
                </a:lnTo>
                <a:lnTo>
                  <a:pt x="9812" y="50441"/>
                </a:lnTo>
                <a:lnTo>
                  <a:pt x="11462" y="51486"/>
                </a:lnTo>
                <a:lnTo>
                  <a:pt x="13555" y="52183"/>
                </a:lnTo>
                <a:lnTo>
                  <a:pt x="15943" y="52647"/>
                </a:lnTo>
                <a:lnTo>
                  <a:pt x="18527" y="52956"/>
                </a:lnTo>
                <a:lnTo>
                  <a:pt x="21242" y="53163"/>
                </a:lnTo>
                <a:lnTo>
                  <a:pt x="24043" y="52308"/>
                </a:lnTo>
                <a:lnTo>
                  <a:pt x="26904" y="50746"/>
                </a:lnTo>
                <a:lnTo>
                  <a:pt x="29802" y="48713"/>
                </a:lnTo>
                <a:lnTo>
                  <a:pt x="32728" y="47357"/>
                </a:lnTo>
                <a:lnTo>
                  <a:pt x="35669" y="46453"/>
                </a:lnTo>
                <a:lnTo>
                  <a:pt x="38623" y="45851"/>
                </a:lnTo>
                <a:lnTo>
                  <a:pt x="41584" y="44457"/>
                </a:lnTo>
                <a:lnTo>
                  <a:pt x="44550" y="42535"/>
                </a:lnTo>
                <a:lnTo>
                  <a:pt x="47520" y="40262"/>
                </a:lnTo>
                <a:lnTo>
                  <a:pt x="50492" y="38747"/>
                </a:lnTo>
                <a:lnTo>
                  <a:pt x="53466" y="37737"/>
                </a:lnTo>
                <a:lnTo>
                  <a:pt x="56440" y="37063"/>
                </a:lnTo>
                <a:lnTo>
                  <a:pt x="58423" y="35622"/>
                </a:lnTo>
                <a:lnTo>
                  <a:pt x="59745" y="33669"/>
                </a:lnTo>
                <a:lnTo>
                  <a:pt x="60627" y="31375"/>
                </a:lnTo>
                <a:lnTo>
                  <a:pt x="61214" y="28853"/>
                </a:lnTo>
                <a:lnTo>
                  <a:pt x="61606" y="26180"/>
                </a:lnTo>
                <a:lnTo>
                  <a:pt x="62235" y="19501"/>
                </a:lnTo>
                <a:lnTo>
                  <a:pt x="62286" y="17961"/>
                </a:lnTo>
                <a:lnTo>
                  <a:pt x="62344" y="13604"/>
                </a:lnTo>
                <a:lnTo>
                  <a:pt x="61366" y="12045"/>
                </a:lnTo>
                <a:lnTo>
                  <a:pt x="59723" y="11005"/>
                </a:lnTo>
                <a:lnTo>
                  <a:pt x="57636" y="10313"/>
                </a:lnTo>
                <a:lnTo>
                  <a:pt x="55251" y="9851"/>
                </a:lnTo>
                <a:lnTo>
                  <a:pt x="52669" y="9543"/>
                </a:lnTo>
                <a:lnTo>
                  <a:pt x="49956" y="9338"/>
                </a:lnTo>
                <a:lnTo>
                  <a:pt x="47155" y="9201"/>
                </a:lnTo>
                <a:lnTo>
                  <a:pt x="41397" y="9049"/>
                </a:lnTo>
                <a:lnTo>
                  <a:pt x="28421" y="8938"/>
                </a:lnTo>
                <a:lnTo>
                  <a:pt x="26845" y="9926"/>
                </a:lnTo>
                <a:lnTo>
                  <a:pt x="24802" y="11577"/>
                </a:lnTo>
                <a:lnTo>
                  <a:pt x="19136" y="16617"/>
                </a:lnTo>
                <a:lnTo>
                  <a:pt x="13413" y="22230"/>
                </a:lnTo>
                <a:lnTo>
                  <a:pt x="11879" y="24741"/>
                </a:lnTo>
                <a:lnTo>
                  <a:pt x="10856" y="27407"/>
                </a:lnTo>
                <a:lnTo>
                  <a:pt x="9215" y="34075"/>
                </a:lnTo>
                <a:lnTo>
                  <a:pt x="10073" y="35614"/>
                </a:lnTo>
                <a:lnTo>
                  <a:pt x="11637" y="37632"/>
                </a:lnTo>
                <a:lnTo>
                  <a:pt x="16535" y="43260"/>
                </a:lnTo>
                <a:lnTo>
                  <a:pt x="17929" y="43722"/>
                </a:lnTo>
                <a:lnTo>
                  <a:pt x="19851" y="44030"/>
                </a:lnTo>
                <a:lnTo>
                  <a:pt x="22124" y="44235"/>
                </a:lnTo>
                <a:lnTo>
                  <a:pt x="24631" y="43380"/>
                </a:lnTo>
                <a:lnTo>
                  <a:pt x="27296" y="41818"/>
                </a:lnTo>
                <a:lnTo>
                  <a:pt x="30064" y="39784"/>
                </a:lnTo>
                <a:lnTo>
                  <a:pt x="32901" y="38428"/>
                </a:lnTo>
                <a:lnTo>
                  <a:pt x="35786" y="37524"/>
                </a:lnTo>
                <a:lnTo>
                  <a:pt x="38700" y="36921"/>
                </a:lnTo>
                <a:lnTo>
                  <a:pt x="41636" y="36520"/>
                </a:lnTo>
                <a:lnTo>
                  <a:pt x="44584" y="36252"/>
                </a:lnTo>
                <a:lnTo>
                  <a:pt x="47543" y="36073"/>
                </a:lnTo>
                <a:lnTo>
                  <a:pt x="49515" y="34962"/>
                </a:lnTo>
                <a:lnTo>
                  <a:pt x="50830" y="33229"/>
                </a:lnTo>
                <a:lnTo>
                  <a:pt x="51706" y="31081"/>
                </a:lnTo>
                <a:lnTo>
                  <a:pt x="53283" y="29650"/>
                </a:lnTo>
                <a:lnTo>
                  <a:pt x="55326" y="28695"/>
                </a:lnTo>
                <a:lnTo>
                  <a:pt x="57681" y="28059"/>
                </a:lnTo>
                <a:lnTo>
                  <a:pt x="59250" y="26643"/>
                </a:lnTo>
                <a:lnTo>
                  <a:pt x="60297" y="24706"/>
                </a:lnTo>
                <a:lnTo>
                  <a:pt x="60994" y="22423"/>
                </a:lnTo>
                <a:lnTo>
                  <a:pt x="60467" y="20901"/>
                </a:lnTo>
                <a:lnTo>
                  <a:pt x="59124" y="19886"/>
                </a:lnTo>
                <a:lnTo>
                  <a:pt x="57236" y="19210"/>
                </a:lnTo>
                <a:lnTo>
                  <a:pt x="55978" y="17766"/>
                </a:lnTo>
                <a:lnTo>
                  <a:pt x="55137" y="15812"/>
                </a:lnTo>
                <a:lnTo>
                  <a:pt x="54578" y="13517"/>
                </a:lnTo>
                <a:lnTo>
                  <a:pt x="53213" y="11987"/>
                </a:lnTo>
                <a:lnTo>
                  <a:pt x="51311" y="10967"/>
                </a:lnTo>
                <a:lnTo>
                  <a:pt x="49051" y="10287"/>
                </a:lnTo>
                <a:lnTo>
                  <a:pt x="46552" y="9834"/>
                </a:lnTo>
                <a:lnTo>
                  <a:pt x="43893" y="9531"/>
                </a:lnTo>
                <a:lnTo>
                  <a:pt x="37239" y="9046"/>
                </a:lnTo>
                <a:lnTo>
                  <a:pt x="35700" y="9999"/>
                </a:lnTo>
                <a:lnTo>
                  <a:pt x="33682" y="11626"/>
                </a:lnTo>
                <a:lnTo>
                  <a:pt x="28055" y="16626"/>
                </a:lnTo>
                <a:lnTo>
                  <a:pt x="26602" y="17036"/>
                </a:lnTo>
                <a:lnTo>
                  <a:pt x="24640" y="17310"/>
                </a:lnTo>
                <a:lnTo>
                  <a:pt x="22340" y="17492"/>
                </a:lnTo>
                <a:lnTo>
                  <a:pt x="20807" y="18606"/>
                </a:lnTo>
                <a:lnTo>
                  <a:pt x="19785" y="20341"/>
                </a:lnTo>
                <a:lnTo>
                  <a:pt x="18145" y="25513"/>
                </a:lnTo>
                <a:lnTo>
                  <a:pt x="18010" y="26930"/>
                </a:lnTo>
                <a:lnTo>
                  <a:pt x="17920" y="28867"/>
                </a:lnTo>
                <a:lnTo>
                  <a:pt x="17741" y="3571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028941" y="2048936"/>
            <a:ext cx="61196" cy="40601"/>
          </a:xfrm>
          <a:custGeom>
            <a:avLst/>
            <a:gdLst/>
            <a:ahLst/>
            <a:cxnLst/>
            <a:rect l="0" t="0" r="0" b="0"/>
            <a:pathLst>
              <a:path w="61196" h="40601">
                <a:moveTo>
                  <a:pt x="34442" y="13822"/>
                </a:moveTo>
                <a:lnTo>
                  <a:pt x="34442" y="5260"/>
                </a:lnTo>
                <a:lnTo>
                  <a:pt x="33450" y="5137"/>
                </a:lnTo>
                <a:lnTo>
                  <a:pt x="31796" y="5056"/>
                </a:lnTo>
                <a:lnTo>
                  <a:pt x="25880" y="4902"/>
                </a:lnTo>
                <a:lnTo>
                  <a:pt x="17856" y="4893"/>
                </a:lnTo>
                <a:lnTo>
                  <a:pt x="16439" y="5885"/>
                </a:lnTo>
                <a:lnTo>
                  <a:pt x="14503" y="7538"/>
                </a:lnTo>
                <a:lnTo>
                  <a:pt x="12220" y="9633"/>
                </a:lnTo>
                <a:lnTo>
                  <a:pt x="10698" y="12021"/>
                </a:lnTo>
                <a:lnTo>
                  <a:pt x="9683" y="14606"/>
                </a:lnTo>
                <a:lnTo>
                  <a:pt x="9005" y="17321"/>
                </a:lnTo>
                <a:lnTo>
                  <a:pt x="8555" y="20124"/>
                </a:lnTo>
                <a:lnTo>
                  <a:pt x="8254" y="22984"/>
                </a:lnTo>
                <a:lnTo>
                  <a:pt x="8054" y="25883"/>
                </a:lnTo>
                <a:lnTo>
                  <a:pt x="6928" y="27816"/>
                </a:lnTo>
                <a:lnTo>
                  <a:pt x="5185" y="29104"/>
                </a:lnTo>
                <a:lnTo>
                  <a:pt x="3031" y="29963"/>
                </a:lnTo>
                <a:lnTo>
                  <a:pt x="1595" y="31528"/>
                </a:lnTo>
                <a:lnTo>
                  <a:pt x="638" y="33563"/>
                </a:lnTo>
                <a:lnTo>
                  <a:pt x="0" y="35913"/>
                </a:lnTo>
                <a:lnTo>
                  <a:pt x="566" y="37479"/>
                </a:lnTo>
                <a:lnTo>
                  <a:pt x="1936" y="38523"/>
                </a:lnTo>
                <a:lnTo>
                  <a:pt x="6523" y="40198"/>
                </a:lnTo>
                <a:lnTo>
                  <a:pt x="7892" y="40336"/>
                </a:lnTo>
                <a:lnTo>
                  <a:pt x="9796" y="40428"/>
                </a:lnTo>
                <a:lnTo>
                  <a:pt x="14559" y="40530"/>
                </a:lnTo>
                <a:lnTo>
                  <a:pt x="28614" y="40600"/>
                </a:lnTo>
                <a:lnTo>
                  <a:pt x="30557" y="39612"/>
                </a:lnTo>
                <a:lnTo>
                  <a:pt x="31852" y="37961"/>
                </a:lnTo>
                <a:lnTo>
                  <a:pt x="32715" y="35867"/>
                </a:lnTo>
                <a:lnTo>
                  <a:pt x="34283" y="33480"/>
                </a:lnTo>
                <a:lnTo>
                  <a:pt x="36320" y="30896"/>
                </a:lnTo>
                <a:lnTo>
                  <a:pt x="38671" y="28181"/>
                </a:lnTo>
                <a:lnTo>
                  <a:pt x="41230" y="26371"/>
                </a:lnTo>
                <a:lnTo>
                  <a:pt x="43928" y="25165"/>
                </a:lnTo>
                <a:lnTo>
                  <a:pt x="46719" y="24361"/>
                </a:lnTo>
                <a:lnTo>
                  <a:pt x="48580" y="22832"/>
                </a:lnTo>
                <a:lnTo>
                  <a:pt x="49820" y="20821"/>
                </a:lnTo>
                <a:lnTo>
                  <a:pt x="51811" y="15204"/>
                </a:lnTo>
                <a:lnTo>
                  <a:pt x="50982" y="14744"/>
                </a:lnTo>
                <a:lnTo>
                  <a:pt x="49438" y="14437"/>
                </a:lnTo>
                <a:lnTo>
                  <a:pt x="47415" y="14232"/>
                </a:lnTo>
                <a:lnTo>
                  <a:pt x="46067" y="13103"/>
                </a:lnTo>
                <a:lnTo>
                  <a:pt x="45169" y="11358"/>
                </a:lnTo>
                <a:lnTo>
                  <a:pt x="44570" y="9203"/>
                </a:lnTo>
                <a:lnTo>
                  <a:pt x="43178" y="7766"/>
                </a:lnTo>
                <a:lnTo>
                  <a:pt x="41258" y="6808"/>
                </a:lnTo>
                <a:lnTo>
                  <a:pt x="35788" y="5271"/>
                </a:lnTo>
                <a:lnTo>
                  <a:pt x="34347" y="5144"/>
                </a:lnTo>
                <a:lnTo>
                  <a:pt x="32395" y="5060"/>
                </a:lnTo>
                <a:lnTo>
                  <a:pt x="27579" y="4967"/>
                </a:lnTo>
                <a:lnTo>
                  <a:pt x="18227" y="4902"/>
                </a:lnTo>
                <a:lnTo>
                  <a:pt x="16686" y="5891"/>
                </a:lnTo>
                <a:lnTo>
                  <a:pt x="14667" y="7543"/>
                </a:lnTo>
                <a:lnTo>
                  <a:pt x="9039" y="12582"/>
                </a:lnTo>
                <a:lnTo>
                  <a:pt x="8577" y="13987"/>
                </a:lnTo>
                <a:lnTo>
                  <a:pt x="8268" y="15916"/>
                </a:lnTo>
                <a:lnTo>
                  <a:pt x="8064" y="18195"/>
                </a:lnTo>
                <a:lnTo>
                  <a:pt x="7926" y="20706"/>
                </a:lnTo>
                <a:lnTo>
                  <a:pt x="7689" y="30040"/>
                </a:lnTo>
                <a:lnTo>
                  <a:pt x="8669" y="30587"/>
                </a:lnTo>
                <a:lnTo>
                  <a:pt x="10315" y="30952"/>
                </a:lnTo>
                <a:lnTo>
                  <a:pt x="12404" y="31195"/>
                </a:lnTo>
                <a:lnTo>
                  <a:pt x="14790" y="31357"/>
                </a:lnTo>
                <a:lnTo>
                  <a:pt x="17371" y="31465"/>
                </a:lnTo>
                <a:lnTo>
                  <a:pt x="22887" y="31585"/>
                </a:lnTo>
                <a:lnTo>
                  <a:pt x="37464" y="31669"/>
                </a:lnTo>
                <a:lnTo>
                  <a:pt x="39434" y="30681"/>
                </a:lnTo>
                <a:lnTo>
                  <a:pt x="40746" y="29030"/>
                </a:lnTo>
                <a:lnTo>
                  <a:pt x="41621" y="26937"/>
                </a:lnTo>
                <a:lnTo>
                  <a:pt x="43197" y="25542"/>
                </a:lnTo>
                <a:lnTo>
                  <a:pt x="45240" y="24612"/>
                </a:lnTo>
                <a:lnTo>
                  <a:pt x="47593" y="23992"/>
                </a:lnTo>
                <a:lnTo>
                  <a:pt x="50155" y="22586"/>
                </a:lnTo>
                <a:lnTo>
                  <a:pt x="52855" y="20657"/>
                </a:lnTo>
                <a:lnTo>
                  <a:pt x="60740" y="14222"/>
                </a:lnTo>
                <a:lnTo>
                  <a:pt x="60904" y="13096"/>
                </a:lnTo>
                <a:lnTo>
                  <a:pt x="61013" y="11354"/>
                </a:lnTo>
                <a:lnTo>
                  <a:pt x="61085" y="9200"/>
                </a:lnTo>
                <a:lnTo>
                  <a:pt x="60142" y="7764"/>
                </a:lnTo>
                <a:lnTo>
                  <a:pt x="58520" y="6807"/>
                </a:lnTo>
                <a:lnTo>
                  <a:pt x="56447" y="6169"/>
                </a:lnTo>
                <a:lnTo>
                  <a:pt x="55065" y="4751"/>
                </a:lnTo>
                <a:lnTo>
                  <a:pt x="54144" y="2814"/>
                </a:lnTo>
                <a:lnTo>
                  <a:pt x="53530" y="530"/>
                </a:lnTo>
                <a:lnTo>
                  <a:pt x="52128" y="0"/>
                </a:lnTo>
                <a:lnTo>
                  <a:pt x="50201" y="638"/>
                </a:lnTo>
                <a:lnTo>
                  <a:pt x="47925" y="2056"/>
                </a:lnTo>
                <a:lnTo>
                  <a:pt x="45415" y="3002"/>
                </a:lnTo>
                <a:lnTo>
                  <a:pt x="42750" y="3632"/>
                </a:lnTo>
                <a:lnTo>
                  <a:pt x="39980" y="4052"/>
                </a:lnTo>
                <a:lnTo>
                  <a:pt x="37142" y="4332"/>
                </a:lnTo>
                <a:lnTo>
                  <a:pt x="34258" y="4519"/>
                </a:lnTo>
                <a:lnTo>
                  <a:pt x="31342" y="4643"/>
                </a:lnTo>
                <a:lnTo>
                  <a:pt x="28407" y="5718"/>
                </a:lnTo>
                <a:lnTo>
                  <a:pt x="25458" y="7427"/>
                </a:lnTo>
                <a:lnTo>
                  <a:pt x="22499" y="9559"/>
                </a:lnTo>
                <a:lnTo>
                  <a:pt x="20527" y="11972"/>
                </a:lnTo>
                <a:lnTo>
                  <a:pt x="19213" y="14573"/>
                </a:lnTo>
                <a:lnTo>
                  <a:pt x="18336" y="17299"/>
                </a:lnTo>
                <a:lnTo>
                  <a:pt x="16759" y="19117"/>
                </a:lnTo>
                <a:lnTo>
                  <a:pt x="14716" y="20328"/>
                </a:lnTo>
                <a:lnTo>
                  <a:pt x="12361" y="21136"/>
                </a:lnTo>
                <a:lnTo>
                  <a:pt x="10792" y="22667"/>
                </a:lnTo>
                <a:lnTo>
                  <a:pt x="9746" y="24679"/>
                </a:lnTo>
                <a:lnTo>
                  <a:pt x="9048" y="27013"/>
                </a:lnTo>
                <a:lnTo>
                  <a:pt x="8583" y="29562"/>
                </a:lnTo>
                <a:lnTo>
                  <a:pt x="8273" y="32252"/>
                </a:lnTo>
                <a:lnTo>
                  <a:pt x="8067" y="35039"/>
                </a:lnTo>
                <a:lnTo>
                  <a:pt x="8920" y="36896"/>
                </a:lnTo>
                <a:lnTo>
                  <a:pt x="10483" y="38134"/>
                </a:lnTo>
                <a:lnTo>
                  <a:pt x="12516" y="38960"/>
                </a:lnTo>
                <a:lnTo>
                  <a:pt x="14864" y="39510"/>
                </a:lnTo>
                <a:lnTo>
                  <a:pt x="17421" y="39877"/>
                </a:lnTo>
                <a:lnTo>
                  <a:pt x="20119" y="40122"/>
                </a:lnTo>
                <a:lnTo>
                  <a:pt x="22909" y="40285"/>
                </a:lnTo>
                <a:lnTo>
                  <a:pt x="28655" y="40466"/>
                </a:lnTo>
                <a:lnTo>
                  <a:pt x="37467" y="40568"/>
                </a:lnTo>
                <a:lnTo>
                  <a:pt x="40427" y="39590"/>
                </a:lnTo>
                <a:lnTo>
                  <a:pt x="43393" y="37946"/>
                </a:lnTo>
                <a:lnTo>
                  <a:pt x="50542" y="32919"/>
                </a:lnTo>
                <a:lnTo>
                  <a:pt x="52120" y="31514"/>
                </a:lnTo>
                <a:lnTo>
                  <a:pt x="59835" y="24102"/>
                </a:lnTo>
                <a:lnTo>
                  <a:pt x="60301" y="22659"/>
                </a:lnTo>
                <a:lnTo>
                  <a:pt x="60611" y="20706"/>
                </a:lnTo>
                <a:lnTo>
                  <a:pt x="61108" y="15182"/>
                </a:lnTo>
                <a:lnTo>
                  <a:pt x="61149" y="13736"/>
                </a:lnTo>
                <a:lnTo>
                  <a:pt x="61195" y="9484"/>
                </a:lnTo>
                <a:lnTo>
                  <a:pt x="60214" y="7954"/>
                </a:lnTo>
                <a:lnTo>
                  <a:pt x="58569" y="6933"/>
                </a:lnTo>
                <a:lnTo>
                  <a:pt x="56479" y="6253"/>
                </a:lnTo>
                <a:lnTo>
                  <a:pt x="54094" y="5799"/>
                </a:lnTo>
                <a:lnTo>
                  <a:pt x="51513" y="5497"/>
                </a:lnTo>
                <a:lnTo>
                  <a:pt x="48799" y="5295"/>
                </a:lnTo>
                <a:lnTo>
                  <a:pt x="46990" y="6153"/>
                </a:lnTo>
                <a:lnTo>
                  <a:pt x="45784" y="7717"/>
                </a:lnTo>
                <a:lnTo>
                  <a:pt x="44980" y="9752"/>
                </a:lnTo>
                <a:lnTo>
                  <a:pt x="43451" y="11109"/>
                </a:lnTo>
                <a:lnTo>
                  <a:pt x="41441" y="12013"/>
                </a:lnTo>
                <a:lnTo>
                  <a:pt x="35824" y="13465"/>
                </a:lnTo>
                <a:lnTo>
                  <a:pt x="36355" y="13584"/>
                </a:lnTo>
                <a:lnTo>
                  <a:pt x="37701" y="13663"/>
                </a:lnTo>
                <a:close/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Annotation71"/>
          <p:cNvSpPr/>
          <p:nvPr/>
        </p:nvSpPr>
        <p:spPr>
          <a:xfrm>
            <a:off x="7126294" y="2179212"/>
            <a:ext cx="70621" cy="49324"/>
          </a:xfrm>
          <a:custGeom>
            <a:avLst/>
            <a:gdLst/>
            <a:ahLst/>
            <a:cxnLst/>
            <a:rect l="0" t="0" r="0" b="0"/>
            <a:pathLst>
              <a:path w="70621" h="49324">
                <a:moveTo>
                  <a:pt x="26386" y="8561"/>
                </a:moveTo>
                <a:lnTo>
                  <a:pt x="34074" y="873"/>
                </a:lnTo>
                <a:lnTo>
                  <a:pt x="33495" y="459"/>
                </a:lnTo>
                <a:lnTo>
                  <a:pt x="32118" y="183"/>
                </a:lnTo>
                <a:lnTo>
                  <a:pt x="30208" y="0"/>
                </a:lnTo>
                <a:lnTo>
                  <a:pt x="28934" y="869"/>
                </a:lnTo>
                <a:lnTo>
                  <a:pt x="28084" y="2441"/>
                </a:lnTo>
                <a:lnTo>
                  <a:pt x="26721" y="7352"/>
                </a:lnTo>
                <a:lnTo>
                  <a:pt x="25618" y="7755"/>
                </a:lnTo>
                <a:lnTo>
                  <a:pt x="23890" y="8024"/>
                </a:lnTo>
                <a:lnTo>
                  <a:pt x="18727" y="8455"/>
                </a:lnTo>
                <a:lnTo>
                  <a:pt x="17311" y="9483"/>
                </a:lnTo>
                <a:lnTo>
                  <a:pt x="15376" y="11160"/>
                </a:lnTo>
                <a:lnTo>
                  <a:pt x="9879" y="16241"/>
                </a:lnTo>
                <a:lnTo>
                  <a:pt x="4187" y="21861"/>
                </a:lnTo>
                <a:lnTo>
                  <a:pt x="2657" y="24373"/>
                </a:lnTo>
                <a:lnTo>
                  <a:pt x="1637" y="27040"/>
                </a:lnTo>
                <a:lnTo>
                  <a:pt x="0" y="33709"/>
                </a:lnTo>
                <a:lnTo>
                  <a:pt x="857" y="35248"/>
                </a:lnTo>
                <a:lnTo>
                  <a:pt x="2422" y="37267"/>
                </a:lnTo>
                <a:lnTo>
                  <a:pt x="7320" y="42895"/>
                </a:lnTo>
                <a:lnTo>
                  <a:pt x="8715" y="43357"/>
                </a:lnTo>
                <a:lnTo>
                  <a:pt x="10636" y="43664"/>
                </a:lnTo>
                <a:lnTo>
                  <a:pt x="12909" y="43870"/>
                </a:lnTo>
                <a:lnTo>
                  <a:pt x="15417" y="44006"/>
                </a:lnTo>
                <a:lnTo>
                  <a:pt x="20850" y="44158"/>
                </a:lnTo>
                <a:lnTo>
                  <a:pt x="29486" y="44244"/>
                </a:lnTo>
                <a:lnTo>
                  <a:pt x="31429" y="43264"/>
                </a:lnTo>
                <a:lnTo>
                  <a:pt x="32725" y="41618"/>
                </a:lnTo>
                <a:lnTo>
                  <a:pt x="33588" y="39529"/>
                </a:lnTo>
                <a:lnTo>
                  <a:pt x="35156" y="38136"/>
                </a:lnTo>
                <a:lnTo>
                  <a:pt x="37194" y="37207"/>
                </a:lnTo>
                <a:lnTo>
                  <a:pt x="39545" y="36589"/>
                </a:lnTo>
                <a:lnTo>
                  <a:pt x="42103" y="35183"/>
                </a:lnTo>
                <a:lnTo>
                  <a:pt x="44802" y="33255"/>
                </a:lnTo>
                <a:lnTo>
                  <a:pt x="51521" y="27771"/>
                </a:lnTo>
                <a:lnTo>
                  <a:pt x="52072" y="26328"/>
                </a:lnTo>
                <a:lnTo>
                  <a:pt x="52440" y="24375"/>
                </a:lnTo>
                <a:lnTo>
                  <a:pt x="53030" y="18851"/>
                </a:lnTo>
                <a:lnTo>
                  <a:pt x="52086" y="17405"/>
                </a:lnTo>
                <a:lnTo>
                  <a:pt x="50465" y="15450"/>
                </a:lnTo>
                <a:lnTo>
                  <a:pt x="45474" y="9922"/>
                </a:lnTo>
                <a:lnTo>
                  <a:pt x="44072" y="9468"/>
                </a:lnTo>
                <a:lnTo>
                  <a:pt x="42145" y="9166"/>
                </a:lnTo>
                <a:lnTo>
                  <a:pt x="39869" y="8965"/>
                </a:lnTo>
                <a:lnTo>
                  <a:pt x="38352" y="7838"/>
                </a:lnTo>
                <a:lnTo>
                  <a:pt x="37339" y="6095"/>
                </a:lnTo>
                <a:lnTo>
                  <a:pt x="36664" y="3940"/>
                </a:lnTo>
                <a:lnTo>
                  <a:pt x="35222" y="2504"/>
                </a:lnTo>
                <a:lnTo>
                  <a:pt x="33269" y="1547"/>
                </a:lnTo>
                <a:lnTo>
                  <a:pt x="30975" y="908"/>
                </a:lnTo>
                <a:lnTo>
                  <a:pt x="29445" y="1475"/>
                </a:lnTo>
                <a:lnTo>
                  <a:pt x="28425" y="2845"/>
                </a:lnTo>
                <a:lnTo>
                  <a:pt x="27745" y="4750"/>
                </a:lnTo>
                <a:lnTo>
                  <a:pt x="26300" y="6021"/>
                </a:lnTo>
                <a:lnTo>
                  <a:pt x="24344" y="6868"/>
                </a:lnTo>
                <a:lnTo>
                  <a:pt x="22048" y="7432"/>
                </a:lnTo>
                <a:lnTo>
                  <a:pt x="19526" y="8801"/>
                </a:lnTo>
                <a:lnTo>
                  <a:pt x="16851" y="10705"/>
                </a:lnTo>
                <a:lnTo>
                  <a:pt x="10170" y="16151"/>
                </a:lnTo>
                <a:lnTo>
                  <a:pt x="9622" y="17590"/>
                </a:lnTo>
                <a:lnTo>
                  <a:pt x="9257" y="19541"/>
                </a:lnTo>
                <a:lnTo>
                  <a:pt x="9014" y="21834"/>
                </a:lnTo>
                <a:lnTo>
                  <a:pt x="8851" y="24355"/>
                </a:lnTo>
                <a:lnTo>
                  <a:pt x="8743" y="27028"/>
                </a:lnTo>
                <a:lnTo>
                  <a:pt x="8623" y="32644"/>
                </a:lnTo>
                <a:lnTo>
                  <a:pt x="8569" y="38447"/>
                </a:lnTo>
                <a:lnTo>
                  <a:pt x="9547" y="40391"/>
                </a:lnTo>
                <a:lnTo>
                  <a:pt x="11191" y="41688"/>
                </a:lnTo>
                <a:lnTo>
                  <a:pt x="13280" y="42552"/>
                </a:lnTo>
                <a:lnTo>
                  <a:pt x="15664" y="43128"/>
                </a:lnTo>
                <a:lnTo>
                  <a:pt x="18246" y="43512"/>
                </a:lnTo>
                <a:lnTo>
                  <a:pt x="20959" y="43768"/>
                </a:lnTo>
                <a:lnTo>
                  <a:pt x="23760" y="44931"/>
                </a:lnTo>
                <a:lnTo>
                  <a:pt x="26620" y="46698"/>
                </a:lnTo>
                <a:lnTo>
                  <a:pt x="29518" y="48869"/>
                </a:lnTo>
                <a:lnTo>
                  <a:pt x="32443" y="49323"/>
                </a:lnTo>
                <a:lnTo>
                  <a:pt x="35384" y="48635"/>
                </a:lnTo>
                <a:lnTo>
                  <a:pt x="38338" y="47183"/>
                </a:lnTo>
                <a:lnTo>
                  <a:pt x="41300" y="46215"/>
                </a:lnTo>
                <a:lnTo>
                  <a:pt x="44265" y="45570"/>
                </a:lnTo>
                <a:lnTo>
                  <a:pt x="47236" y="45140"/>
                </a:lnTo>
                <a:lnTo>
                  <a:pt x="50207" y="44853"/>
                </a:lnTo>
                <a:lnTo>
                  <a:pt x="53181" y="44662"/>
                </a:lnTo>
                <a:lnTo>
                  <a:pt x="56155" y="44535"/>
                </a:lnTo>
                <a:lnTo>
                  <a:pt x="58138" y="43458"/>
                </a:lnTo>
                <a:lnTo>
                  <a:pt x="59460" y="41748"/>
                </a:lnTo>
                <a:lnTo>
                  <a:pt x="61582" y="36614"/>
                </a:lnTo>
                <a:lnTo>
                  <a:pt x="61756" y="35201"/>
                </a:lnTo>
                <a:lnTo>
                  <a:pt x="61872" y="33266"/>
                </a:lnTo>
                <a:lnTo>
                  <a:pt x="62059" y="27773"/>
                </a:lnTo>
                <a:lnTo>
                  <a:pt x="61081" y="26330"/>
                </a:lnTo>
                <a:lnTo>
                  <a:pt x="59439" y="24376"/>
                </a:lnTo>
                <a:lnTo>
                  <a:pt x="57351" y="22081"/>
                </a:lnTo>
                <a:lnTo>
                  <a:pt x="54966" y="20551"/>
                </a:lnTo>
                <a:lnTo>
                  <a:pt x="52384" y="19531"/>
                </a:lnTo>
                <a:lnTo>
                  <a:pt x="49672" y="18851"/>
                </a:lnTo>
                <a:lnTo>
                  <a:pt x="46870" y="17405"/>
                </a:lnTo>
                <a:lnTo>
                  <a:pt x="44011" y="15450"/>
                </a:lnTo>
                <a:lnTo>
                  <a:pt x="37033" y="9922"/>
                </a:lnTo>
                <a:lnTo>
                  <a:pt x="35468" y="9468"/>
                </a:lnTo>
                <a:lnTo>
                  <a:pt x="33433" y="9166"/>
                </a:lnTo>
                <a:lnTo>
                  <a:pt x="31084" y="8965"/>
                </a:lnTo>
                <a:lnTo>
                  <a:pt x="28525" y="8830"/>
                </a:lnTo>
                <a:lnTo>
                  <a:pt x="19109" y="8597"/>
                </a:lnTo>
                <a:lnTo>
                  <a:pt x="17566" y="9577"/>
                </a:lnTo>
                <a:lnTo>
                  <a:pt x="15545" y="11223"/>
                </a:lnTo>
                <a:lnTo>
                  <a:pt x="9913" y="16253"/>
                </a:lnTo>
                <a:lnTo>
                  <a:pt x="9451" y="17658"/>
                </a:lnTo>
                <a:lnTo>
                  <a:pt x="9143" y="19587"/>
                </a:lnTo>
                <a:lnTo>
                  <a:pt x="8937" y="21865"/>
                </a:lnTo>
                <a:lnTo>
                  <a:pt x="8801" y="24375"/>
                </a:lnTo>
                <a:lnTo>
                  <a:pt x="8648" y="29811"/>
                </a:lnTo>
                <a:lnTo>
                  <a:pt x="9600" y="32650"/>
                </a:lnTo>
                <a:lnTo>
                  <a:pt x="11226" y="35534"/>
                </a:lnTo>
                <a:lnTo>
                  <a:pt x="13303" y="38450"/>
                </a:lnTo>
                <a:lnTo>
                  <a:pt x="15679" y="40393"/>
                </a:lnTo>
                <a:lnTo>
                  <a:pt x="18256" y="41688"/>
                </a:lnTo>
                <a:lnTo>
                  <a:pt x="20966" y="42553"/>
                </a:lnTo>
                <a:lnTo>
                  <a:pt x="23765" y="43128"/>
                </a:lnTo>
                <a:lnTo>
                  <a:pt x="26623" y="43512"/>
                </a:lnTo>
                <a:lnTo>
                  <a:pt x="29520" y="43768"/>
                </a:lnTo>
                <a:lnTo>
                  <a:pt x="32444" y="43939"/>
                </a:lnTo>
                <a:lnTo>
                  <a:pt x="38338" y="44128"/>
                </a:lnTo>
                <a:lnTo>
                  <a:pt x="53181" y="44260"/>
                </a:lnTo>
                <a:lnTo>
                  <a:pt x="56155" y="44267"/>
                </a:lnTo>
                <a:lnTo>
                  <a:pt x="58138" y="43279"/>
                </a:lnTo>
                <a:lnTo>
                  <a:pt x="59460" y="41628"/>
                </a:lnTo>
                <a:lnTo>
                  <a:pt x="60342" y="39536"/>
                </a:lnTo>
                <a:lnTo>
                  <a:pt x="61922" y="38140"/>
                </a:lnTo>
                <a:lnTo>
                  <a:pt x="63967" y="37211"/>
                </a:lnTo>
                <a:lnTo>
                  <a:pt x="66323" y="36591"/>
                </a:lnTo>
                <a:lnTo>
                  <a:pt x="67893" y="35185"/>
                </a:lnTo>
                <a:lnTo>
                  <a:pt x="68940" y="33256"/>
                </a:lnTo>
                <a:lnTo>
                  <a:pt x="70620" y="27771"/>
                </a:lnTo>
                <a:lnTo>
                  <a:pt x="69766" y="26329"/>
                </a:lnTo>
                <a:lnTo>
                  <a:pt x="68204" y="24375"/>
                </a:lnTo>
                <a:lnTo>
                  <a:pt x="63309" y="18851"/>
                </a:lnTo>
                <a:lnTo>
                  <a:pt x="54522" y="9922"/>
                </a:lnTo>
                <a:lnTo>
                  <a:pt x="53080" y="9468"/>
                </a:lnTo>
                <a:lnTo>
                  <a:pt x="51128" y="9166"/>
                </a:lnTo>
                <a:lnTo>
                  <a:pt x="48834" y="8965"/>
                </a:lnTo>
                <a:lnTo>
                  <a:pt x="47305" y="9822"/>
                </a:lnTo>
                <a:lnTo>
                  <a:pt x="46284" y="11386"/>
                </a:lnTo>
                <a:lnTo>
                  <a:pt x="44364" y="17134"/>
                </a:lnTo>
                <a:lnTo>
                  <a:pt x="43332" y="18245"/>
                </a:lnTo>
                <a:lnTo>
                  <a:pt x="36567" y="25148"/>
                </a:lnTo>
                <a:lnTo>
                  <a:pt x="36150" y="26565"/>
                </a:lnTo>
                <a:lnTo>
                  <a:pt x="35871" y="28501"/>
                </a:lnTo>
                <a:lnTo>
                  <a:pt x="35315" y="3535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Annotation72"/>
          <p:cNvSpPr/>
          <p:nvPr/>
        </p:nvSpPr>
        <p:spPr>
          <a:xfrm>
            <a:off x="7036604" y="2437805"/>
            <a:ext cx="598280" cy="508993"/>
          </a:xfrm>
          <a:custGeom>
            <a:avLst/>
            <a:gdLst/>
            <a:ahLst/>
            <a:cxnLst/>
            <a:rect l="0" t="0" r="0" b="0"/>
            <a:pathLst>
              <a:path w="598280" h="508993">
                <a:moveTo>
                  <a:pt x="8919" y="0"/>
                </a:moveTo>
                <a:lnTo>
                  <a:pt x="0" y="0"/>
                </a:lnTo>
                <a:lnTo>
                  <a:pt x="8552" y="0"/>
                </a:lnTo>
                <a:lnTo>
                  <a:pt x="13551" y="4740"/>
                </a:lnTo>
                <a:lnTo>
                  <a:pt x="14983" y="7129"/>
                </a:lnTo>
                <a:lnTo>
                  <a:pt x="16576" y="12428"/>
                </a:lnTo>
                <a:lnTo>
                  <a:pt x="17993" y="14239"/>
                </a:lnTo>
                <a:lnTo>
                  <a:pt x="19929" y="15445"/>
                </a:lnTo>
                <a:lnTo>
                  <a:pt x="22212" y="16250"/>
                </a:lnTo>
                <a:lnTo>
                  <a:pt x="27395" y="19789"/>
                </a:lnTo>
                <a:lnTo>
                  <a:pt x="33999" y="24670"/>
                </a:lnTo>
                <a:lnTo>
                  <a:pt x="51760" y="35888"/>
                </a:lnTo>
                <a:lnTo>
                  <a:pt x="64608" y="44698"/>
                </a:lnTo>
                <a:lnTo>
                  <a:pt x="80982" y="53593"/>
                </a:lnTo>
                <a:lnTo>
                  <a:pt x="122066" y="74415"/>
                </a:lnTo>
                <a:lnTo>
                  <a:pt x="139899" y="88084"/>
                </a:lnTo>
                <a:lnTo>
                  <a:pt x="157751" y="99962"/>
                </a:lnTo>
                <a:lnTo>
                  <a:pt x="167009" y="109250"/>
                </a:lnTo>
                <a:lnTo>
                  <a:pt x="170868" y="114505"/>
                </a:lnTo>
                <a:lnTo>
                  <a:pt x="180446" y="122990"/>
                </a:lnTo>
                <a:lnTo>
                  <a:pt x="196994" y="135991"/>
                </a:lnTo>
                <a:lnTo>
                  <a:pt x="214466" y="149765"/>
                </a:lnTo>
                <a:lnTo>
                  <a:pt x="232210" y="162776"/>
                </a:lnTo>
                <a:lnTo>
                  <a:pt x="244090" y="173547"/>
                </a:lnTo>
                <a:lnTo>
                  <a:pt x="255983" y="184950"/>
                </a:lnTo>
                <a:lnTo>
                  <a:pt x="273837" y="202525"/>
                </a:lnTo>
                <a:lnTo>
                  <a:pt x="291694" y="215560"/>
                </a:lnTo>
                <a:lnTo>
                  <a:pt x="309552" y="230447"/>
                </a:lnTo>
                <a:lnTo>
                  <a:pt x="321459" y="241658"/>
                </a:lnTo>
                <a:lnTo>
                  <a:pt x="357177" y="276869"/>
                </a:lnTo>
                <a:lnTo>
                  <a:pt x="368091" y="288748"/>
                </a:lnTo>
                <a:lnTo>
                  <a:pt x="376250" y="300642"/>
                </a:lnTo>
                <a:lnTo>
                  <a:pt x="385828" y="309897"/>
                </a:lnTo>
                <a:lnTo>
                  <a:pt x="402377" y="323332"/>
                </a:lnTo>
                <a:lnTo>
                  <a:pt x="413977" y="334203"/>
                </a:lnTo>
                <a:lnTo>
                  <a:pt x="443335" y="363029"/>
                </a:lnTo>
                <a:lnTo>
                  <a:pt x="459214" y="377880"/>
                </a:lnTo>
                <a:lnTo>
                  <a:pt x="476487" y="389997"/>
                </a:lnTo>
                <a:lnTo>
                  <a:pt x="494173" y="404722"/>
                </a:lnTo>
                <a:lnTo>
                  <a:pt x="510988" y="415810"/>
                </a:lnTo>
                <a:lnTo>
                  <a:pt x="519134" y="422268"/>
                </a:lnTo>
                <a:lnTo>
                  <a:pt x="526062" y="431091"/>
                </a:lnTo>
                <a:lnTo>
                  <a:pt x="529299" y="436222"/>
                </a:lnTo>
                <a:lnTo>
                  <a:pt x="538186" y="444569"/>
                </a:lnTo>
                <a:lnTo>
                  <a:pt x="555320" y="458012"/>
                </a:lnTo>
                <a:lnTo>
                  <a:pt x="557733" y="461115"/>
                </a:lnTo>
                <a:lnTo>
                  <a:pt x="564252" y="473223"/>
                </a:lnTo>
                <a:lnTo>
                  <a:pt x="576673" y="488149"/>
                </a:lnTo>
                <a:lnTo>
                  <a:pt x="578754" y="494106"/>
                </a:lnTo>
                <a:lnTo>
                  <a:pt x="580302" y="496091"/>
                </a:lnTo>
                <a:lnTo>
                  <a:pt x="582326" y="497415"/>
                </a:lnTo>
                <a:lnTo>
                  <a:pt x="587961" y="499539"/>
                </a:lnTo>
                <a:lnTo>
                  <a:pt x="598279" y="50899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Annotation73"/>
          <p:cNvSpPr/>
          <p:nvPr/>
        </p:nvSpPr>
        <p:spPr>
          <a:xfrm>
            <a:off x="7688461" y="2884289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0" y="0"/>
                </a:moveTo>
                <a:lnTo>
                  <a:pt x="0" y="8562"/>
                </a:lnTo>
                <a:lnTo>
                  <a:pt x="992" y="9677"/>
                </a:lnTo>
                <a:lnTo>
                  <a:pt x="4740" y="13561"/>
                </a:lnTo>
                <a:lnTo>
                  <a:pt x="6137" y="16978"/>
                </a:lnTo>
                <a:lnTo>
                  <a:pt x="7689" y="26066"/>
                </a:lnTo>
                <a:lnTo>
                  <a:pt x="8561" y="37599"/>
                </a:lnTo>
                <a:lnTo>
                  <a:pt x="9676" y="41933"/>
                </a:lnTo>
                <a:lnTo>
                  <a:pt x="11412" y="46807"/>
                </a:lnTo>
                <a:lnTo>
                  <a:pt x="13561" y="52041"/>
                </a:lnTo>
                <a:lnTo>
                  <a:pt x="14994" y="57514"/>
                </a:lnTo>
                <a:lnTo>
                  <a:pt x="16586" y="68887"/>
                </a:lnTo>
                <a:lnTo>
                  <a:pt x="17293" y="80557"/>
                </a:lnTo>
                <a:lnTo>
                  <a:pt x="17608" y="93350"/>
                </a:lnTo>
                <a:lnTo>
                  <a:pt x="17826" y="129739"/>
                </a:lnTo>
                <a:lnTo>
                  <a:pt x="18829" y="137094"/>
                </a:lnTo>
                <a:lnTo>
                  <a:pt x="20491" y="144974"/>
                </a:lnTo>
                <a:lnTo>
                  <a:pt x="22590" y="153204"/>
                </a:lnTo>
                <a:lnTo>
                  <a:pt x="23989" y="161667"/>
                </a:lnTo>
                <a:lnTo>
                  <a:pt x="24922" y="170286"/>
                </a:lnTo>
                <a:lnTo>
                  <a:pt x="25545" y="179008"/>
                </a:lnTo>
                <a:lnTo>
                  <a:pt x="26952" y="187800"/>
                </a:lnTo>
                <a:lnTo>
                  <a:pt x="28882" y="196637"/>
                </a:lnTo>
                <a:lnTo>
                  <a:pt x="31161" y="205506"/>
                </a:lnTo>
                <a:lnTo>
                  <a:pt x="32680" y="214395"/>
                </a:lnTo>
                <a:lnTo>
                  <a:pt x="33693" y="223297"/>
                </a:lnTo>
                <a:lnTo>
                  <a:pt x="34368" y="232208"/>
                </a:lnTo>
                <a:lnTo>
                  <a:pt x="35811" y="241126"/>
                </a:lnTo>
                <a:lnTo>
                  <a:pt x="37764" y="250048"/>
                </a:lnTo>
                <a:lnTo>
                  <a:pt x="40060" y="258972"/>
                </a:lnTo>
                <a:lnTo>
                  <a:pt x="42581" y="266906"/>
                </a:lnTo>
                <a:lnTo>
                  <a:pt x="45255" y="274179"/>
                </a:lnTo>
                <a:lnTo>
                  <a:pt x="48030" y="281013"/>
                </a:lnTo>
                <a:lnTo>
                  <a:pt x="49878" y="287553"/>
                </a:lnTo>
                <a:lnTo>
                  <a:pt x="51112" y="293897"/>
                </a:lnTo>
                <a:lnTo>
                  <a:pt x="51933" y="300111"/>
                </a:lnTo>
                <a:lnTo>
                  <a:pt x="53473" y="306238"/>
                </a:lnTo>
                <a:lnTo>
                  <a:pt x="55493" y="312307"/>
                </a:lnTo>
                <a:lnTo>
                  <a:pt x="57831" y="318337"/>
                </a:lnTo>
                <a:lnTo>
                  <a:pt x="59390" y="324342"/>
                </a:lnTo>
                <a:lnTo>
                  <a:pt x="61123" y="336306"/>
                </a:lnTo>
                <a:lnTo>
                  <a:pt x="62577" y="342274"/>
                </a:lnTo>
                <a:lnTo>
                  <a:pt x="64537" y="348237"/>
                </a:lnTo>
                <a:lnTo>
                  <a:pt x="66838" y="354198"/>
                </a:lnTo>
                <a:lnTo>
                  <a:pt x="68371" y="359163"/>
                </a:lnTo>
                <a:lnTo>
                  <a:pt x="70529" y="369899"/>
                </a:lnTo>
                <a:lnTo>
                  <a:pt x="71258" y="376676"/>
                </a:lnTo>
                <a:lnTo>
                  <a:pt x="71437" y="38397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Annotation74"/>
          <p:cNvSpPr/>
          <p:nvPr/>
        </p:nvSpPr>
        <p:spPr>
          <a:xfrm>
            <a:off x="7724180" y="3089675"/>
            <a:ext cx="196454" cy="26787"/>
          </a:xfrm>
          <a:custGeom>
            <a:avLst/>
            <a:gdLst/>
            <a:ahLst/>
            <a:cxnLst/>
            <a:rect l="0" t="0" r="0" b="0"/>
            <a:pathLst>
              <a:path w="196454" h="26787">
                <a:moveTo>
                  <a:pt x="0" y="17856"/>
                </a:moveTo>
                <a:lnTo>
                  <a:pt x="0" y="10168"/>
                </a:lnTo>
                <a:lnTo>
                  <a:pt x="992" y="8762"/>
                </a:lnTo>
                <a:lnTo>
                  <a:pt x="2645" y="6833"/>
                </a:lnTo>
                <a:lnTo>
                  <a:pt x="4740" y="4554"/>
                </a:lnTo>
                <a:lnTo>
                  <a:pt x="7129" y="3035"/>
                </a:lnTo>
                <a:lnTo>
                  <a:pt x="9713" y="2022"/>
                </a:lnTo>
                <a:lnTo>
                  <a:pt x="12428" y="1347"/>
                </a:lnTo>
                <a:lnTo>
                  <a:pt x="18091" y="597"/>
                </a:lnTo>
                <a:lnTo>
                  <a:pt x="23915" y="263"/>
                </a:lnTo>
                <a:lnTo>
                  <a:pt x="29811" y="115"/>
                </a:lnTo>
                <a:lnTo>
                  <a:pt x="61296" y="0"/>
                </a:lnTo>
                <a:lnTo>
                  <a:pt x="66660" y="991"/>
                </a:lnTo>
                <a:lnTo>
                  <a:pt x="72222" y="2644"/>
                </a:lnTo>
                <a:lnTo>
                  <a:pt x="77913" y="4738"/>
                </a:lnTo>
                <a:lnTo>
                  <a:pt x="82699" y="6134"/>
                </a:lnTo>
                <a:lnTo>
                  <a:pt x="86883" y="7065"/>
                </a:lnTo>
                <a:lnTo>
                  <a:pt x="90664" y="7686"/>
                </a:lnTo>
                <a:lnTo>
                  <a:pt x="95169" y="9091"/>
                </a:lnTo>
                <a:lnTo>
                  <a:pt x="100156" y="11021"/>
                </a:lnTo>
                <a:lnTo>
                  <a:pt x="105466" y="13299"/>
                </a:lnTo>
                <a:lnTo>
                  <a:pt x="110991" y="14818"/>
                </a:lnTo>
                <a:lnTo>
                  <a:pt x="116658" y="15831"/>
                </a:lnTo>
                <a:lnTo>
                  <a:pt x="122420" y="16506"/>
                </a:lnTo>
                <a:lnTo>
                  <a:pt x="127254" y="16956"/>
                </a:lnTo>
                <a:lnTo>
                  <a:pt x="131468" y="17256"/>
                </a:lnTo>
                <a:lnTo>
                  <a:pt x="135271" y="17456"/>
                </a:lnTo>
                <a:lnTo>
                  <a:pt x="139790" y="18582"/>
                </a:lnTo>
                <a:lnTo>
                  <a:pt x="144786" y="20324"/>
                </a:lnTo>
                <a:lnTo>
                  <a:pt x="150102" y="22478"/>
                </a:lnTo>
                <a:lnTo>
                  <a:pt x="154638" y="23914"/>
                </a:lnTo>
                <a:lnTo>
                  <a:pt x="158654" y="24871"/>
                </a:lnTo>
                <a:lnTo>
                  <a:pt x="162325" y="25509"/>
                </a:lnTo>
                <a:lnTo>
                  <a:pt x="165763" y="25935"/>
                </a:lnTo>
                <a:lnTo>
                  <a:pt x="169048" y="26218"/>
                </a:lnTo>
                <a:lnTo>
                  <a:pt x="172229" y="26408"/>
                </a:lnTo>
                <a:lnTo>
                  <a:pt x="178411" y="26618"/>
                </a:lnTo>
                <a:lnTo>
                  <a:pt x="196453" y="2678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Annotation75"/>
          <p:cNvSpPr/>
          <p:nvPr/>
        </p:nvSpPr>
        <p:spPr>
          <a:xfrm>
            <a:off x="7867055" y="2893219"/>
            <a:ext cx="107157" cy="419696"/>
          </a:xfrm>
          <a:custGeom>
            <a:avLst/>
            <a:gdLst/>
            <a:ahLst/>
            <a:cxnLst/>
            <a:rect l="0" t="0" r="0" b="0"/>
            <a:pathLst>
              <a:path w="107157" h="419696">
                <a:moveTo>
                  <a:pt x="0" y="0"/>
                </a:moveTo>
                <a:lnTo>
                  <a:pt x="4740" y="4740"/>
                </a:lnTo>
                <a:lnTo>
                  <a:pt x="6137" y="7129"/>
                </a:lnTo>
                <a:lnTo>
                  <a:pt x="9094" y="15231"/>
                </a:lnTo>
                <a:lnTo>
                  <a:pt x="11024" y="18091"/>
                </a:lnTo>
                <a:lnTo>
                  <a:pt x="13302" y="20991"/>
                </a:lnTo>
                <a:lnTo>
                  <a:pt x="14820" y="24908"/>
                </a:lnTo>
                <a:lnTo>
                  <a:pt x="16509" y="34552"/>
                </a:lnTo>
                <a:lnTo>
                  <a:pt x="17951" y="39902"/>
                </a:lnTo>
                <a:lnTo>
                  <a:pt x="19905" y="45453"/>
                </a:lnTo>
                <a:lnTo>
                  <a:pt x="22200" y="51137"/>
                </a:lnTo>
                <a:lnTo>
                  <a:pt x="27395" y="65392"/>
                </a:lnTo>
                <a:lnTo>
                  <a:pt x="30170" y="73360"/>
                </a:lnTo>
                <a:lnTo>
                  <a:pt x="32019" y="81649"/>
                </a:lnTo>
                <a:lnTo>
                  <a:pt x="33252" y="90151"/>
                </a:lnTo>
                <a:lnTo>
                  <a:pt x="34074" y="98796"/>
                </a:lnTo>
                <a:lnTo>
                  <a:pt x="35614" y="107536"/>
                </a:lnTo>
                <a:lnTo>
                  <a:pt x="37633" y="116339"/>
                </a:lnTo>
                <a:lnTo>
                  <a:pt x="39972" y="125184"/>
                </a:lnTo>
                <a:lnTo>
                  <a:pt x="41530" y="135050"/>
                </a:lnTo>
                <a:lnTo>
                  <a:pt x="42570" y="145596"/>
                </a:lnTo>
                <a:lnTo>
                  <a:pt x="43263" y="156595"/>
                </a:lnTo>
                <a:lnTo>
                  <a:pt x="44717" y="166904"/>
                </a:lnTo>
                <a:lnTo>
                  <a:pt x="46677" y="176754"/>
                </a:lnTo>
                <a:lnTo>
                  <a:pt x="48978" y="186296"/>
                </a:lnTo>
                <a:lnTo>
                  <a:pt x="50511" y="195635"/>
                </a:lnTo>
                <a:lnTo>
                  <a:pt x="51533" y="204837"/>
                </a:lnTo>
                <a:lnTo>
                  <a:pt x="52215" y="213949"/>
                </a:lnTo>
                <a:lnTo>
                  <a:pt x="53661" y="223992"/>
                </a:lnTo>
                <a:lnTo>
                  <a:pt x="55618" y="234656"/>
                </a:lnTo>
                <a:lnTo>
                  <a:pt x="57915" y="245734"/>
                </a:lnTo>
                <a:lnTo>
                  <a:pt x="59445" y="256096"/>
                </a:lnTo>
                <a:lnTo>
                  <a:pt x="60466" y="265981"/>
                </a:lnTo>
                <a:lnTo>
                  <a:pt x="61146" y="275547"/>
                </a:lnTo>
                <a:lnTo>
                  <a:pt x="62593" y="283908"/>
                </a:lnTo>
                <a:lnTo>
                  <a:pt x="64548" y="291467"/>
                </a:lnTo>
                <a:lnTo>
                  <a:pt x="66844" y="298491"/>
                </a:lnTo>
                <a:lnTo>
                  <a:pt x="68375" y="306150"/>
                </a:lnTo>
                <a:lnTo>
                  <a:pt x="69396" y="314233"/>
                </a:lnTo>
                <a:lnTo>
                  <a:pt x="70076" y="322598"/>
                </a:lnTo>
                <a:lnTo>
                  <a:pt x="71522" y="330159"/>
                </a:lnTo>
                <a:lnTo>
                  <a:pt x="73478" y="337184"/>
                </a:lnTo>
                <a:lnTo>
                  <a:pt x="75774" y="343852"/>
                </a:lnTo>
                <a:lnTo>
                  <a:pt x="78297" y="350281"/>
                </a:lnTo>
                <a:lnTo>
                  <a:pt x="80971" y="356552"/>
                </a:lnTo>
                <a:lnTo>
                  <a:pt x="83747" y="362717"/>
                </a:lnTo>
                <a:lnTo>
                  <a:pt x="86830" y="374858"/>
                </a:lnTo>
                <a:lnTo>
                  <a:pt x="87652" y="380874"/>
                </a:lnTo>
                <a:lnTo>
                  <a:pt x="89192" y="385877"/>
                </a:lnTo>
                <a:lnTo>
                  <a:pt x="91211" y="390204"/>
                </a:lnTo>
                <a:lnTo>
                  <a:pt x="93550" y="394082"/>
                </a:lnTo>
                <a:lnTo>
                  <a:pt x="96100" y="397658"/>
                </a:lnTo>
                <a:lnTo>
                  <a:pt x="98794" y="401035"/>
                </a:lnTo>
                <a:lnTo>
                  <a:pt x="101581" y="404278"/>
                </a:lnTo>
                <a:lnTo>
                  <a:pt x="103439" y="407433"/>
                </a:lnTo>
                <a:lnTo>
                  <a:pt x="106422" y="416979"/>
                </a:lnTo>
                <a:lnTo>
                  <a:pt x="107156" y="41969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38600"/>
            <a:ext cx="7772400" cy="2438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 Rounded MT Bold" pitchFamily="34" charset="0"/>
              </a:rPr>
              <a:t>Lone pairs (non-bonding domains) create a larger region of negative charge than bonding domains and thus push the adjacently bonded atoms even farther away from each other than normal</a:t>
            </a:r>
          </a:p>
        </p:txBody>
      </p:sp>
      <p:pic>
        <p:nvPicPr>
          <p:cNvPr id="398340" name="Picture 4" descr="fatth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2771"/>
            <a:ext cx="3505200" cy="347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70" name="Text Box 103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Aspirin works because of its shape!</a:t>
            </a:r>
          </a:p>
        </p:txBody>
      </p:sp>
      <p:sp>
        <p:nvSpPr>
          <p:cNvPr id="3077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pic>
        <p:nvPicPr>
          <p:cNvPr id="53250" name="Picture 2" descr="http://upload.wikimedia.org/wikipedia/commons/thumb/f/fe/Competitive_inhibition.svg/400px-Competitive_inhibit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237514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2590" y="1981200"/>
            <a:ext cx="2339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ndara" pitchFamily="34" charset="0"/>
                <a:cs typeface="Arial" pitchFamily="34" charset="0"/>
              </a:rPr>
              <a:t>Prostaglandin which causes inflammation (swelling) is produced by the </a:t>
            </a:r>
          </a:p>
          <a:p>
            <a:pPr algn="ctr"/>
            <a:r>
              <a:rPr lang="en-US" sz="1800" dirty="0">
                <a:latin typeface="Candara" pitchFamily="34" charset="0"/>
                <a:cs typeface="Arial" pitchFamily="34" charset="0"/>
              </a:rPr>
              <a:t>COX-1 and COX-2 enzymes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019800" y="2209800"/>
            <a:ext cx="762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38800" y="3200400"/>
            <a:ext cx="1295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75174" y="4364534"/>
            <a:ext cx="2339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ndara" pitchFamily="34" charset="0"/>
                <a:cs typeface="Arial" pitchFamily="34" charset="0"/>
              </a:rPr>
              <a:t>Aspirin can block the substrate from bonding to the COX-1 or COX-2 enzyme thus preventing the production of prostaglandin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4572000"/>
            <a:ext cx="1370653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61223"/>
              </p:ext>
            </p:extLst>
          </p:nvPr>
        </p:nvGraphicFramePr>
        <p:xfrm>
          <a:off x="455726" y="1570037"/>
          <a:ext cx="2082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Document" r:id="rId3" imgW="1266825" imgH="1390650" progId="">
                  <p:embed/>
                </p:oleObj>
              </mc:Choice>
              <mc:Fallback>
                <p:oleObj name="Document" r:id="rId3" imgW="1266825" imgH="1390650" progId="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26" y="1570037"/>
                        <a:ext cx="2082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85812"/>
              </p:ext>
            </p:extLst>
          </p:nvPr>
        </p:nvGraphicFramePr>
        <p:xfrm>
          <a:off x="3585369" y="2396444"/>
          <a:ext cx="200501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Document" r:id="rId5" imgW="1266825" imgH="885825" progId="">
                  <p:embed/>
                </p:oleObj>
              </mc:Choice>
              <mc:Fallback>
                <p:oleObj name="Document" r:id="rId5" imgW="1266825" imgH="885825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369" y="2396444"/>
                        <a:ext cx="200501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99664"/>
              </p:ext>
            </p:extLst>
          </p:nvPr>
        </p:nvGraphicFramePr>
        <p:xfrm>
          <a:off x="6579868" y="2518001"/>
          <a:ext cx="20812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Document" r:id="rId7" imgW="1266825" imgH="381000" progId="">
                  <p:embed/>
                </p:oleObj>
              </mc:Choice>
              <mc:Fallback>
                <p:oleObj name="Document" r:id="rId7" imgW="1266825" imgH="381000" progId="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868" y="2518001"/>
                        <a:ext cx="20812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44975" y="1410005"/>
            <a:ext cx="12866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0" dirty="0"/>
              <a:t>..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7321556" y="1752600"/>
            <a:ext cx="557213" cy="1689101"/>
            <a:chOff x="4612" y="1104"/>
            <a:chExt cx="351" cy="1064"/>
          </a:xfrm>
        </p:grpSpPr>
        <p:sp>
          <p:nvSpPr>
            <p:cNvPr id="24608" name="Text Box 7"/>
            <p:cNvSpPr txBox="1">
              <a:spLocks noChangeArrowheads="1"/>
            </p:cNvSpPr>
            <p:nvPr/>
          </p:nvSpPr>
          <p:spPr bwMode="auto">
            <a:xfrm>
              <a:off x="4612" y="1104"/>
              <a:ext cx="33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0" dirty="0"/>
                <a:t>..</a:t>
              </a:r>
            </a:p>
          </p:txBody>
        </p:sp>
        <p:sp>
          <p:nvSpPr>
            <p:cNvPr id="24609" name="Text Box 8"/>
            <p:cNvSpPr txBox="1">
              <a:spLocks noChangeArrowheads="1"/>
            </p:cNvSpPr>
            <p:nvPr/>
          </p:nvSpPr>
          <p:spPr bwMode="auto">
            <a:xfrm>
              <a:off x="4627" y="1586"/>
              <a:ext cx="33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0" dirty="0"/>
                <a:t>..</a:t>
              </a:r>
            </a:p>
          </p:txBody>
        </p:sp>
      </p:grpSp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236538" y="4546600"/>
            <a:ext cx="2151063" cy="2216150"/>
            <a:chOff x="149" y="2864"/>
            <a:chExt cx="1355" cy="1396"/>
          </a:xfrm>
        </p:grpSpPr>
        <p:sp>
          <p:nvSpPr>
            <p:cNvPr id="378890" name="Text Box 10"/>
            <p:cNvSpPr txBox="1">
              <a:spLocks noChangeArrowheads="1"/>
            </p:cNvSpPr>
            <p:nvPr/>
          </p:nvSpPr>
          <p:spPr bwMode="auto">
            <a:xfrm>
              <a:off x="720" y="3972"/>
              <a:ext cx="7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109.5°</a:t>
              </a:r>
            </a:p>
          </p:txBody>
        </p:sp>
        <p:sp>
          <p:nvSpPr>
            <p:cNvPr id="24607" name="Freeform 11"/>
            <p:cNvSpPr>
              <a:spLocks/>
            </p:cNvSpPr>
            <p:nvPr/>
          </p:nvSpPr>
          <p:spPr bwMode="auto">
            <a:xfrm rot="16200000">
              <a:off x="-235" y="3248"/>
              <a:ext cx="1200" cy="432"/>
            </a:xfrm>
            <a:custGeom>
              <a:avLst/>
              <a:gdLst>
                <a:gd name="T0" fmla="*/ 0 w 480"/>
                <a:gd name="T1" fmla="*/ 432 h 240"/>
                <a:gd name="T2" fmla="*/ 600 w 480"/>
                <a:gd name="T3" fmla="*/ 0 h 240"/>
                <a:gd name="T4" fmla="*/ 1200 w 480"/>
                <a:gd name="T5" fmla="*/ 432 h 240"/>
                <a:gd name="T6" fmla="*/ 0 60000 65536"/>
                <a:gd name="T7" fmla="*/ 0 60000 65536"/>
                <a:gd name="T8" fmla="*/ 0 60000 65536"/>
                <a:gd name="T9" fmla="*/ 0 w 480"/>
                <a:gd name="T10" fmla="*/ 0 h 240"/>
                <a:gd name="T11" fmla="*/ 480 w 48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40">
                  <a:moveTo>
                    <a:pt x="0" y="240"/>
                  </a:moveTo>
                  <a:cubicBezTo>
                    <a:pt x="0" y="120"/>
                    <a:pt x="88" y="0"/>
                    <a:pt x="240" y="0"/>
                  </a:cubicBezTo>
                  <a:cubicBezTo>
                    <a:pt x="392" y="0"/>
                    <a:pt x="480" y="96"/>
                    <a:pt x="480" y="24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12"/>
          <p:cNvGrpSpPr>
            <a:grpSpLocks/>
          </p:cNvGrpSpPr>
          <p:nvPr/>
        </p:nvGrpSpPr>
        <p:grpSpPr bwMode="auto">
          <a:xfrm>
            <a:off x="3455988" y="5631659"/>
            <a:ext cx="2649538" cy="989013"/>
            <a:chOff x="2247" y="3544"/>
            <a:chExt cx="1669" cy="623"/>
          </a:xfrm>
        </p:grpSpPr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2247" y="3879"/>
              <a:ext cx="133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107°</a:t>
              </a:r>
            </a:p>
          </p:txBody>
        </p:sp>
        <p:sp>
          <p:nvSpPr>
            <p:cNvPr id="24605" name="Freeform 14"/>
            <p:cNvSpPr>
              <a:spLocks/>
            </p:cNvSpPr>
            <p:nvPr/>
          </p:nvSpPr>
          <p:spPr bwMode="auto">
            <a:xfrm>
              <a:off x="3381" y="3544"/>
              <a:ext cx="535" cy="567"/>
            </a:xfrm>
            <a:custGeom>
              <a:avLst/>
              <a:gdLst>
                <a:gd name="T0" fmla="*/ 103 w 535"/>
                <a:gd name="T1" fmla="*/ 855 h 855"/>
                <a:gd name="T2" fmla="*/ 535 w 535"/>
                <a:gd name="T3" fmla="*/ 423 h 855"/>
                <a:gd name="T4" fmla="*/ 0 w 535"/>
                <a:gd name="T5" fmla="*/ 0 h 855"/>
                <a:gd name="T6" fmla="*/ 0 60000 65536"/>
                <a:gd name="T7" fmla="*/ 0 60000 65536"/>
                <a:gd name="T8" fmla="*/ 0 60000 65536"/>
                <a:gd name="T9" fmla="*/ 0 w 535"/>
                <a:gd name="T10" fmla="*/ 0 h 855"/>
                <a:gd name="T11" fmla="*/ 535 w 535"/>
                <a:gd name="T12" fmla="*/ 855 h 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5" h="855">
                  <a:moveTo>
                    <a:pt x="103" y="855"/>
                  </a:moveTo>
                  <a:cubicBezTo>
                    <a:pt x="319" y="855"/>
                    <a:pt x="535" y="697"/>
                    <a:pt x="535" y="423"/>
                  </a:cubicBezTo>
                  <a:cubicBezTo>
                    <a:pt x="535" y="149"/>
                    <a:pt x="264" y="104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61550" y="5577007"/>
            <a:ext cx="2298700" cy="1066800"/>
            <a:chOff x="3793" y="3462"/>
            <a:chExt cx="1448" cy="672"/>
          </a:xfrm>
        </p:grpSpPr>
        <p:sp>
          <p:nvSpPr>
            <p:cNvPr id="378896" name="Text Box 16"/>
            <p:cNvSpPr txBox="1">
              <a:spLocks noChangeArrowheads="1"/>
            </p:cNvSpPr>
            <p:nvPr/>
          </p:nvSpPr>
          <p:spPr bwMode="auto">
            <a:xfrm>
              <a:off x="3793" y="3846"/>
              <a:ext cx="1448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104.5°</a:t>
              </a:r>
            </a:p>
          </p:txBody>
        </p:sp>
        <p:sp>
          <p:nvSpPr>
            <p:cNvPr id="24603" name="Line 17"/>
            <p:cNvSpPr>
              <a:spLocks noChangeShapeType="1"/>
            </p:cNvSpPr>
            <p:nvPr/>
          </p:nvSpPr>
          <p:spPr bwMode="auto">
            <a:xfrm flipV="1">
              <a:off x="4775" y="346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7" name="Picture 19" descr="methan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0600" r="22350" b="18405"/>
          <a:stretch>
            <a:fillRect/>
          </a:stretch>
        </p:blipFill>
        <p:spPr bwMode="auto">
          <a:xfrm>
            <a:off x="273957" y="3825875"/>
            <a:ext cx="2446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137400" y="4185106"/>
            <a:ext cx="685800" cy="971550"/>
            <a:chOff x="4493" y="2363"/>
            <a:chExt cx="432" cy="612"/>
          </a:xfrm>
        </p:grpSpPr>
        <p:sp>
          <p:nvSpPr>
            <p:cNvPr id="24599" name="Freeform 20"/>
            <p:cNvSpPr>
              <a:spLocks/>
            </p:cNvSpPr>
            <p:nvPr/>
          </p:nvSpPr>
          <p:spPr bwMode="auto">
            <a:xfrm rot="4411249">
              <a:off x="4403" y="2453"/>
              <a:ext cx="612" cy="432"/>
            </a:xfrm>
            <a:custGeom>
              <a:avLst/>
              <a:gdLst>
                <a:gd name="T0" fmla="*/ 611 w 1019"/>
                <a:gd name="T1" fmla="*/ 232 h 646"/>
                <a:gd name="T2" fmla="*/ 602 w 1019"/>
                <a:gd name="T3" fmla="*/ 249 h 646"/>
                <a:gd name="T4" fmla="*/ 589 w 1019"/>
                <a:gd name="T5" fmla="*/ 269 h 646"/>
                <a:gd name="T6" fmla="*/ 572 w 1019"/>
                <a:gd name="T7" fmla="*/ 285 h 646"/>
                <a:gd name="T8" fmla="*/ 547 w 1019"/>
                <a:gd name="T9" fmla="*/ 305 h 646"/>
                <a:gd name="T10" fmla="*/ 521 w 1019"/>
                <a:gd name="T11" fmla="*/ 320 h 646"/>
                <a:gd name="T12" fmla="*/ 489 w 1019"/>
                <a:gd name="T13" fmla="*/ 339 h 646"/>
                <a:gd name="T14" fmla="*/ 459 w 1019"/>
                <a:gd name="T15" fmla="*/ 352 h 646"/>
                <a:gd name="T16" fmla="*/ 420 w 1019"/>
                <a:gd name="T17" fmla="*/ 368 h 646"/>
                <a:gd name="T18" fmla="*/ 387 w 1019"/>
                <a:gd name="T19" fmla="*/ 382 h 646"/>
                <a:gd name="T20" fmla="*/ 348 w 1019"/>
                <a:gd name="T21" fmla="*/ 395 h 646"/>
                <a:gd name="T22" fmla="*/ 313 w 1019"/>
                <a:gd name="T23" fmla="*/ 404 h 646"/>
                <a:gd name="T24" fmla="*/ 273 w 1019"/>
                <a:gd name="T25" fmla="*/ 415 h 646"/>
                <a:gd name="T26" fmla="*/ 240 w 1019"/>
                <a:gd name="T27" fmla="*/ 421 h 646"/>
                <a:gd name="T28" fmla="*/ 202 w 1019"/>
                <a:gd name="T29" fmla="*/ 427 h 646"/>
                <a:gd name="T30" fmla="*/ 172 w 1019"/>
                <a:gd name="T31" fmla="*/ 431 h 646"/>
                <a:gd name="T32" fmla="*/ 140 w 1019"/>
                <a:gd name="T33" fmla="*/ 432 h 646"/>
                <a:gd name="T34" fmla="*/ 116 w 1019"/>
                <a:gd name="T35" fmla="*/ 431 h 646"/>
                <a:gd name="T36" fmla="*/ 91 w 1019"/>
                <a:gd name="T37" fmla="*/ 427 h 646"/>
                <a:gd name="T38" fmla="*/ 73 w 1019"/>
                <a:gd name="T39" fmla="*/ 419 h 646"/>
                <a:gd name="T40" fmla="*/ 54 w 1019"/>
                <a:gd name="T41" fmla="*/ 401 h 646"/>
                <a:gd name="T42" fmla="*/ 41 w 1019"/>
                <a:gd name="T43" fmla="*/ 385 h 646"/>
                <a:gd name="T44" fmla="*/ 26 w 1019"/>
                <a:gd name="T45" fmla="*/ 358 h 646"/>
                <a:gd name="T46" fmla="*/ 17 w 1019"/>
                <a:gd name="T47" fmla="*/ 332 h 646"/>
                <a:gd name="T48" fmla="*/ 8 w 1019"/>
                <a:gd name="T49" fmla="*/ 301 h 646"/>
                <a:gd name="T50" fmla="*/ 4 w 1019"/>
                <a:gd name="T51" fmla="*/ 272 h 646"/>
                <a:gd name="T52" fmla="*/ 1 w 1019"/>
                <a:gd name="T53" fmla="*/ 236 h 646"/>
                <a:gd name="T54" fmla="*/ 1 w 1019"/>
                <a:gd name="T55" fmla="*/ 205 h 646"/>
                <a:gd name="T56" fmla="*/ 2 w 1019"/>
                <a:gd name="T57" fmla="*/ 170 h 646"/>
                <a:gd name="T58" fmla="*/ 7 w 1019"/>
                <a:gd name="T59" fmla="*/ 140 h 646"/>
                <a:gd name="T60" fmla="*/ 14 w 1019"/>
                <a:gd name="T61" fmla="*/ 107 h 646"/>
                <a:gd name="T62" fmla="*/ 23 w 1019"/>
                <a:gd name="T63" fmla="*/ 82 h 646"/>
                <a:gd name="T64" fmla="*/ 36 w 1019"/>
                <a:gd name="T65" fmla="*/ 54 h 646"/>
                <a:gd name="T66" fmla="*/ 49 w 1019"/>
                <a:gd name="T67" fmla="*/ 35 h 646"/>
                <a:gd name="T68" fmla="*/ 68 w 1019"/>
                <a:gd name="T69" fmla="*/ 17 h 646"/>
                <a:gd name="T70" fmla="*/ 85 w 1019"/>
                <a:gd name="T71" fmla="*/ 8 h 646"/>
                <a:gd name="T72" fmla="*/ 109 w 1019"/>
                <a:gd name="T73" fmla="*/ 1 h 646"/>
                <a:gd name="T74" fmla="*/ 132 w 1019"/>
                <a:gd name="T75" fmla="*/ 0 h 646"/>
                <a:gd name="T76" fmla="*/ 164 w 1019"/>
                <a:gd name="T77" fmla="*/ 1 h 646"/>
                <a:gd name="T78" fmla="*/ 193 w 1019"/>
                <a:gd name="T79" fmla="*/ 4 h 646"/>
                <a:gd name="T80" fmla="*/ 230 w 1019"/>
                <a:gd name="T81" fmla="*/ 9 h 646"/>
                <a:gd name="T82" fmla="*/ 262 w 1019"/>
                <a:gd name="T83" fmla="*/ 16 h 646"/>
                <a:gd name="T84" fmla="*/ 302 w 1019"/>
                <a:gd name="T85" fmla="*/ 25 h 646"/>
                <a:gd name="T86" fmla="*/ 337 w 1019"/>
                <a:gd name="T87" fmla="*/ 34 h 646"/>
                <a:gd name="T88" fmla="*/ 377 w 1019"/>
                <a:gd name="T89" fmla="*/ 47 h 646"/>
                <a:gd name="T90" fmla="*/ 411 w 1019"/>
                <a:gd name="T91" fmla="*/ 60 h 646"/>
                <a:gd name="T92" fmla="*/ 449 w 1019"/>
                <a:gd name="T93" fmla="*/ 74 h 646"/>
                <a:gd name="T94" fmla="*/ 479 w 1019"/>
                <a:gd name="T95" fmla="*/ 89 h 646"/>
                <a:gd name="T96" fmla="*/ 513 w 1019"/>
                <a:gd name="T97" fmla="*/ 106 h 646"/>
                <a:gd name="T98" fmla="*/ 539 w 1019"/>
                <a:gd name="T99" fmla="*/ 122 h 646"/>
                <a:gd name="T100" fmla="*/ 566 w 1019"/>
                <a:gd name="T101" fmla="*/ 142 h 646"/>
                <a:gd name="T102" fmla="*/ 584 w 1019"/>
                <a:gd name="T103" fmla="*/ 158 h 646"/>
                <a:gd name="T104" fmla="*/ 600 w 1019"/>
                <a:gd name="T105" fmla="*/ 177 h 646"/>
                <a:gd name="T106" fmla="*/ 608 w 1019"/>
                <a:gd name="T107" fmla="*/ 195 h 646"/>
                <a:gd name="T108" fmla="*/ 612 w 1019"/>
                <a:gd name="T109" fmla="*/ 216 h 6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9"/>
                <a:gd name="T166" fmla="*/ 0 h 646"/>
                <a:gd name="T167" fmla="*/ 1019 w 1019"/>
                <a:gd name="T168" fmla="*/ 646 h 6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9" h="646">
                  <a:moveTo>
                    <a:pt x="1019" y="323"/>
                  </a:moveTo>
                  <a:lnTo>
                    <a:pt x="1019" y="323"/>
                  </a:lnTo>
                  <a:lnTo>
                    <a:pt x="1019" y="331"/>
                  </a:lnTo>
                  <a:lnTo>
                    <a:pt x="1019" y="339"/>
                  </a:lnTo>
                  <a:lnTo>
                    <a:pt x="1017" y="339"/>
                  </a:lnTo>
                  <a:lnTo>
                    <a:pt x="1017" y="347"/>
                  </a:lnTo>
                  <a:lnTo>
                    <a:pt x="1015" y="349"/>
                  </a:lnTo>
                  <a:lnTo>
                    <a:pt x="1013" y="355"/>
                  </a:lnTo>
                  <a:lnTo>
                    <a:pt x="1013" y="357"/>
                  </a:lnTo>
                  <a:lnTo>
                    <a:pt x="1009" y="363"/>
                  </a:lnTo>
                  <a:lnTo>
                    <a:pt x="1009" y="364"/>
                  </a:lnTo>
                  <a:lnTo>
                    <a:pt x="1005" y="370"/>
                  </a:lnTo>
                  <a:lnTo>
                    <a:pt x="1003" y="372"/>
                  </a:lnTo>
                  <a:lnTo>
                    <a:pt x="999" y="378"/>
                  </a:lnTo>
                  <a:lnTo>
                    <a:pt x="999" y="380"/>
                  </a:lnTo>
                  <a:lnTo>
                    <a:pt x="994" y="386"/>
                  </a:lnTo>
                  <a:lnTo>
                    <a:pt x="994" y="388"/>
                  </a:lnTo>
                  <a:lnTo>
                    <a:pt x="988" y="394"/>
                  </a:lnTo>
                  <a:lnTo>
                    <a:pt x="986" y="396"/>
                  </a:lnTo>
                  <a:lnTo>
                    <a:pt x="980" y="402"/>
                  </a:lnTo>
                  <a:lnTo>
                    <a:pt x="978" y="404"/>
                  </a:lnTo>
                  <a:lnTo>
                    <a:pt x="972" y="410"/>
                  </a:lnTo>
                  <a:lnTo>
                    <a:pt x="970" y="412"/>
                  </a:lnTo>
                  <a:lnTo>
                    <a:pt x="962" y="418"/>
                  </a:lnTo>
                  <a:lnTo>
                    <a:pt x="962" y="420"/>
                  </a:lnTo>
                  <a:lnTo>
                    <a:pt x="954" y="426"/>
                  </a:lnTo>
                  <a:lnTo>
                    <a:pt x="952" y="426"/>
                  </a:lnTo>
                  <a:lnTo>
                    <a:pt x="944" y="434"/>
                  </a:lnTo>
                  <a:lnTo>
                    <a:pt x="942" y="434"/>
                  </a:lnTo>
                  <a:lnTo>
                    <a:pt x="932" y="440"/>
                  </a:lnTo>
                  <a:lnTo>
                    <a:pt x="930" y="442"/>
                  </a:lnTo>
                  <a:lnTo>
                    <a:pt x="922" y="448"/>
                  </a:lnTo>
                  <a:lnTo>
                    <a:pt x="918" y="450"/>
                  </a:lnTo>
                  <a:lnTo>
                    <a:pt x="910" y="456"/>
                  </a:lnTo>
                  <a:lnTo>
                    <a:pt x="908" y="458"/>
                  </a:lnTo>
                  <a:lnTo>
                    <a:pt x="898" y="464"/>
                  </a:lnTo>
                  <a:lnTo>
                    <a:pt x="894" y="466"/>
                  </a:lnTo>
                  <a:lnTo>
                    <a:pt x="884" y="471"/>
                  </a:lnTo>
                  <a:lnTo>
                    <a:pt x="882" y="471"/>
                  </a:lnTo>
                  <a:lnTo>
                    <a:pt x="870" y="477"/>
                  </a:lnTo>
                  <a:lnTo>
                    <a:pt x="868" y="479"/>
                  </a:lnTo>
                  <a:lnTo>
                    <a:pt x="858" y="485"/>
                  </a:lnTo>
                  <a:lnTo>
                    <a:pt x="854" y="487"/>
                  </a:lnTo>
                  <a:lnTo>
                    <a:pt x="844" y="493"/>
                  </a:lnTo>
                  <a:lnTo>
                    <a:pt x="840" y="493"/>
                  </a:lnTo>
                  <a:lnTo>
                    <a:pt x="828" y="499"/>
                  </a:lnTo>
                  <a:lnTo>
                    <a:pt x="826" y="501"/>
                  </a:lnTo>
                  <a:lnTo>
                    <a:pt x="814" y="507"/>
                  </a:lnTo>
                  <a:lnTo>
                    <a:pt x="810" y="507"/>
                  </a:lnTo>
                  <a:lnTo>
                    <a:pt x="798" y="513"/>
                  </a:lnTo>
                  <a:lnTo>
                    <a:pt x="796" y="515"/>
                  </a:lnTo>
                  <a:lnTo>
                    <a:pt x="782" y="519"/>
                  </a:lnTo>
                  <a:lnTo>
                    <a:pt x="780" y="521"/>
                  </a:lnTo>
                  <a:lnTo>
                    <a:pt x="766" y="527"/>
                  </a:lnTo>
                  <a:lnTo>
                    <a:pt x="764" y="527"/>
                  </a:lnTo>
                  <a:lnTo>
                    <a:pt x="750" y="533"/>
                  </a:lnTo>
                  <a:lnTo>
                    <a:pt x="748" y="535"/>
                  </a:lnTo>
                  <a:lnTo>
                    <a:pt x="734" y="539"/>
                  </a:lnTo>
                  <a:lnTo>
                    <a:pt x="730" y="541"/>
                  </a:lnTo>
                  <a:lnTo>
                    <a:pt x="718" y="545"/>
                  </a:lnTo>
                  <a:lnTo>
                    <a:pt x="714" y="547"/>
                  </a:lnTo>
                  <a:lnTo>
                    <a:pt x="700" y="551"/>
                  </a:lnTo>
                  <a:lnTo>
                    <a:pt x="696" y="553"/>
                  </a:lnTo>
                  <a:lnTo>
                    <a:pt x="684" y="557"/>
                  </a:lnTo>
                  <a:lnTo>
                    <a:pt x="680" y="559"/>
                  </a:lnTo>
                  <a:lnTo>
                    <a:pt x="666" y="563"/>
                  </a:lnTo>
                  <a:lnTo>
                    <a:pt x="662" y="565"/>
                  </a:lnTo>
                  <a:lnTo>
                    <a:pt x="648" y="569"/>
                  </a:lnTo>
                  <a:lnTo>
                    <a:pt x="644" y="571"/>
                  </a:lnTo>
                  <a:lnTo>
                    <a:pt x="630" y="575"/>
                  </a:lnTo>
                  <a:lnTo>
                    <a:pt x="628" y="575"/>
                  </a:lnTo>
                  <a:lnTo>
                    <a:pt x="612" y="580"/>
                  </a:lnTo>
                  <a:lnTo>
                    <a:pt x="610" y="580"/>
                  </a:lnTo>
                  <a:lnTo>
                    <a:pt x="596" y="584"/>
                  </a:lnTo>
                  <a:lnTo>
                    <a:pt x="592" y="586"/>
                  </a:lnTo>
                  <a:lnTo>
                    <a:pt x="579" y="590"/>
                  </a:lnTo>
                  <a:lnTo>
                    <a:pt x="575" y="590"/>
                  </a:lnTo>
                  <a:lnTo>
                    <a:pt x="561" y="594"/>
                  </a:lnTo>
                  <a:lnTo>
                    <a:pt x="557" y="596"/>
                  </a:lnTo>
                  <a:lnTo>
                    <a:pt x="543" y="598"/>
                  </a:lnTo>
                  <a:lnTo>
                    <a:pt x="539" y="600"/>
                  </a:lnTo>
                  <a:lnTo>
                    <a:pt x="525" y="604"/>
                  </a:lnTo>
                  <a:lnTo>
                    <a:pt x="521" y="604"/>
                  </a:lnTo>
                  <a:lnTo>
                    <a:pt x="507" y="608"/>
                  </a:lnTo>
                  <a:lnTo>
                    <a:pt x="503" y="608"/>
                  </a:lnTo>
                  <a:lnTo>
                    <a:pt x="489" y="612"/>
                  </a:lnTo>
                  <a:lnTo>
                    <a:pt x="485" y="612"/>
                  </a:lnTo>
                  <a:lnTo>
                    <a:pt x="471" y="616"/>
                  </a:lnTo>
                  <a:lnTo>
                    <a:pt x="469" y="616"/>
                  </a:lnTo>
                  <a:lnTo>
                    <a:pt x="455" y="620"/>
                  </a:lnTo>
                  <a:lnTo>
                    <a:pt x="451" y="620"/>
                  </a:lnTo>
                  <a:lnTo>
                    <a:pt x="437" y="622"/>
                  </a:lnTo>
                  <a:lnTo>
                    <a:pt x="433" y="624"/>
                  </a:lnTo>
                  <a:lnTo>
                    <a:pt x="419" y="626"/>
                  </a:lnTo>
                  <a:lnTo>
                    <a:pt x="417" y="626"/>
                  </a:lnTo>
                  <a:lnTo>
                    <a:pt x="403" y="628"/>
                  </a:lnTo>
                  <a:lnTo>
                    <a:pt x="399" y="630"/>
                  </a:lnTo>
                  <a:lnTo>
                    <a:pt x="385" y="632"/>
                  </a:lnTo>
                  <a:lnTo>
                    <a:pt x="383" y="632"/>
                  </a:lnTo>
                  <a:lnTo>
                    <a:pt x="369" y="634"/>
                  </a:lnTo>
                  <a:lnTo>
                    <a:pt x="365" y="634"/>
                  </a:lnTo>
                  <a:lnTo>
                    <a:pt x="353" y="636"/>
                  </a:lnTo>
                  <a:lnTo>
                    <a:pt x="349" y="636"/>
                  </a:lnTo>
                  <a:lnTo>
                    <a:pt x="337" y="638"/>
                  </a:lnTo>
                  <a:lnTo>
                    <a:pt x="333" y="638"/>
                  </a:lnTo>
                  <a:lnTo>
                    <a:pt x="321" y="640"/>
                  </a:lnTo>
                  <a:lnTo>
                    <a:pt x="317" y="640"/>
                  </a:lnTo>
                  <a:lnTo>
                    <a:pt x="305" y="642"/>
                  </a:lnTo>
                  <a:lnTo>
                    <a:pt x="301" y="642"/>
                  </a:lnTo>
                  <a:lnTo>
                    <a:pt x="289" y="644"/>
                  </a:lnTo>
                  <a:lnTo>
                    <a:pt x="287" y="644"/>
                  </a:lnTo>
                  <a:lnTo>
                    <a:pt x="275" y="644"/>
                  </a:lnTo>
                  <a:lnTo>
                    <a:pt x="273" y="644"/>
                  </a:lnTo>
                  <a:lnTo>
                    <a:pt x="261" y="646"/>
                  </a:lnTo>
                  <a:lnTo>
                    <a:pt x="257" y="646"/>
                  </a:lnTo>
                  <a:lnTo>
                    <a:pt x="247" y="646"/>
                  </a:lnTo>
                  <a:lnTo>
                    <a:pt x="243" y="646"/>
                  </a:lnTo>
                  <a:lnTo>
                    <a:pt x="233" y="646"/>
                  </a:lnTo>
                  <a:lnTo>
                    <a:pt x="231" y="646"/>
                  </a:lnTo>
                  <a:lnTo>
                    <a:pt x="219" y="646"/>
                  </a:lnTo>
                  <a:lnTo>
                    <a:pt x="217" y="646"/>
                  </a:lnTo>
                  <a:lnTo>
                    <a:pt x="207" y="646"/>
                  </a:lnTo>
                  <a:lnTo>
                    <a:pt x="205" y="646"/>
                  </a:lnTo>
                  <a:lnTo>
                    <a:pt x="195" y="644"/>
                  </a:lnTo>
                  <a:lnTo>
                    <a:pt x="193" y="644"/>
                  </a:lnTo>
                  <a:lnTo>
                    <a:pt x="183" y="644"/>
                  </a:lnTo>
                  <a:lnTo>
                    <a:pt x="181" y="644"/>
                  </a:lnTo>
                  <a:lnTo>
                    <a:pt x="173" y="642"/>
                  </a:lnTo>
                  <a:lnTo>
                    <a:pt x="171" y="642"/>
                  </a:lnTo>
                  <a:lnTo>
                    <a:pt x="162" y="640"/>
                  </a:lnTo>
                  <a:lnTo>
                    <a:pt x="160" y="640"/>
                  </a:lnTo>
                  <a:lnTo>
                    <a:pt x="152" y="638"/>
                  </a:lnTo>
                  <a:lnTo>
                    <a:pt x="150" y="638"/>
                  </a:lnTo>
                  <a:lnTo>
                    <a:pt x="142" y="634"/>
                  </a:lnTo>
                  <a:lnTo>
                    <a:pt x="140" y="634"/>
                  </a:lnTo>
                  <a:lnTo>
                    <a:pt x="134" y="630"/>
                  </a:lnTo>
                  <a:lnTo>
                    <a:pt x="132" y="630"/>
                  </a:lnTo>
                  <a:lnTo>
                    <a:pt x="124" y="626"/>
                  </a:lnTo>
                  <a:lnTo>
                    <a:pt x="122" y="626"/>
                  </a:lnTo>
                  <a:lnTo>
                    <a:pt x="114" y="620"/>
                  </a:lnTo>
                  <a:lnTo>
                    <a:pt x="106" y="614"/>
                  </a:lnTo>
                  <a:lnTo>
                    <a:pt x="104" y="614"/>
                  </a:lnTo>
                  <a:lnTo>
                    <a:pt x="98" y="608"/>
                  </a:lnTo>
                  <a:lnTo>
                    <a:pt x="96" y="606"/>
                  </a:lnTo>
                  <a:lnTo>
                    <a:pt x="90" y="600"/>
                  </a:lnTo>
                  <a:lnTo>
                    <a:pt x="88" y="598"/>
                  </a:lnTo>
                  <a:lnTo>
                    <a:pt x="82" y="592"/>
                  </a:lnTo>
                  <a:lnTo>
                    <a:pt x="82" y="590"/>
                  </a:lnTo>
                  <a:lnTo>
                    <a:pt x="76" y="584"/>
                  </a:lnTo>
                  <a:lnTo>
                    <a:pt x="74" y="582"/>
                  </a:lnTo>
                  <a:lnTo>
                    <a:pt x="68" y="577"/>
                  </a:lnTo>
                  <a:lnTo>
                    <a:pt x="68" y="575"/>
                  </a:lnTo>
                  <a:lnTo>
                    <a:pt x="62" y="567"/>
                  </a:lnTo>
                  <a:lnTo>
                    <a:pt x="60" y="565"/>
                  </a:lnTo>
                  <a:lnTo>
                    <a:pt x="56" y="557"/>
                  </a:lnTo>
                  <a:lnTo>
                    <a:pt x="54" y="555"/>
                  </a:lnTo>
                  <a:lnTo>
                    <a:pt x="50" y="547"/>
                  </a:lnTo>
                  <a:lnTo>
                    <a:pt x="48" y="543"/>
                  </a:lnTo>
                  <a:lnTo>
                    <a:pt x="44" y="535"/>
                  </a:lnTo>
                  <a:lnTo>
                    <a:pt x="44" y="533"/>
                  </a:lnTo>
                  <a:lnTo>
                    <a:pt x="38" y="523"/>
                  </a:lnTo>
                  <a:lnTo>
                    <a:pt x="38" y="521"/>
                  </a:lnTo>
                  <a:lnTo>
                    <a:pt x="34" y="513"/>
                  </a:lnTo>
                  <a:lnTo>
                    <a:pt x="34" y="509"/>
                  </a:lnTo>
                  <a:lnTo>
                    <a:pt x="30" y="501"/>
                  </a:lnTo>
                  <a:lnTo>
                    <a:pt x="28" y="497"/>
                  </a:lnTo>
                  <a:lnTo>
                    <a:pt x="26" y="487"/>
                  </a:lnTo>
                  <a:lnTo>
                    <a:pt x="24" y="485"/>
                  </a:lnTo>
                  <a:lnTo>
                    <a:pt x="22" y="475"/>
                  </a:lnTo>
                  <a:lnTo>
                    <a:pt x="20" y="473"/>
                  </a:lnTo>
                  <a:lnTo>
                    <a:pt x="18" y="464"/>
                  </a:lnTo>
                  <a:lnTo>
                    <a:pt x="18" y="460"/>
                  </a:lnTo>
                  <a:lnTo>
                    <a:pt x="14" y="450"/>
                  </a:lnTo>
                  <a:lnTo>
                    <a:pt x="14" y="448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0" y="422"/>
                  </a:lnTo>
                  <a:lnTo>
                    <a:pt x="8" y="420"/>
                  </a:lnTo>
                  <a:lnTo>
                    <a:pt x="8" y="408"/>
                  </a:lnTo>
                  <a:lnTo>
                    <a:pt x="6" y="406"/>
                  </a:lnTo>
                  <a:lnTo>
                    <a:pt x="6" y="394"/>
                  </a:lnTo>
                  <a:lnTo>
                    <a:pt x="4" y="392"/>
                  </a:lnTo>
                  <a:lnTo>
                    <a:pt x="4" y="380"/>
                  </a:lnTo>
                  <a:lnTo>
                    <a:pt x="4" y="378"/>
                  </a:lnTo>
                  <a:lnTo>
                    <a:pt x="2" y="366"/>
                  </a:lnTo>
                  <a:lnTo>
                    <a:pt x="2" y="364"/>
                  </a:lnTo>
                  <a:lnTo>
                    <a:pt x="2" y="353"/>
                  </a:lnTo>
                  <a:lnTo>
                    <a:pt x="2" y="351"/>
                  </a:lnTo>
                  <a:lnTo>
                    <a:pt x="2" y="339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11"/>
                  </a:lnTo>
                  <a:lnTo>
                    <a:pt x="2" y="307"/>
                  </a:lnTo>
                  <a:lnTo>
                    <a:pt x="2" y="295"/>
                  </a:lnTo>
                  <a:lnTo>
                    <a:pt x="2" y="293"/>
                  </a:lnTo>
                  <a:lnTo>
                    <a:pt x="2" y="281"/>
                  </a:lnTo>
                  <a:lnTo>
                    <a:pt x="2" y="279"/>
                  </a:lnTo>
                  <a:lnTo>
                    <a:pt x="4" y="267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6" y="252"/>
                  </a:lnTo>
                  <a:lnTo>
                    <a:pt x="6" y="240"/>
                  </a:lnTo>
                  <a:lnTo>
                    <a:pt x="8" y="238"/>
                  </a:lnTo>
                  <a:lnTo>
                    <a:pt x="8" y="226"/>
                  </a:lnTo>
                  <a:lnTo>
                    <a:pt x="10" y="224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8" y="186"/>
                  </a:lnTo>
                  <a:lnTo>
                    <a:pt x="18" y="182"/>
                  </a:lnTo>
                  <a:lnTo>
                    <a:pt x="20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26" y="158"/>
                  </a:lnTo>
                  <a:lnTo>
                    <a:pt x="28" y="148"/>
                  </a:lnTo>
                  <a:lnTo>
                    <a:pt x="30" y="145"/>
                  </a:lnTo>
                  <a:lnTo>
                    <a:pt x="34" y="137"/>
                  </a:lnTo>
                  <a:lnTo>
                    <a:pt x="34" y="133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8" y="103"/>
                  </a:lnTo>
                  <a:lnTo>
                    <a:pt x="50" y="99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60" y="81"/>
                  </a:lnTo>
                  <a:lnTo>
                    <a:pt x="62" y="79"/>
                  </a:lnTo>
                  <a:lnTo>
                    <a:pt x="68" y="71"/>
                  </a:lnTo>
                  <a:lnTo>
                    <a:pt x="68" y="69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82" y="55"/>
                  </a:lnTo>
                  <a:lnTo>
                    <a:pt x="82" y="53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6" y="39"/>
                  </a:lnTo>
                  <a:lnTo>
                    <a:pt x="98" y="38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14" y="26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71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73" y="2"/>
                  </a:lnTo>
                  <a:lnTo>
                    <a:pt x="275" y="2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301" y="4"/>
                  </a:lnTo>
                  <a:lnTo>
                    <a:pt x="305" y="4"/>
                  </a:lnTo>
                  <a:lnTo>
                    <a:pt x="317" y="6"/>
                  </a:lnTo>
                  <a:lnTo>
                    <a:pt x="321" y="6"/>
                  </a:lnTo>
                  <a:lnTo>
                    <a:pt x="333" y="8"/>
                  </a:lnTo>
                  <a:lnTo>
                    <a:pt x="337" y="8"/>
                  </a:lnTo>
                  <a:lnTo>
                    <a:pt x="349" y="10"/>
                  </a:lnTo>
                  <a:lnTo>
                    <a:pt x="353" y="10"/>
                  </a:lnTo>
                  <a:lnTo>
                    <a:pt x="365" y="12"/>
                  </a:lnTo>
                  <a:lnTo>
                    <a:pt x="369" y="12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99" y="16"/>
                  </a:lnTo>
                  <a:lnTo>
                    <a:pt x="403" y="18"/>
                  </a:lnTo>
                  <a:lnTo>
                    <a:pt x="417" y="20"/>
                  </a:lnTo>
                  <a:lnTo>
                    <a:pt x="419" y="20"/>
                  </a:lnTo>
                  <a:lnTo>
                    <a:pt x="433" y="22"/>
                  </a:lnTo>
                  <a:lnTo>
                    <a:pt x="437" y="24"/>
                  </a:lnTo>
                  <a:lnTo>
                    <a:pt x="451" y="26"/>
                  </a:lnTo>
                  <a:lnTo>
                    <a:pt x="455" y="26"/>
                  </a:lnTo>
                  <a:lnTo>
                    <a:pt x="469" y="30"/>
                  </a:lnTo>
                  <a:lnTo>
                    <a:pt x="471" y="30"/>
                  </a:lnTo>
                  <a:lnTo>
                    <a:pt x="485" y="34"/>
                  </a:lnTo>
                  <a:lnTo>
                    <a:pt x="489" y="34"/>
                  </a:lnTo>
                  <a:lnTo>
                    <a:pt x="503" y="38"/>
                  </a:lnTo>
                  <a:lnTo>
                    <a:pt x="507" y="38"/>
                  </a:lnTo>
                  <a:lnTo>
                    <a:pt x="521" y="41"/>
                  </a:lnTo>
                  <a:lnTo>
                    <a:pt x="525" y="41"/>
                  </a:lnTo>
                  <a:lnTo>
                    <a:pt x="539" y="45"/>
                  </a:lnTo>
                  <a:lnTo>
                    <a:pt x="543" y="47"/>
                  </a:lnTo>
                  <a:lnTo>
                    <a:pt x="557" y="49"/>
                  </a:lnTo>
                  <a:lnTo>
                    <a:pt x="561" y="51"/>
                  </a:lnTo>
                  <a:lnTo>
                    <a:pt x="575" y="55"/>
                  </a:lnTo>
                  <a:lnTo>
                    <a:pt x="579" y="55"/>
                  </a:lnTo>
                  <a:lnTo>
                    <a:pt x="592" y="59"/>
                  </a:lnTo>
                  <a:lnTo>
                    <a:pt x="596" y="61"/>
                  </a:lnTo>
                  <a:lnTo>
                    <a:pt x="610" y="65"/>
                  </a:lnTo>
                  <a:lnTo>
                    <a:pt x="612" y="65"/>
                  </a:lnTo>
                  <a:lnTo>
                    <a:pt x="628" y="71"/>
                  </a:lnTo>
                  <a:lnTo>
                    <a:pt x="630" y="71"/>
                  </a:lnTo>
                  <a:lnTo>
                    <a:pt x="644" y="75"/>
                  </a:lnTo>
                  <a:lnTo>
                    <a:pt x="648" y="77"/>
                  </a:lnTo>
                  <a:lnTo>
                    <a:pt x="662" y="81"/>
                  </a:lnTo>
                  <a:lnTo>
                    <a:pt x="666" y="83"/>
                  </a:lnTo>
                  <a:lnTo>
                    <a:pt x="680" y="87"/>
                  </a:lnTo>
                  <a:lnTo>
                    <a:pt x="684" y="89"/>
                  </a:lnTo>
                  <a:lnTo>
                    <a:pt x="696" y="93"/>
                  </a:lnTo>
                  <a:lnTo>
                    <a:pt x="700" y="95"/>
                  </a:lnTo>
                  <a:lnTo>
                    <a:pt x="714" y="99"/>
                  </a:lnTo>
                  <a:lnTo>
                    <a:pt x="718" y="101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48" y="111"/>
                  </a:lnTo>
                  <a:lnTo>
                    <a:pt x="750" y="113"/>
                  </a:lnTo>
                  <a:lnTo>
                    <a:pt x="764" y="119"/>
                  </a:lnTo>
                  <a:lnTo>
                    <a:pt x="766" y="119"/>
                  </a:lnTo>
                  <a:lnTo>
                    <a:pt x="780" y="125"/>
                  </a:lnTo>
                  <a:lnTo>
                    <a:pt x="782" y="127"/>
                  </a:lnTo>
                  <a:lnTo>
                    <a:pt x="796" y="131"/>
                  </a:lnTo>
                  <a:lnTo>
                    <a:pt x="798" y="133"/>
                  </a:lnTo>
                  <a:lnTo>
                    <a:pt x="810" y="139"/>
                  </a:lnTo>
                  <a:lnTo>
                    <a:pt x="814" y="139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40" y="152"/>
                  </a:lnTo>
                  <a:lnTo>
                    <a:pt x="844" y="152"/>
                  </a:lnTo>
                  <a:lnTo>
                    <a:pt x="854" y="158"/>
                  </a:lnTo>
                  <a:lnTo>
                    <a:pt x="858" y="160"/>
                  </a:lnTo>
                  <a:lnTo>
                    <a:pt x="868" y="166"/>
                  </a:lnTo>
                  <a:lnTo>
                    <a:pt x="870" y="168"/>
                  </a:lnTo>
                  <a:lnTo>
                    <a:pt x="882" y="174"/>
                  </a:lnTo>
                  <a:lnTo>
                    <a:pt x="884" y="174"/>
                  </a:lnTo>
                  <a:lnTo>
                    <a:pt x="894" y="180"/>
                  </a:lnTo>
                  <a:lnTo>
                    <a:pt x="898" y="182"/>
                  </a:lnTo>
                  <a:lnTo>
                    <a:pt x="908" y="188"/>
                  </a:lnTo>
                  <a:lnTo>
                    <a:pt x="910" y="190"/>
                  </a:lnTo>
                  <a:lnTo>
                    <a:pt x="918" y="196"/>
                  </a:lnTo>
                  <a:lnTo>
                    <a:pt x="922" y="198"/>
                  </a:lnTo>
                  <a:lnTo>
                    <a:pt x="930" y="204"/>
                  </a:lnTo>
                  <a:lnTo>
                    <a:pt x="932" y="206"/>
                  </a:lnTo>
                  <a:lnTo>
                    <a:pt x="942" y="212"/>
                  </a:lnTo>
                  <a:lnTo>
                    <a:pt x="944" y="212"/>
                  </a:lnTo>
                  <a:lnTo>
                    <a:pt x="952" y="220"/>
                  </a:lnTo>
                  <a:lnTo>
                    <a:pt x="954" y="220"/>
                  </a:lnTo>
                  <a:lnTo>
                    <a:pt x="962" y="226"/>
                  </a:lnTo>
                  <a:lnTo>
                    <a:pt x="962" y="228"/>
                  </a:lnTo>
                  <a:lnTo>
                    <a:pt x="970" y="234"/>
                  </a:lnTo>
                  <a:lnTo>
                    <a:pt x="972" y="236"/>
                  </a:lnTo>
                  <a:lnTo>
                    <a:pt x="978" y="242"/>
                  </a:lnTo>
                  <a:lnTo>
                    <a:pt x="980" y="244"/>
                  </a:lnTo>
                  <a:lnTo>
                    <a:pt x="986" y="250"/>
                  </a:lnTo>
                  <a:lnTo>
                    <a:pt x="988" y="252"/>
                  </a:lnTo>
                  <a:lnTo>
                    <a:pt x="994" y="257"/>
                  </a:lnTo>
                  <a:lnTo>
                    <a:pt x="994" y="259"/>
                  </a:lnTo>
                  <a:lnTo>
                    <a:pt x="999" y="265"/>
                  </a:lnTo>
                  <a:lnTo>
                    <a:pt x="999" y="267"/>
                  </a:lnTo>
                  <a:lnTo>
                    <a:pt x="1003" y="273"/>
                  </a:lnTo>
                  <a:lnTo>
                    <a:pt x="1005" y="275"/>
                  </a:lnTo>
                  <a:lnTo>
                    <a:pt x="1009" y="281"/>
                  </a:lnTo>
                  <a:lnTo>
                    <a:pt x="1009" y="283"/>
                  </a:lnTo>
                  <a:lnTo>
                    <a:pt x="1013" y="289"/>
                  </a:lnTo>
                  <a:lnTo>
                    <a:pt x="1013" y="291"/>
                  </a:lnTo>
                  <a:lnTo>
                    <a:pt x="1015" y="297"/>
                  </a:lnTo>
                  <a:lnTo>
                    <a:pt x="1017" y="299"/>
                  </a:lnTo>
                  <a:lnTo>
                    <a:pt x="1017" y="307"/>
                  </a:lnTo>
                  <a:lnTo>
                    <a:pt x="1019" y="307"/>
                  </a:lnTo>
                  <a:lnTo>
                    <a:pt x="1019" y="315"/>
                  </a:lnTo>
                  <a:lnTo>
                    <a:pt x="1019" y="323"/>
                  </a:ln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Oval 21"/>
            <p:cNvSpPr>
              <a:spLocks noChangeArrowheads="1"/>
            </p:cNvSpPr>
            <p:nvPr/>
          </p:nvSpPr>
          <p:spPr bwMode="auto">
            <a:xfrm rot="4411249">
              <a:off x="4692" y="248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Oval 22"/>
            <p:cNvSpPr>
              <a:spLocks noChangeArrowheads="1"/>
            </p:cNvSpPr>
            <p:nvPr/>
          </p:nvSpPr>
          <p:spPr bwMode="auto">
            <a:xfrm rot="4411249">
              <a:off x="4601" y="2513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03" name="Picture 23" descr="water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8867" r="9279" b="25774"/>
          <a:stretch>
            <a:fillRect/>
          </a:stretch>
        </p:blipFill>
        <p:spPr bwMode="auto">
          <a:xfrm>
            <a:off x="6515100" y="4815681"/>
            <a:ext cx="23622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502525" y="4170592"/>
            <a:ext cx="685800" cy="971550"/>
            <a:chOff x="4726" y="2355"/>
            <a:chExt cx="432" cy="612"/>
          </a:xfrm>
        </p:grpSpPr>
        <p:sp>
          <p:nvSpPr>
            <p:cNvPr id="24596" name="Freeform 24"/>
            <p:cNvSpPr>
              <a:spLocks/>
            </p:cNvSpPr>
            <p:nvPr/>
          </p:nvSpPr>
          <p:spPr bwMode="auto">
            <a:xfrm rot="6299990">
              <a:off x="4636" y="2445"/>
              <a:ext cx="612" cy="432"/>
            </a:xfrm>
            <a:custGeom>
              <a:avLst/>
              <a:gdLst>
                <a:gd name="T0" fmla="*/ 611 w 1019"/>
                <a:gd name="T1" fmla="*/ 232 h 646"/>
                <a:gd name="T2" fmla="*/ 602 w 1019"/>
                <a:gd name="T3" fmla="*/ 249 h 646"/>
                <a:gd name="T4" fmla="*/ 589 w 1019"/>
                <a:gd name="T5" fmla="*/ 269 h 646"/>
                <a:gd name="T6" fmla="*/ 572 w 1019"/>
                <a:gd name="T7" fmla="*/ 285 h 646"/>
                <a:gd name="T8" fmla="*/ 547 w 1019"/>
                <a:gd name="T9" fmla="*/ 305 h 646"/>
                <a:gd name="T10" fmla="*/ 521 w 1019"/>
                <a:gd name="T11" fmla="*/ 320 h 646"/>
                <a:gd name="T12" fmla="*/ 489 w 1019"/>
                <a:gd name="T13" fmla="*/ 339 h 646"/>
                <a:gd name="T14" fmla="*/ 459 w 1019"/>
                <a:gd name="T15" fmla="*/ 352 h 646"/>
                <a:gd name="T16" fmla="*/ 420 w 1019"/>
                <a:gd name="T17" fmla="*/ 368 h 646"/>
                <a:gd name="T18" fmla="*/ 387 w 1019"/>
                <a:gd name="T19" fmla="*/ 382 h 646"/>
                <a:gd name="T20" fmla="*/ 348 w 1019"/>
                <a:gd name="T21" fmla="*/ 395 h 646"/>
                <a:gd name="T22" fmla="*/ 313 w 1019"/>
                <a:gd name="T23" fmla="*/ 404 h 646"/>
                <a:gd name="T24" fmla="*/ 273 w 1019"/>
                <a:gd name="T25" fmla="*/ 415 h 646"/>
                <a:gd name="T26" fmla="*/ 240 w 1019"/>
                <a:gd name="T27" fmla="*/ 421 h 646"/>
                <a:gd name="T28" fmla="*/ 202 w 1019"/>
                <a:gd name="T29" fmla="*/ 427 h 646"/>
                <a:gd name="T30" fmla="*/ 172 w 1019"/>
                <a:gd name="T31" fmla="*/ 431 h 646"/>
                <a:gd name="T32" fmla="*/ 140 w 1019"/>
                <a:gd name="T33" fmla="*/ 432 h 646"/>
                <a:gd name="T34" fmla="*/ 116 w 1019"/>
                <a:gd name="T35" fmla="*/ 431 h 646"/>
                <a:gd name="T36" fmla="*/ 91 w 1019"/>
                <a:gd name="T37" fmla="*/ 427 h 646"/>
                <a:gd name="T38" fmla="*/ 73 w 1019"/>
                <a:gd name="T39" fmla="*/ 419 h 646"/>
                <a:gd name="T40" fmla="*/ 54 w 1019"/>
                <a:gd name="T41" fmla="*/ 401 h 646"/>
                <a:gd name="T42" fmla="*/ 41 w 1019"/>
                <a:gd name="T43" fmla="*/ 385 h 646"/>
                <a:gd name="T44" fmla="*/ 26 w 1019"/>
                <a:gd name="T45" fmla="*/ 358 h 646"/>
                <a:gd name="T46" fmla="*/ 17 w 1019"/>
                <a:gd name="T47" fmla="*/ 332 h 646"/>
                <a:gd name="T48" fmla="*/ 8 w 1019"/>
                <a:gd name="T49" fmla="*/ 301 h 646"/>
                <a:gd name="T50" fmla="*/ 4 w 1019"/>
                <a:gd name="T51" fmla="*/ 272 h 646"/>
                <a:gd name="T52" fmla="*/ 1 w 1019"/>
                <a:gd name="T53" fmla="*/ 236 h 646"/>
                <a:gd name="T54" fmla="*/ 1 w 1019"/>
                <a:gd name="T55" fmla="*/ 205 h 646"/>
                <a:gd name="T56" fmla="*/ 2 w 1019"/>
                <a:gd name="T57" fmla="*/ 170 h 646"/>
                <a:gd name="T58" fmla="*/ 7 w 1019"/>
                <a:gd name="T59" fmla="*/ 140 h 646"/>
                <a:gd name="T60" fmla="*/ 14 w 1019"/>
                <a:gd name="T61" fmla="*/ 107 h 646"/>
                <a:gd name="T62" fmla="*/ 23 w 1019"/>
                <a:gd name="T63" fmla="*/ 82 h 646"/>
                <a:gd name="T64" fmla="*/ 36 w 1019"/>
                <a:gd name="T65" fmla="*/ 54 h 646"/>
                <a:gd name="T66" fmla="*/ 49 w 1019"/>
                <a:gd name="T67" fmla="*/ 35 h 646"/>
                <a:gd name="T68" fmla="*/ 68 w 1019"/>
                <a:gd name="T69" fmla="*/ 17 h 646"/>
                <a:gd name="T70" fmla="*/ 85 w 1019"/>
                <a:gd name="T71" fmla="*/ 8 h 646"/>
                <a:gd name="T72" fmla="*/ 109 w 1019"/>
                <a:gd name="T73" fmla="*/ 1 h 646"/>
                <a:gd name="T74" fmla="*/ 132 w 1019"/>
                <a:gd name="T75" fmla="*/ 0 h 646"/>
                <a:gd name="T76" fmla="*/ 164 w 1019"/>
                <a:gd name="T77" fmla="*/ 1 h 646"/>
                <a:gd name="T78" fmla="*/ 193 w 1019"/>
                <a:gd name="T79" fmla="*/ 4 h 646"/>
                <a:gd name="T80" fmla="*/ 230 w 1019"/>
                <a:gd name="T81" fmla="*/ 9 h 646"/>
                <a:gd name="T82" fmla="*/ 262 w 1019"/>
                <a:gd name="T83" fmla="*/ 16 h 646"/>
                <a:gd name="T84" fmla="*/ 302 w 1019"/>
                <a:gd name="T85" fmla="*/ 25 h 646"/>
                <a:gd name="T86" fmla="*/ 337 w 1019"/>
                <a:gd name="T87" fmla="*/ 34 h 646"/>
                <a:gd name="T88" fmla="*/ 377 w 1019"/>
                <a:gd name="T89" fmla="*/ 47 h 646"/>
                <a:gd name="T90" fmla="*/ 411 w 1019"/>
                <a:gd name="T91" fmla="*/ 60 h 646"/>
                <a:gd name="T92" fmla="*/ 449 w 1019"/>
                <a:gd name="T93" fmla="*/ 74 h 646"/>
                <a:gd name="T94" fmla="*/ 479 w 1019"/>
                <a:gd name="T95" fmla="*/ 89 h 646"/>
                <a:gd name="T96" fmla="*/ 513 w 1019"/>
                <a:gd name="T97" fmla="*/ 106 h 646"/>
                <a:gd name="T98" fmla="*/ 539 w 1019"/>
                <a:gd name="T99" fmla="*/ 122 h 646"/>
                <a:gd name="T100" fmla="*/ 566 w 1019"/>
                <a:gd name="T101" fmla="*/ 142 h 646"/>
                <a:gd name="T102" fmla="*/ 584 w 1019"/>
                <a:gd name="T103" fmla="*/ 158 h 646"/>
                <a:gd name="T104" fmla="*/ 600 w 1019"/>
                <a:gd name="T105" fmla="*/ 177 h 646"/>
                <a:gd name="T106" fmla="*/ 608 w 1019"/>
                <a:gd name="T107" fmla="*/ 195 h 646"/>
                <a:gd name="T108" fmla="*/ 612 w 1019"/>
                <a:gd name="T109" fmla="*/ 216 h 6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9"/>
                <a:gd name="T166" fmla="*/ 0 h 646"/>
                <a:gd name="T167" fmla="*/ 1019 w 1019"/>
                <a:gd name="T168" fmla="*/ 646 h 6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9" h="646">
                  <a:moveTo>
                    <a:pt x="1019" y="323"/>
                  </a:moveTo>
                  <a:lnTo>
                    <a:pt x="1019" y="323"/>
                  </a:lnTo>
                  <a:lnTo>
                    <a:pt x="1019" y="331"/>
                  </a:lnTo>
                  <a:lnTo>
                    <a:pt x="1019" y="339"/>
                  </a:lnTo>
                  <a:lnTo>
                    <a:pt x="1017" y="339"/>
                  </a:lnTo>
                  <a:lnTo>
                    <a:pt x="1017" y="347"/>
                  </a:lnTo>
                  <a:lnTo>
                    <a:pt x="1015" y="349"/>
                  </a:lnTo>
                  <a:lnTo>
                    <a:pt x="1013" y="355"/>
                  </a:lnTo>
                  <a:lnTo>
                    <a:pt x="1013" y="357"/>
                  </a:lnTo>
                  <a:lnTo>
                    <a:pt x="1009" y="363"/>
                  </a:lnTo>
                  <a:lnTo>
                    <a:pt x="1009" y="364"/>
                  </a:lnTo>
                  <a:lnTo>
                    <a:pt x="1005" y="370"/>
                  </a:lnTo>
                  <a:lnTo>
                    <a:pt x="1003" y="372"/>
                  </a:lnTo>
                  <a:lnTo>
                    <a:pt x="999" y="378"/>
                  </a:lnTo>
                  <a:lnTo>
                    <a:pt x="999" y="380"/>
                  </a:lnTo>
                  <a:lnTo>
                    <a:pt x="994" y="386"/>
                  </a:lnTo>
                  <a:lnTo>
                    <a:pt x="994" y="388"/>
                  </a:lnTo>
                  <a:lnTo>
                    <a:pt x="988" y="394"/>
                  </a:lnTo>
                  <a:lnTo>
                    <a:pt x="986" y="396"/>
                  </a:lnTo>
                  <a:lnTo>
                    <a:pt x="980" y="402"/>
                  </a:lnTo>
                  <a:lnTo>
                    <a:pt x="978" y="404"/>
                  </a:lnTo>
                  <a:lnTo>
                    <a:pt x="972" y="410"/>
                  </a:lnTo>
                  <a:lnTo>
                    <a:pt x="970" y="412"/>
                  </a:lnTo>
                  <a:lnTo>
                    <a:pt x="962" y="418"/>
                  </a:lnTo>
                  <a:lnTo>
                    <a:pt x="962" y="420"/>
                  </a:lnTo>
                  <a:lnTo>
                    <a:pt x="954" y="426"/>
                  </a:lnTo>
                  <a:lnTo>
                    <a:pt x="952" y="426"/>
                  </a:lnTo>
                  <a:lnTo>
                    <a:pt x="944" y="434"/>
                  </a:lnTo>
                  <a:lnTo>
                    <a:pt x="942" y="434"/>
                  </a:lnTo>
                  <a:lnTo>
                    <a:pt x="932" y="440"/>
                  </a:lnTo>
                  <a:lnTo>
                    <a:pt x="930" y="442"/>
                  </a:lnTo>
                  <a:lnTo>
                    <a:pt x="922" y="448"/>
                  </a:lnTo>
                  <a:lnTo>
                    <a:pt x="918" y="450"/>
                  </a:lnTo>
                  <a:lnTo>
                    <a:pt x="910" y="456"/>
                  </a:lnTo>
                  <a:lnTo>
                    <a:pt x="908" y="458"/>
                  </a:lnTo>
                  <a:lnTo>
                    <a:pt x="898" y="464"/>
                  </a:lnTo>
                  <a:lnTo>
                    <a:pt x="894" y="466"/>
                  </a:lnTo>
                  <a:lnTo>
                    <a:pt x="884" y="471"/>
                  </a:lnTo>
                  <a:lnTo>
                    <a:pt x="882" y="471"/>
                  </a:lnTo>
                  <a:lnTo>
                    <a:pt x="870" y="477"/>
                  </a:lnTo>
                  <a:lnTo>
                    <a:pt x="868" y="479"/>
                  </a:lnTo>
                  <a:lnTo>
                    <a:pt x="858" y="485"/>
                  </a:lnTo>
                  <a:lnTo>
                    <a:pt x="854" y="487"/>
                  </a:lnTo>
                  <a:lnTo>
                    <a:pt x="844" y="493"/>
                  </a:lnTo>
                  <a:lnTo>
                    <a:pt x="840" y="493"/>
                  </a:lnTo>
                  <a:lnTo>
                    <a:pt x="828" y="499"/>
                  </a:lnTo>
                  <a:lnTo>
                    <a:pt x="826" y="501"/>
                  </a:lnTo>
                  <a:lnTo>
                    <a:pt x="814" y="507"/>
                  </a:lnTo>
                  <a:lnTo>
                    <a:pt x="810" y="507"/>
                  </a:lnTo>
                  <a:lnTo>
                    <a:pt x="798" y="513"/>
                  </a:lnTo>
                  <a:lnTo>
                    <a:pt x="796" y="515"/>
                  </a:lnTo>
                  <a:lnTo>
                    <a:pt x="782" y="519"/>
                  </a:lnTo>
                  <a:lnTo>
                    <a:pt x="780" y="521"/>
                  </a:lnTo>
                  <a:lnTo>
                    <a:pt x="766" y="527"/>
                  </a:lnTo>
                  <a:lnTo>
                    <a:pt x="764" y="527"/>
                  </a:lnTo>
                  <a:lnTo>
                    <a:pt x="750" y="533"/>
                  </a:lnTo>
                  <a:lnTo>
                    <a:pt x="748" y="535"/>
                  </a:lnTo>
                  <a:lnTo>
                    <a:pt x="734" y="539"/>
                  </a:lnTo>
                  <a:lnTo>
                    <a:pt x="730" y="541"/>
                  </a:lnTo>
                  <a:lnTo>
                    <a:pt x="718" y="545"/>
                  </a:lnTo>
                  <a:lnTo>
                    <a:pt x="714" y="547"/>
                  </a:lnTo>
                  <a:lnTo>
                    <a:pt x="700" y="551"/>
                  </a:lnTo>
                  <a:lnTo>
                    <a:pt x="696" y="553"/>
                  </a:lnTo>
                  <a:lnTo>
                    <a:pt x="684" y="557"/>
                  </a:lnTo>
                  <a:lnTo>
                    <a:pt x="680" y="559"/>
                  </a:lnTo>
                  <a:lnTo>
                    <a:pt x="666" y="563"/>
                  </a:lnTo>
                  <a:lnTo>
                    <a:pt x="662" y="565"/>
                  </a:lnTo>
                  <a:lnTo>
                    <a:pt x="648" y="569"/>
                  </a:lnTo>
                  <a:lnTo>
                    <a:pt x="644" y="571"/>
                  </a:lnTo>
                  <a:lnTo>
                    <a:pt x="630" y="575"/>
                  </a:lnTo>
                  <a:lnTo>
                    <a:pt x="628" y="575"/>
                  </a:lnTo>
                  <a:lnTo>
                    <a:pt x="612" y="580"/>
                  </a:lnTo>
                  <a:lnTo>
                    <a:pt x="610" y="580"/>
                  </a:lnTo>
                  <a:lnTo>
                    <a:pt x="596" y="584"/>
                  </a:lnTo>
                  <a:lnTo>
                    <a:pt x="592" y="586"/>
                  </a:lnTo>
                  <a:lnTo>
                    <a:pt x="579" y="590"/>
                  </a:lnTo>
                  <a:lnTo>
                    <a:pt x="575" y="590"/>
                  </a:lnTo>
                  <a:lnTo>
                    <a:pt x="561" y="594"/>
                  </a:lnTo>
                  <a:lnTo>
                    <a:pt x="557" y="596"/>
                  </a:lnTo>
                  <a:lnTo>
                    <a:pt x="543" y="598"/>
                  </a:lnTo>
                  <a:lnTo>
                    <a:pt x="539" y="600"/>
                  </a:lnTo>
                  <a:lnTo>
                    <a:pt x="525" y="604"/>
                  </a:lnTo>
                  <a:lnTo>
                    <a:pt x="521" y="604"/>
                  </a:lnTo>
                  <a:lnTo>
                    <a:pt x="507" y="608"/>
                  </a:lnTo>
                  <a:lnTo>
                    <a:pt x="503" y="608"/>
                  </a:lnTo>
                  <a:lnTo>
                    <a:pt x="489" y="612"/>
                  </a:lnTo>
                  <a:lnTo>
                    <a:pt x="485" y="612"/>
                  </a:lnTo>
                  <a:lnTo>
                    <a:pt x="471" y="616"/>
                  </a:lnTo>
                  <a:lnTo>
                    <a:pt x="469" y="616"/>
                  </a:lnTo>
                  <a:lnTo>
                    <a:pt x="455" y="620"/>
                  </a:lnTo>
                  <a:lnTo>
                    <a:pt x="451" y="620"/>
                  </a:lnTo>
                  <a:lnTo>
                    <a:pt x="437" y="622"/>
                  </a:lnTo>
                  <a:lnTo>
                    <a:pt x="433" y="624"/>
                  </a:lnTo>
                  <a:lnTo>
                    <a:pt x="419" y="626"/>
                  </a:lnTo>
                  <a:lnTo>
                    <a:pt x="417" y="626"/>
                  </a:lnTo>
                  <a:lnTo>
                    <a:pt x="403" y="628"/>
                  </a:lnTo>
                  <a:lnTo>
                    <a:pt x="399" y="630"/>
                  </a:lnTo>
                  <a:lnTo>
                    <a:pt x="385" y="632"/>
                  </a:lnTo>
                  <a:lnTo>
                    <a:pt x="383" y="632"/>
                  </a:lnTo>
                  <a:lnTo>
                    <a:pt x="369" y="634"/>
                  </a:lnTo>
                  <a:lnTo>
                    <a:pt x="365" y="634"/>
                  </a:lnTo>
                  <a:lnTo>
                    <a:pt x="353" y="636"/>
                  </a:lnTo>
                  <a:lnTo>
                    <a:pt x="349" y="636"/>
                  </a:lnTo>
                  <a:lnTo>
                    <a:pt x="337" y="638"/>
                  </a:lnTo>
                  <a:lnTo>
                    <a:pt x="333" y="638"/>
                  </a:lnTo>
                  <a:lnTo>
                    <a:pt x="321" y="640"/>
                  </a:lnTo>
                  <a:lnTo>
                    <a:pt x="317" y="640"/>
                  </a:lnTo>
                  <a:lnTo>
                    <a:pt x="305" y="642"/>
                  </a:lnTo>
                  <a:lnTo>
                    <a:pt x="301" y="642"/>
                  </a:lnTo>
                  <a:lnTo>
                    <a:pt x="289" y="644"/>
                  </a:lnTo>
                  <a:lnTo>
                    <a:pt x="287" y="644"/>
                  </a:lnTo>
                  <a:lnTo>
                    <a:pt x="275" y="644"/>
                  </a:lnTo>
                  <a:lnTo>
                    <a:pt x="273" y="644"/>
                  </a:lnTo>
                  <a:lnTo>
                    <a:pt x="261" y="646"/>
                  </a:lnTo>
                  <a:lnTo>
                    <a:pt x="257" y="646"/>
                  </a:lnTo>
                  <a:lnTo>
                    <a:pt x="247" y="646"/>
                  </a:lnTo>
                  <a:lnTo>
                    <a:pt x="243" y="646"/>
                  </a:lnTo>
                  <a:lnTo>
                    <a:pt x="233" y="646"/>
                  </a:lnTo>
                  <a:lnTo>
                    <a:pt x="231" y="646"/>
                  </a:lnTo>
                  <a:lnTo>
                    <a:pt x="219" y="646"/>
                  </a:lnTo>
                  <a:lnTo>
                    <a:pt x="217" y="646"/>
                  </a:lnTo>
                  <a:lnTo>
                    <a:pt x="207" y="646"/>
                  </a:lnTo>
                  <a:lnTo>
                    <a:pt x="205" y="646"/>
                  </a:lnTo>
                  <a:lnTo>
                    <a:pt x="195" y="644"/>
                  </a:lnTo>
                  <a:lnTo>
                    <a:pt x="193" y="644"/>
                  </a:lnTo>
                  <a:lnTo>
                    <a:pt x="183" y="644"/>
                  </a:lnTo>
                  <a:lnTo>
                    <a:pt x="181" y="644"/>
                  </a:lnTo>
                  <a:lnTo>
                    <a:pt x="173" y="642"/>
                  </a:lnTo>
                  <a:lnTo>
                    <a:pt x="171" y="642"/>
                  </a:lnTo>
                  <a:lnTo>
                    <a:pt x="162" y="640"/>
                  </a:lnTo>
                  <a:lnTo>
                    <a:pt x="160" y="640"/>
                  </a:lnTo>
                  <a:lnTo>
                    <a:pt x="152" y="638"/>
                  </a:lnTo>
                  <a:lnTo>
                    <a:pt x="150" y="638"/>
                  </a:lnTo>
                  <a:lnTo>
                    <a:pt x="142" y="634"/>
                  </a:lnTo>
                  <a:lnTo>
                    <a:pt x="140" y="634"/>
                  </a:lnTo>
                  <a:lnTo>
                    <a:pt x="134" y="630"/>
                  </a:lnTo>
                  <a:lnTo>
                    <a:pt x="132" y="630"/>
                  </a:lnTo>
                  <a:lnTo>
                    <a:pt x="124" y="626"/>
                  </a:lnTo>
                  <a:lnTo>
                    <a:pt x="122" y="626"/>
                  </a:lnTo>
                  <a:lnTo>
                    <a:pt x="114" y="620"/>
                  </a:lnTo>
                  <a:lnTo>
                    <a:pt x="106" y="614"/>
                  </a:lnTo>
                  <a:lnTo>
                    <a:pt x="104" y="614"/>
                  </a:lnTo>
                  <a:lnTo>
                    <a:pt x="98" y="608"/>
                  </a:lnTo>
                  <a:lnTo>
                    <a:pt x="96" y="606"/>
                  </a:lnTo>
                  <a:lnTo>
                    <a:pt x="90" y="600"/>
                  </a:lnTo>
                  <a:lnTo>
                    <a:pt x="88" y="598"/>
                  </a:lnTo>
                  <a:lnTo>
                    <a:pt x="82" y="592"/>
                  </a:lnTo>
                  <a:lnTo>
                    <a:pt x="82" y="590"/>
                  </a:lnTo>
                  <a:lnTo>
                    <a:pt x="76" y="584"/>
                  </a:lnTo>
                  <a:lnTo>
                    <a:pt x="74" y="582"/>
                  </a:lnTo>
                  <a:lnTo>
                    <a:pt x="68" y="577"/>
                  </a:lnTo>
                  <a:lnTo>
                    <a:pt x="68" y="575"/>
                  </a:lnTo>
                  <a:lnTo>
                    <a:pt x="62" y="567"/>
                  </a:lnTo>
                  <a:lnTo>
                    <a:pt x="60" y="565"/>
                  </a:lnTo>
                  <a:lnTo>
                    <a:pt x="56" y="557"/>
                  </a:lnTo>
                  <a:lnTo>
                    <a:pt x="54" y="555"/>
                  </a:lnTo>
                  <a:lnTo>
                    <a:pt x="50" y="547"/>
                  </a:lnTo>
                  <a:lnTo>
                    <a:pt x="48" y="543"/>
                  </a:lnTo>
                  <a:lnTo>
                    <a:pt x="44" y="535"/>
                  </a:lnTo>
                  <a:lnTo>
                    <a:pt x="44" y="533"/>
                  </a:lnTo>
                  <a:lnTo>
                    <a:pt x="38" y="523"/>
                  </a:lnTo>
                  <a:lnTo>
                    <a:pt x="38" y="521"/>
                  </a:lnTo>
                  <a:lnTo>
                    <a:pt x="34" y="513"/>
                  </a:lnTo>
                  <a:lnTo>
                    <a:pt x="34" y="509"/>
                  </a:lnTo>
                  <a:lnTo>
                    <a:pt x="30" y="501"/>
                  </a:lnTo>
                  <a:lnTo>
                    <a:pt x="28" y="497"/>
                  </a:lnTo>
                  <a:lnTo>
                    <a:pt x="26" y="487"/>
                  </a:lnTo>
                  <a:lnTo>
                    <a:pt x="24" y="485"/>
                  </a:lnTo>
                  <a:lnTo>
                    <a:pt x="22" y="475"/>
                  </a:lnTo>
                  <a:lnTo>
                    <a:pt x="20" y="473"/>
                  </a:lnTo>
                  <a:lnTo>
                    <a:pt x="18" y="464"/>
                  </a:lnTo>
                  <a:lnTo>
                    <a:pt x="18" y="460"/>
                  </a:lnTo>
                  <a:lnTo>
                    <a:pt x="14" y="450"/>
                  </a:lnTo>
                  <a:lnTo>
                    <a:pt x="14" y="448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0" y="422"/>
                  </a:lnTo>
                  <a:lnTo>
                    <a:pt x="8" y="420"/>
                  </a:lnTo>
                  <a:lnTo>
                    <a:pt x="8" y="408"/>
                  </a:lnTo>
                  <a:lnTo>
                    <a:pt x="6" y="406"/>
                  </a:lnTo>
                  <a:lnTo>
                    <a:pt x="6" y="394"/>
                  </a:lnTo>
                  <a:lnTo>
                    <a:pt x="4" y="392"/>
                  </a:lnTo>
                  <a:lnTo>
                    <a:pt x="4" y="380"/>
                  </a:lnTo>
                  <a:lnTo>
                    <a:pt x="4" y="378"/>
                  </a:lnTo>
                  <a:lnTo>
                    <a:pt x="2" y="366"/>
                  </a:lnTo>
                  <a:lnTo>
                    <a:pt x="2" y="364"/>
                  </a:lnTo>
                  <a:lnTo>
                    <a:pt x="2" y="353"/>
                  </a:lnTo>
                  <a:lnTo>
                    <a:pt x="2" y="351"/>
                  </a:lnTo>
                  <a:lnTo>
                    <a:pt x="2" y="339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11"/>
                  </a:lnTo>
                  <a:lnTo>
                    <a:pt x="2" y="307"/>
                  </a:lnTo>
                  <a:lnTo>
                    <a:pt x="2" y="295"/>
                  </a:lnTo>
                  <a:lnTo>
                    <a:pt x="2" y="293"/>
                  </a:lnTo>
                  <a:lnTo>
                    <a:pt x="2" y="281"/>
                  </a:lnTo>
                  <a:lnTo>
                    <a:pt x="2" y="279"/>
                  </a:lnTo>
                  <a:lnTo>
                    <a:pt x="4" y="267"/>
                  </a:lnTo>
                  <a:lnTo>
                    <a:pt x="4" y="265"/>
                  </a:lnTo>
                  <a:lnTo>
                    <a:pt x="4" y="254"/>
                  </a:lnTo>
                  <a:lnTo>
                    <a:pt x="6" y="252"/>
                  </a:lnTo>
                  <a:lnTo>
                    <a:pt x="6" y="240"/>
                  </a:lnTo>
                  <a:lnTo>
                    <a:pt x="8" y="238"/>
                  </a:lnTo>
                  <a:lnTo>
                    <a:pt x="8" y="226"/>
                  </a:lnTo>
                  <a:lnTo>
                    <a:pt x="10" y="224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8" y="186"/>
                  </a:lnTo>
                  <a:lnTo>
                    <a:pt x="18" y="182"/>
                  </a:lnTo>
                  <a:lnTo>
                    <a:pt x="20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26" y="158"/>
                  </a:lnTo>
                  <a:lnTo>
                    <a:pt x="28" y="148"/>
                  </a:lnTo>
                  <a:lnTo>
                    <a:pt x="30" y="145"/>
                  </a:lnTo>
                  <a:lnTo>
                    <a:pt x="34" y="137"/>
                  </a:lnTo>
                  <a:lnTo>
                    <a:pt x="34" y="133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8" y="103"/>
                  </a:lnTo>
                  <a:lnTo>
                    <a:pt x="50" y="99"/>
                  </a:lnTo>
                  <a:lnTo>
                    <a:pt x="54" y="91"/>
                  </a:lnTo>
                  <a:lnTo>
                    <a:pt x="56" y="89"/>
                  </a:lnTo>
                  <a:lnTo>
                    <a:pt x="60" y="81"/>
                  </a:lnTo>
                  <a:lnTo>
                    <a:pt x="62" y="79"/>
                  </a:lnTo>
                  <a:lnTo>
                    <a:pt x="68" y="71"/>
                  </a:lnTo>
                  <a:lnTo>
                    <a:pt x="68" y="69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82" y="55"/>
                  </a:lnTo>
                  <a:lnTo>
                    <a:pt x="82" y="53"/>
                  </a:lnTo>
                  <a:lnTo>
                    <a:pt x="88" y="47"/>
                  </a:lnTo>
                  <a:lnTo>
                    <a:pt x="90" y="45"/>
                  </a:lnTo>
                  <a:lnTo>
                    <a:pt x="96" y="39"/>
                  </a:lnTo>
                  <a:lnTo>
                    <a:pt x="98" y="38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14" y="26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71" y="4"/>
                  </a:lnTo>
                  <a:lnTo>
                    <a:pt x="181" y="2"/>
                  </a:lnTo>
                  <a:lnTo>
                    <a:pt x="183" y="2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73" y="2"/>
                  </a:lnTo>
                  <a:lnTo>
                    <a:pt x="275" y="2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301" y="4"/>
                  </a:lnTo>
                  <a:lnTo>
                    <a:pt x="305" y="4"/>
                  </a:lnTo>
                  <a:lnTo>
                    <a:pt x="317" y="6"/>
                  </a:lnTo>
                  <a:lnTo>
                    <a:pt x="321" y="6"/>
                  </a:lnTo>
                  <a:lnTo>
                    <a:pt x="333" y="8"/>
                  </a:lnTo>
                  <a:lnTo>
                    <a:pt x="337" y="8"/>
                  </a:lnTo>
                  <a:lnTo>
                    <a:pt x="349" y="10"/>
                  </a:lnTo>
                  <a:lnTo>
                    <a:pt x="353" y="10"/>
                  </a:lnTo>
                  <a:lnTo>
                    <a:pt x="365" y="12"/>
                  </a:lnTo>
                  <a:lnTo>
                    <a:pt x="369" y="12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99" y="16"/>
                  </a:lnTo>
                  <a:lnTo>
                    <a:pt x="403" y="18"/>
                  </a:lnTo>
                  <a:lnTo>
                    <a:pt x="417" y="20"/>
                  </a:lnTo>
                  <a:lnTo>
                    <a:pt x="419" y="20"/>
                  </a:lnTo>
                  <a:lnTo>
                    <a:pt x="433" y="22"/>
                  </a:lnTo>
                  <a:lnTo>
                    <a:pt x="437" y="24"/>
                  </a:lnTo>
                  <a:lnTo>
                    <a:pt x="451" y="26"/>
                  </a:lnTo>
                  <a:lnTo>
                    <a:pt x="455" y="26"/>
                  </a:lnTo>
                  <a:lnTo>
                    <a:pt x="469" y="30"/>
                  </a:lnTo>
                  <a:lnTo>
                    <a:pt x="471" y="30"/>
                  </a:lnTo>
                  <a:lnTo>
                    <a:pt x="485" y="34"/>
                  </a:lnTo>
                  <a:lnTo>
                    <a:pt x="489" y="34"/>
                  </a:lnTo>
                  <a:lnTo>
                    <a:pt x="503" y="38"/>
                  </a:lnTo>
                  <a:lnTo>
                    <a:pt x="507" y="38"/>
                  </a:lnTo>
                  <a:lnTo>
                    <a:pt x="521" y="41"/>
                  </a:lnTo>
                  <a:lnTo>
                    <a:pt x="525" y="41"/>
                  </a:lnTo>
                  <a:lnTo>
                    <a:pt x="539" y="45"/>
                  </a:lnTo>
                  <a:lnTo>
                    <a:pt x="543" y="47"/>
                  </a:lnTo>
                  <a:lnTo>
                    <a:pt x="557" y="49"/>
                  </a:lnTo>
                  <a:lnTo>
                    <a:pt x="561" y="51"/>
                  </a:lnTo>
                  <a:lnTo>
                    <a:pt x="575" y="55"/>
                  </a:lnTo>
                  <a:lnTo>
                    <a:pt x="579" y="55"/>
                  </a:lnTo>
                  <a:lnTo>
                    <a:pt x="592" y="59"/>
                  </a:lnTo>
                  <a:lnTo>
                    <a:pt x="596" y="61"/>
                  </a:lnTo>
                  <a:lnTo>
                    <a:pt x="610" y="65"/>
                  </a:lnTo>
                  <a:lnTo>
                    <a:pt x="612" y="65"/>
                  </a:lnTo>
                  <a:lnTo>
                    <a:pt x="628" y="71"/>
                  </a:lnTo>
                  <a:lnTo>
                    <a:pt x="630" y="71"/>
                  </a:lnTo>
                  <a:lnTo>
                    <a:pt x="644" y="75"/>
                  </a:lnTo>
                  <a:lnTo>
                    <a:pt x="648" y="77"/>
                  </a:lnTo>
                  <a:lnTo>
                    <a:pt x="662" y="81"/>
                  </a:lnTo>
                  <a:lnTo>
                    <a:pt x="666" y="83"/>
                  </a:lnTo>
                  <a:lnTo>
                    <a:pt x="680" y="87"/>
                  </a:lnTo>
                  <a:lnTo>
                    <a:pt x="684" y="89"/>
                  </a:lnTo>
                  <a:lnTo>
                    <a:pt x="696" y="93"/>
                  </a:lnTo>
                  <a:lnTo>
                    <a:pt x="700" y="95"/>
                  </a:lnTo>
                  <a:lnTo>
                    <a:pt x="714" y="99"/>
                  </a:lnTo>
                  <a:lnTo>
                    <a:pt x="718" y="101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48" y="111"/>
                  </a:lnTo>
                  <a:lnTo>
                    <a:pt x="750" y="113"/>
                  </a:lnTo>
                  <a:lnTo>
                    <a:pt x="764" y="119"/>
                  </a:lnTo>
                  <a:lnTo>
                    <a:pt x="766" y="119"/>
                  </a:lnTo>
                  <a:lnTo>
                    <a:pt x="780" y="125"/>
                  </a:lnTo>
                  <a:lnTo>
                    <a:pt x="782" y="127"/>
                  </a:lnTo>
                  <a:lnTo>
                    <a:pt x="796" y="131"/>
                  </a:lnTo>
                  <a:lnTo>
                    <a:pt x="798" y="133"/>
                  </a:lnTo>
                  <a:lnTo>
                    <a:pt x="810" y="139"/>
                  </a:lnTo>
                  <a:lnTo>
                    <a:pt x="814" y="139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40" y="152"/>
                  </a:lnTo>
                  <a:lnTo>
                    <a:pt x="844" y="152"/>
                  </a:lnTo>
                  <a:lnTo>
                    <a:pt x="854" y="158"/>
                  </a:lnTo>
                  <a:lnTo>
                    <a:pt x="858" y="160"/>
                  </a:lnTo>
                  <a:lnTo>
                    <a:pt x="868" y="166"/>
                  </a:lnTo>
                  <a:lnTo>
                    <a:pt x="870" y="168"/>
                  </a:lnTo>
                  <a:lnTo>
                    <a:pt x="882" y="174"/>
                  </a:lnTo>
                  <a:lnTo>
                    <a:pt x="884" y="174"/>
                  </a:lnTo>
                  <a:lnTo>
                    <a:pt x="894" y="180"/>
                  </a:lnTo>
                  <a:lnTo>
                    <a:pt x="898" y="182"/>
                  </a:lnTo>
                  <a:lnTo>
                    <a:pt x="908" y="188"/>
                  </a:lnTo>
                  <a:lnTo>
                    <a:pt x="910" y="190"/>
                  </a:lnTo>
                  <a:lnTo>
                    <a:pt x="918" y="196"/>
                  </a:lnTo>
                  <a:lnTo>
                    <a:pt x="922" y="198"/>
                  </a:lnTo>
                  <a:lnTo>
                    <a:pt x="930" y="204"/>
                  </a:lnTo>
                  <a:lnTo>
                    <a:pt x="932" y="206"/>
                  </a:lnTo>
                  <a:lnTo>
                    <a:pt x="942" y="212"/>
                  </a:lnTo>
                  <a:lnTo>
                    <a:pt x="944" y="212"/>
                  </a:lnTo>
                  <a:lnTo>
                    <a:pt x="952" y="220"/>
                  </a:lnTo>
                  <a:lnTo>
                    <a:pt x="954" y="220"/>
                  </a:lnTo>
                  <a:lnTo>
                    <a:pt x="962" y="226"/>
                  </a:lnTo>
                  <a:lnTo>
                    <a:pt x="962" y="228"/>
                  </a:lnTo>
                  <a:lnTo>
                    <a:pt x="970" y="234"/>
                  </a:lnTo>
                  <a:lnTo>
                    <a:pt x="972" y="236"/>
                  </a:lnTo>
                  <a:lnTo>
                    <a:pt x="978" y="242"/>
                  </a:lnTo>
                  <a:lnTo>
                    <a:pt x="980" y="244"/>
                  </a:lnTo>
                  <a:lnTo>
                    <a:pt x="986" y="250"/>
                  </a:lnTo>
                  <a:lnTo>
                    <a:pt x="988" y="252"/>
                  </a:lnTo>
                  <a:lnTo>
                    <a:pt x="994" y="257"/>
                  </a:lnTo>
                  <a:lnTo>
                    <a:pt x="994" y="259"/>
                  </a:lnTo>
                  <a:lnTo>
                    <a:pt x="999" y="265"/>
                  </a:lnTo>
                  <a:lnTo>
                    <a:pt x="999" y="267"/>
                  </a:lnTo>
                  <a:lnTo>
                    <a:pt x="1003" y="273"/>
                  </a:lnTo>
                  <a:lnTo>
                    <a:pt x="1005" y="275"/>
                  </a:lnTo>
                  <a:lnTo>
                    <a:pt x="1009" y="281"/>
                  </a:lnTo>
                  <a:lnTo>
                    <a:pt x="1009" y="283"/>
                  </a:lnTo>
                  <a:lnTo>
                    <a:pt x="1013" y="289"/>
                  </a:lnTo>
                  <a:lnTo>
                    <a:pt x="1013" y="291"/>
                  </a:lnTo>
                  <a:lnTo>
                    <a:pt x="1015" y="297"/>
                  </a:lnTo>
                  <a:lnTo>
                    <a:pt x="1017" y="299"/>
                  </a:lnTo>
                  <a:lnTo>
                    <a:pt x="1017" y="307"/>
                  </a:lnTo>
                  <a:lnTo>
                    <a:pt x="1019" y="307"/>
                  </a:lnTo>
                  <a:lnTo>
                    <a:pt x="1019" y="315"/>
                  </a:lnTo>
                  <a:lnTo>
                    <a:pt x="1019" y="323"/>
                  </a:ln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381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Oval 25"/>
            <p:cNvSpPr>
              <a:spLocks noChangeArrowheads="1"/>
            </p:cNvSpPr>
            <p:nvPr/>
          </p:nvSpPr>
          <p:spPr bwMode="auto">
            <a:xfrm rot="6299990">
              <a:off x="5006" y="250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Oval 26"/>
            <p:cNvSpPr>
              <a:spLocks noChangeArrowheads="1"/>
            </p:cNvSpPr>
            <p:nvPr/>
          </p:nvSpPr>
          <p:spPr bwMode="auto">
            <a:xfrm rot="6299990">
              <a:off x="4915" y="2481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91" name="Picture 27" descr="ammoni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6" b="25258"/>
          <a:stretch>
            <a:fillRect/>
          </a:stretch>
        </p:blipFill>
        <p:spPr bwMode="auto">
          <a:xfrm>
            <a:off x="2850924" y="4725990"/>
            <a:ext cx="32099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Freeform 28"/>
          <p:cNvSpPr>
            <a:spLocks/>
          </p:cNvSpPr>
          <p:nvPr/>
        </p:nvSpPr>
        <p:spPr bwMode="auto">
          <a:xfrm rot="5400000">
            <a:off x="4102100" y="4080350"/>
            <a:ext cx="971550" cy="685800"/>
          </a:xfrm>
          <a:custGeom>
            <a:avLst/>
            <a:gdLst>
              <a:gd name="T0" fmla="*/ 969643 w 1019"/>
              <a:gd name="T1" fmla="*/ 368379 h 646"/>
              <a:gd name="T2" fmla="*/ 956295 w 1019"/>
              <a:gd name="T3" fmla="*/ 394919 h 646"/>
              <a:gd name="T4" fmla="*/ 934366 w 1019"/>
              <a:gd name="T5" fmla="*/ 426767 h 646"/>
              <a:gd name="T6" fmla="*/ 907670 w 1019"/>
              <a:gd name="T7" fmla="*/ 452246 h 646"/>
              <a:gd name="T8" fmla="*/ 867626 w 1019"/>
              <a:gd name="T9" fmla="*/ 484094 h 646"/>
              <a:gd name="T10" fmla="*/ 827581 w 1019"/>
              <a:gd name="T11" fmla="*/ 508511 h 646"/>
              <a:gd name="T12" fmla="*/ 776096 w 1019"/>
              <a:gd name="T13" fmla="*/ 538236 h 646"/>
              <a:gd name="T14" fmla="*/ 728424 w 1019"/>
              <a:gd name="T15" fmla="*/ 559468 h 646"/>
              <a:gd name="T16" fmla="*/ 667404 w 1019"/>
              <a:gd name="T17" fmla="*/ 584947 h 646"/>
              <a:gd name="T18" fmla="*/ 614012 w 1019"/>
              <a:gd name="T19" fmla="*/ 606179 h 646"/>
              <a:gd name="T20" fmla="*/ 552039 w 1019"/>
              <a:gd name="T21" fmla="*/ 626350 h 646"/>
              <a:gd name="T22" fmla="*/ 496739 w 1019"/>
              <a:gd name="T23" fmla="*/ 641212 h 646"/>
              <a:gd name="T24" fmla="*/ 433813 w 1019"/>
              <a:gd name="T25" fmla="*/ 658198 h 646"/>
              <a:gd name="T26" fmla="*/ 380420 w 1019"/>
              <a:gd name="T27" fmla="*/ 668814 h 646"/>
              <a:gd name="T28" fmla="*/ 321308 w 1019"/>
              <a:gd name="T29" fmla="*/ 677307 h 646"/>
              <a:gd name="T30" fmla="*/ 273636 w 1019"/>
              <a:gd name="T31" fmla="*/ 683677 h 646"/>
              <a:gd name="T32" fmla="*/ 222150 w 1019"/>
              <a:gd name="T33" fmla="*/ 685800 h 646"/>
              <a:gd name="T34" fmla="*/ 184013 w 1019"/>
              <a:gd name="T35" fmla="*/ 683677 h 646"/>
              <a:gd name="T36" fmla="*/ 144922 w 1019"/>
              <a:gd name="T37" fmla="*/ 677307 h 646"/>
              <a:gd name="T38" fmla="*/ 116319 w 1019"/>
              <a:gd name="T39" fmla="*/ 664568 h 646"/>
              <a:gd name="T40" fmla="*/ 85809 w 1019"/>
              <a:gd name="T41" fmla="*/ 636966 h 646"/>
              <a:gd name="T42" fmla="*/ 64834 w 1019"/>
              <a:gd name="T43" fmla="*/ 610426 h 646"/>
              <a:gd name="T44" fmla="*/ 41951 w 1019"/>
              <a:gd name="T45" fmla="*/ 567961 h 646"/>
              <a:gd name="T46" fmla="*/ 26696 w 1019"/>
              <a:gd name="T47" fmla="*/ 527620 h 646"/>
              <a:gd name="T48" fmla="*/ 13348 w 1019"/>
              <a:gd name="T49" fmla="*/ 477724 h 646"/>
              <a:gd name="T50" fmla="*/ 5721 w 1019"/>
              <a:gd name="T51" fmla="*/ 431014 h 646"/>
              <a:gd name="T52" fmla="*/ 1907 w 1019"/>
              <a:gd name="T53" fmla="*/ 374748 h 646"/>
              <a:gd name="T54" fmla="*/ 1907 w 1019"/>
              <a:gd name="T55" fmla="*/ 325914 h 646"/>
              <a:gd name="T56" fmla="*/ 3814 w 1019"/>
              <a:gd name="T57" fmla="*/ 269649 h 646"/>
              <a:gd name="T58" fmla="*/ 11441 w 1019"/>
              <a:gd name="T59" fmla="*/ 222938 h 646"/>
              <a:gd name="T60" fmla="*/ 22882 w 1019"/>
              <a:gd name="T61" fmla="*/ 169858 h 646"/>
              <a:gd name="T62" fmla="*/ 36231 w 1019"/>
              <a:gd name="T63" fmla="*/ 130578 h 646"/>
              <a:gd name="T64" fmla="*/ 57206 w 1019"/>
              <a:gd name="T65" fmla="*/ 85990 h 646"/>
              <a:gd name="T66" fmla="*/ 78182 w 1019"/>
              <a:gd name="T67" fmla="*/ 56265 h 646"/>
              <a:gd name="T68" fmla="*/ 108692 w 1019"/>
              <a:gd name="T69" fmla="*/ 27602 h 646"/>
              <a:gd name="T70" fmla="*/ 135388 w 1019"/>
              <a:gd name="T71" fmla="*/ 12739 h 646"/>
              <a:gd name="T72" fmla="*/ 172572 w 1019"/>
              <a:gd name="T73" fmla="*/ 2123 h 646"/>
              <a:gd name="T74" fmla="*/ 208802 w 1019"/>
              <a:gd name="T75" fmla="*/ 0 h 646"/>
              <a:gd name="T76" fmla="*/ 260288 w 1019"/>
              <a:gd name="T77" fmla="*/ 2123 h 646"/>
              <a:gd name="T78" fmla="*/ 306053 w 1019"/>
              <a:gd name="T79" fmla="*/ 6370 h 646"/>
              <a:gd name="T80" fmla="*/ 365166 w 1019"/>
              <a:gd name="T81" fmla="*/ 14863 h 646"/>
              <a:gd name="T82" fmla="*/ 416651 w 1019"/>
              <a:gd name="T83" fmla="*/ 25479 h 646"/>
              <a:gd name="T84" fmla="*/ 479578 w 1019"/>
              <a:gd name="T85" fmla="*/ 40341 h 646"/>
              <a:gd name="T86" fmla="*/ 534877 w 1019"/>
              <a:gd name="T87" fmla="*/ 54142 h 646"/>
              <a:gd name="T88" fmla="*/ 598757 w 1019"/>
              <a:gd name="T89" fmla="*/ 75374 h 646"/>
              <a:gd name="T90" fmla="*/ 652149 w 1019"/>
              <a:gd name="T91" fmla="*/ 94483 h 646"/>
              <a:gd name="T92" fmla="*/ 713169 w 1019"/>
              <a:gd name="T93" fmla="*/ 117839 h 646"/>
              <a:gd name="T94" fmla="*/ 760841 w 1019"/>
              <a:gd name="T95" fmla="*/ 141194 h 646"/>
              <a:gd name="T96" fmla="*/ 814233 w 1019"/>
              <a:gd name="T97" fmla="*/ 167734 h 646"/>
              <a:gd name="T98" fmla="*/ 856184 w 1019"/>
              <a:gd name="T99" fmla="*/ 193213 h 646"/>
              <a:gd name="T100" fmla="*/ 898136 w 1019"/>
              <a:gd name="T101" fmla="*/ 225061 h 646"/>
              <a:gd name="T102" fmla="*/ 926739 w 1019"/>
              <a:gd name="T103" fmla="*/ 250540 h 646"/>
              <a:gd name="T104" fmla="*/ 952481 w 1019"/>
              <a:gd name="T105" fmla="*/ 281327 h 646"/>
              <a:gd name="T106" fmla="*/ 965829 w 1019"/>
              <a:gd name="T107" fmla="*/ 308928 h 646"/>
              <a:gd name="T108" fmla="*/ 971550 w 1019"/>
              <a:gd name="T109" fmla="*/ 342900 h 6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19"/>
              <a:gd name="T166" fmla="*/ 0 h 646"/>
              <a:gd name="T167" fmla="*/ 1019 w 1019"/>
              <a:gd name="T168" fmla="*/ 646 h 6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19" h="646">
                <a:moveTo>
                  <a:pt x="1019" y="323"/>
                </a:moveTo>
                <a:lnTo>
                  <a:pt x="1019" y="323"/>
                </a:lnTo>
                <a:lnTo>
                  <a:pt x="1019" y="331"/>
                </a:lnTo>
                <a:lnTo>
                  <a:pt x="1019" y="339"/>
                </a:lnTo>
                <a:lnTo>
                  <a:pt x="1017" y="339"/>
                </a:lnTo>
                <a:lnTo>
                  <a:pt x="1017" y="347"/>
                </a:lnTo>
                <a:lnTo>
                  <a:pt x="1015" y="349"/>
                </a:lnTo>
                <a:lnTo>
                  <a:pt x="1013" y="355"/>
                </a:lnTo>
                <a:lnTo>
                  <a:pt x="1013" y="357"/>
                </a:lnTo>
                <a:lnTo>
                  <a:pt x="1009" y="363"/>
                </a:lnTo>
                <a:lnTo>
                  <a:pt x="1009" y="364"/>
                </a:lnTo>
                <a:lnTo>
                  <a:pt x="1005" y="370"/>
                </a:lnTo>
                <a:lnTo>
                  <a:pt x="1003" y="372"/>
                </a:lnTo>
                <a:lnTo>
                  <a:pt x="999" y="378"/>
                </a:lnTo>
                <a:lnTo>
                  <a:pt x="999" y="380"/>
                </a:lnTo>
                <a:lnTo>
                  <a:pt x="994" y="386"/>
                </a:lnTo>
                <a:lnTo>
                  <a:pt x="994" y="388"/>
                </a:lnTo>
                <a:lnTo>
                  <a:pt x="988" y="394"/>
                </a:lnTo>
                <a:lnTo>
                  <a:pt x="986" y="396"/>
                </a:lnTo>
                <a:lnTo>
                  <a:pt x="980" y="402"/>
                </a:lnTo>
                <a:lnTo>
                  <a:pt x="978" y="404"/>
                </a:lnTo>
                <a:lnTo>
                  <a:pt x="972" y="410"/>
                </a:lnTo>
                <a:lnTo>
                  <a:pt x="970" y="412"/>
                </a:lnTo>
                <a:lnTo>
                  <a:pt x="962" y="418"/>
                </a:lnTo>
                <a:lnTo>
                  <a:pt x="962" y="420"/>
                </a:lnTo>
                <a:lnTo>
                  <a:pt x="954" y="426"/>
                </a:lnTo>
                <a:lnTo>
                  <a:pt x="952" y="426"/>
                </a:lnTo>
                <a:lnTo>
                  <a:pt x="944" y="434"/>
                </a:lnTo>
                <a:lnTo>
                  <a:pt x="942" y="434"/>
                </a:lnTo>
                <a:lnTo>
                  <a:pt x="932" y="440"/>
                </a:lnTo>
                <a:lnTo>
                  <a:pt x="930" y="442"/>
                </a:lnTo>
                <a:lnTo>
                  <a:pt x="922" y="448"/>
                </a:lnTo>
                <a:lnTo>
                  <a:pt x="918" y="450"/>
                </a:lnTo>
                <a:lnTo>
                  <a:pt x="910" y="456"/>
                </a:lnTo>
                <a:lnTo>
                  <a:pt x="908" y="458"/>
                </a:lnTo>
                <a:lnTo>
                  <a:pt x="898" y="464"/>
                </a:lnTo>
                <a:lnTo>
                  <a:pt x="894" y="466"/>
                </a:lnTo>
                <a:lnTo>
                  <a:pt x="884" y="471"/>
                </a:lnTo>
                <a:lnTo>
                  <a:pt x="882" y="471"/>
                </a:lnTo>
                <a:lnTo>
                  <a:pt x="870" y="477"/>
                </a:lnTo>
                <a:lnTo>
                  <a:pt x="868" y="479"/>
                </a:lnTo>
                <a:lnTo>
                  <a:pt x="858" y="485"/>
                </a:lnTo>
                <a:lnTo>
                  <a:pt x="854" y="487"/>
                </a:lnTo>
                <a:lnTo>
                  <a:pt x="844" y="493"/>
                </a:lnTo>
                <a:lnTo>
                  <a:pt x="840" y="493"/>
                </a:lnTo>
                <a:lnTo>
                  <a:pt x="828" y="499"/>
                </a:lnTo>
                <a:lnTo>
                  <a:pt x="826" y="501"/>
                </a:lnTo>
                <a:lnTo>
                  <a:pt x="814" y="507"/>
                </a:lnTo>
                <a:lnTo>
                  <a:pt x="810" y="507"/>
                </a:lnTo>
                <a:lnTo>
                  <a:pt x="798" y="513"/>
                </a:lnTo>
                <a:lnTo>
                  <a:pt x="796" y="515"/>
                </a:lnTo>
                <a:lnTo>
                  <a:pt x="782" y="519"/>
                </a:lnTo>
                <a:lnTo>
                  <a:pt x="780" y="521"/>
                </a:lnTo>
                <a:lnTo>
                  <a:pt x="766" y="527"/>
                </a:lnTo>
                <a:lnTo>
                  <a:pt x="764" y="527"/>
                </a:lnTo>
                <a:lnTo>
                  <a:pt x="750" y="533"/>
                </a:lnTo>
                <a:lnTo>
                  <a:pt x="748" y="535"/>
                </a:lnTo>
                <a:lnTo>
                  <a:pt x="734" y="539"/>
                </a:lnTo>
                <a:lnTo>
                  <a:pt x="730" y="541"/>
                </a:lnTo>
                <a:lnTo>
                  <a:pt x="718" y="545"/>
                </a:lnTo>
                <a:lnTo>
                  <a:pt x="714" y="547"/>
                </a:lnTo>
                <a:lnTo>
                  <a:pt x="700" y="551"/>
                </a:lnTo>
                <a:lnTo>
                  <a:pt x="696" y="553"/>
                </a:lnTo>
                <a:lnTo>
                  <a:pt x="684" y="557"/>
                </a:lnTo>
                <a:lnTo>
                  <a:pt x="680" y="559"/>
                </a:lnTo>
                <a:lnTo>
                  <a:pt x="666" y="563"/>
                </a:lnTo>
                <a:lnTo>
                  <a:pt x="662" y="565"/>
                </a:lnTo>
                <a:lnTo>
                  <a:pt x="648" y="569"/>
                </a:lnTo>
                <a:lnTo>
                  <a:pt x="644" y="571"/>
                </a:lnTo>
                <a:lnTo>
                  <a:pt x="630" y="575"/>
                </a:lnTo>
                <a:lnTo>
                  <a:pt x="628" y="575"/>
                </a:lnTo>
                <a:lnTo>
                  <a:pt x="612" y="580"/>
                </a:lnTo>
                <a:lnTo>
                  <a:pt x="610" y="580"/>
                </a:lnTo>
                <a:lnTo>
                  <a:pt x="596" y="584"/>
                </a:lnTo>
                <a:lnTo>
                  <a:pt x="592" y="586"/>
                </a:lnTo>
                <a:lnTo>
                  <a:pt x="579" y="590"/>
                </a:lnTo>
                <a:lnTo>
                  <a:pt x="575" y="590"/>
                </a:lnTo>
                <a:lnTo>
                  <a:pt x="561" y="594"/>
                </a:lnTo>
                <a:lnTo>
                  <a:pt x="557" y="596"/>
                </a:lnTo>
                <a:lnTo>
                  <a:pt x="543" y="598"/>
                </a:lnTo>
                <a:lnTo>
                  <a:pt x="539" y="600"/>
                </a:lnTo>
                <a:lnTo>
                  <a:pt x="525" y="604"/>
                </a:lnTo>
                <a:lnTo>
                  <a:pt x="521" y="604"/>
                </a:lnTo>
                <a:lnTo>
                  <a:pt x="507" y="608"/>
                </a:lnTo>
                <a:lnTo>
                  <a:pt x="503" y="608"/>
                </a:lnTo>
                <a:lnTo>
                  <a:pt x="489" y="612"/>
                </a:lnTo>
                <a:lnTo>
                  <a:pt x="485" y="612"/>
                </a:lnTo>
                <a:lnTo>
                  <a:pt x="471" y="616"/>
                </a:lnTo>
                <a:lnTo>
                  <a:pt x="469" y="616"/>
                </a:lnTo>
                <a:lnTo>
                  <a:pt x="455" y="620"/>
                </a:lnTo>
                <a:lnTo>
                  <a:pt x="451" y="620"/>
                </a:lnTo>
                <a:lnTo>
                  <a:pt x="437" y="622"/>
                </a:lnTo>
                <a:lnTo>
                  <a:pt x="433" y="624"/>
                </a:lnTo>
                <a:lnTo>
                  <a:pt x="419" y="626"/>
                </a:lnTo>
                <a:lnTo>
                  <a:pt x="417" y="626"/>
                </a:lnTo>
                <a:lnTo>
                  <a:pt x="403" y="628"/>
                </a:lnTo>
                <a:lnTo>
                  <a:pt x="399" y="630"/>
                </a:lnTo>
                <a:lnTo>
                  <a:pt x="385" y="632"/>
                </a:lnTo>
                <a:lnTo>
                  <a:pt x="383" y="632"/>
                </a:lnTo>
                <a:lnTo>
                  <a:pt x="369" y="634"/>
                </a:lnTo>
                <a:lnTo>
                  <a:pt x="365" y="634"/>
                </a:lnTo>
                <a:lnTo>
                  <a:pt x="353" y="636"/>
                </a:lnTo>
                <a:lnTo>
                  <a:pt x="349" y="636"/>
                </a:lnTo>
                <a:lnTo>
                  <a:pt x="337" y="638"/>
                </a:lnTo>
                <a:lnTo>
                  <a:pt x="333" y="638"/>
                </a:lnTo>
                <a:lnTo>
                  <a:pt x="321" y="640"/>
                </a:lnTo>
                <a:lnTo>
                  <a:pt x="317" y="640"/>
                </a:lnTo>
                <a:lnTo>
                  <a:pt x="305" y="642"/>
                </a:lnTo>
                <a:lnTo>
                  <a:pt x="301" y="642"/>
                </a:lnTo>
                <a:lnTo>
                  <a:pt x="289" y="644"/>
                </a:lnTo>
                <a:lnTo>
                  <a:pt x="287" y="644"/>
                </a:lnTo>
                <a:lnTo>
                  <a:pt x="275" y="644"/>
                </a:lnTo>
                <a:lnTo>
                  <a:pt x="273" y="644"/>
                </a:lnTo>
                <a:lnTo>
                  <a:pt x="261" y="646"/>
                </a:lnTo>
                <a:lnTo>
                  <a:pt x="257" y="646"/>
                </a:lnTo>
                <a:lnTo>
                  <a:pt x="247" y="646"/>
                </a:lnTo>
                <a:lnTo>
                  <a:pt x="243" y="646"/>
                </a:lnTo>
                <a:lnTo>
                  <a:pt x="233" y="646"/>
                </a:lnTo>
                <a:lnTo>
                  <a:pt x="231" y="646"/>
                </a:lnTo>
                <a:lnTo>
                  <a:pt x="219" y="646"/>
                </a:lnTo>
                <a:lnTo>
                  <a:pt x="217" y="646"/>
                </a:lnTo>
                <a:lnTo>
                  <a:pt x="207" y="646"/>
                </a:lnTo>
                <a:lnTo>
                  <a:pt x="205" y="646"/>
                </a:lnTo>
                <a:lnTo>
                  <a:pt x="195" y="644"/>
                </a:lnTo>
                <a:lnTo>
                  <a:pt x="193" y="644"/>
                </a:lnTo>
                <a:lnTo>
                  <a:pt x="183" y="644"/>
                </a:lnTo>
                <a:lnTo>
                  <a:pt x="181" y="644"/>
                </a:lnTo>
                <a:lnTo>
                  <a:pt x="173" y="642"/>
                </a:lnTo>
                <a:lnTo>
                  <a:pt x="171" y="642"/>
                </a:lnTo>
                <a:lnTo>
                  <a:pt x="162" y="640"/>
                </a:lnTo>
                <a:lnTo>
                  <a:pt x="160" y="640"/>
                </a:lnTo>
                <a:lnTo>
                  <a:pt x="152" y="638"/>
                </a:lnTo>
                <a:lnTo>
                  <a:pt x="150" y="638"/>
                </a:lnTo>
                <a:lnTo>
                  <a:pt x="142" y="634"/>
                </a:lnTo>
                <a:lnTo>
                  <a:pt x="140" y="634"/>
                </a:lnTo>
                <a:lnTo>
                  <a:pt x="134" y="630"/>
                </a:lnTo>
                <a:lnTo>
                  <a:pt x="132" y="630"/>
                </a:lnTo>
                <a:lnTo>
                  <a:pt x="124" y="626"/>
                </a:lnTo>
                <a:lnTo>
                  <a:pt x="122" y="626"/>
                </a:lnTo>
                <a:lnTo>
                  <a:pt x="114" y="620"/>
                </a:lnTo>
                <a:lnTo>
                  <a:pt x="106" y="614"/>
                </a:lnTo>
                <a:lnTo>
                  <a:pt x="104" y="614"/>
                </a:lnTo>
                <a:lnTo>
                  <a:pt x="98" y="608"/>
                </a:lnTo>
                <a:lnTo>
                  <a:pt x="96" y="606"/>
                </a:lnTo>
                <a:lnTo>
                  <a:pt x="90" y="600"/>
                </a:lnTo>
                <a:lnTo>
                  <a:pt x="88" y="598"/>
                </a:lnTo>
                <a:lnTo>
                  <a:pt x="82" y="592"/>
                </a:lnTo>
                <a:lnTo>
                  <a:pt x="82" y="590"/>
                </a:lnTo>
                <a:lnTo>
                  <a:pt x="76" y="584"/>
                </a:lnTo>
                <a:lnTo>
                  <a:pt x="74" y="582"/>
                </a:lnTo>
                <a:lnTo>
                  <a:pt x="68" y="577"/>
                </a:lnTo>
                <a:lnTo>
                  <a:pt x="68" y="575"/>
                </a:lnTo>
                <a:lnTo>
                  <a:pt x="62" y="567"/>
                </a:lnTo>
                <a:lnTo>
                  <a:pt x="60" y="565"/>
                </a:lnTo>
                <a:lnTo>
                  <a:pt x="56" y="557"/>
                </a:lnTo>
                <a:lnTo>
                  <a:pt x="54" y="555"/>
                </a:lnTo>
                <a:lnTo>
                  <a:pt x="50" y="547"/>
                </a:lnTo>
                <a:lnTo>
                  <a:pt x="48" y="543"/>
                </a:lnTo>
                <a:lnTo>
                  <a:pt x="44" y="535"/>
                </a:lnTo>
                <a:lnTo>
                  <a:pt x="44" y="533"/>
                </a:lnTo>
                <a:lnTo>
                  <a:pt x="38" y="523"/>
                </a:lnTo>
                <a:lnTo>
                  <a:pt x="38" y="521"/>
                </a:lnTo>
                <a:lnTo>
                  <a:pt x="34" y="513"/>
                </a:lnTo>
                <a:lnTo>
                  <a:pt x="34" y="509"/>
                </a:lnTo>
                <a:lnTo>
                  <a:pt x="30" y="501"/>
                </a:lnTo>
                <a:lnTo>
                  <a:pt x="28" y="497"/>
                </a:lnTo>
                <a:lnTo>
                  <a:pt x="26" y="487"/>
                </a:lnTo>
                <a:lnTo>
                  <a:pt x="24" y="485"/>
                </a:lnTo>
                <a:lnTo>
                  <a:pt x="22" y="475"/>
                </a:lnTo>
                <a:lnTo>
                  <a:pt x="20" y="473"/>
                </a:lnTo>
                <a:lnTo>
                  <a:pt x="18" y="464"/>
                </a:lnTo>
                <a:lnTo>
                  <a:pt x="18" y="460"/>
                </a:lnTo>
                <a:lnTo>
                  <a:pt x="14" y="450"/>
                </a:lnTo>
                <a:lnTo>
                  <a:pt x="14" y="448"/>
                </a:lnTo>
                <a:lnTo>
                  <a:pt x="12" y="436"/>
                </a:lnTo>
                <a:lnTo>
                  <a:pt x="12" y="434"/>
                </a:lnTo>
                <a:lnTo>
                  <a:pt x="10" y="422"/>
                </a:lnTo>
                <a:lnTo>
                  <a:pt x="8" y="420"/>
                </a:lnTo>
                <a:lnTo>
                  <a:pt x="8" y="408"/>
                </a:lnTo>
                <a:lnTo>
                  <a:pt x="6" y="406"/>
                </a:lnTo>
                <a:lnTo>
                  <a:pt x="6" y="394"/>
                </a:lnTo>
                <a:lnTo>
                  <a:pt x="4" y="392"/>
                </a:lnTo>
                <a:lnTo>
                  <a:pt x="4" y="380"/>
                </a:lnTo>
                <a:lnTo>
                  <a:pt x="4" y="378"/>
                </a:lnTo>
                <a:lnTo>
                  <a:pt x="2" y="366"/>
                </a:lnTo>
                <a:lnTo>
                  <a:pt x="2" y="364"/>
                </a:lnTo>
                <a:lnTo>
                  <a:pt x="2" y="353"/>
                </a:lnTo>
                <a:lnTo>
                  <a:pt x="2" y="351"/>
                </a:lnTo>
                <a:lnTo>
                  <a:pt x="2" y="339"/>
                </a:lnTo>
                <a:lnTo>
                  <a:pt x="0" y="335"/>
                </a:lnTo>
                <a:lnTo>
                  <a:pt x="0" y="325"/>
                </a:lnTo>
                <a:lnTo>
                  <a:pt x="0" y="321"/>
                </a:lnTo>
                <a:lnTo>
                  <a:pt x="0" y="311"/>
                </a:lnTo>
                <a:lnTo>
                  <a:pt x="2" y="307"/>
                </a:lnTo>
                <a:lnTo>
                  <a:pt x="2" y="295"/>
                </a:lnTo>
                <a:lnTo>
                  <a:pt x="2" y="293"/>
                </a:lnTo>
                <a:lnTo>
                  <a:pt x="2" y="281"/>
                </a:lnTo>
                <a:lnTo>
                  <a:pt x="2" y="279"/>
                </a:lnTo>
                <a:lnTo>
                  <a:pt x="4" y="267"/>
                </a:lnTo>
                <a:lnTo>
                  <a:pt x="4" y="265"/>
                </a:lnTo>
                <a:lnTo>
                  <a:pt x="4" y="254"/>
                </a:lnTo>
                <a:lnTo>
                  <a:pt x="6" y="252"/>
                </a:lnTo>
                <a:lnTo>
                  <a:pt x="6" y="240"/>
                </a:lnTo>
                <a:lnTo>
                  <a:pt x="8" y="238"/>
                </a:lnTo>
                <a:lnTo>
                  <a:pt x="8" y="226"/>
                </a:lnTo>
                <a:lnTo>
                  <a:pt x="10" y="224"/>
                </a:lnTo>
                <a:lnTo>
                  <a:pt x="12" y="212"/>
                </a:lnTo>
                <a:lnTo>
                  <a:pt x="12" y="210"/>
                </a:lnTo>
                <a:lnTo>
                  <a:pt x="14" y="198"/>
                </a:lnTo>
                <a:lnTo>
                  <a:pt x="14" y="196"/>
                </a:lnTo>
                <a:lnTo>
                  <a:pt x="18" y="186"/>
                </a:lnTo>
                <a:lnTo>
                  <a:pt x="18" y="182"/>
                </a:lnTo>
                <a:lnTo>
                  <a:pt x="20" y="172"/>
                </a:lnTo>
                <a:lnTo>
                  <a:pt x="22" y="170"/>
                </a:lnTo>
                <a:lnTo>
                  <a:pt x="24" y="160"/>
                </a:lnTo>
                <a:lnTo>
                  <a:pt x="26" y="158"/>
                </a:lnTo>
                <a:lnTo>
                  <a:pt x="28" y="148"/>
                </a:lnTo>
                <a:lnTo>
                  <a:pt x="30" y="145"/>
                </a:lnTo>
                <a:lnTo>
                  <a:pt x="34" y="137"/>
                </a:lnTo>
                <a:lnTo>
                  <a:pt x="34" y="133"/>
                </a:lnTo>
                <a:lnTo>
                  <a:pt x="38" y="125"/>
                </a:lnTo>
                <a:lnTo>
                  <a:pt x="38" y="123"/>
                </a:lnTo>
                <a:lnTo>
                  <a:pt x="44" y="113"/>
                </a:lnTo>
                <a:lnTo>
                  <a:pt x="44" y="111"/>
                </a:lnTo>
                <a:lnTo>
                  <a:pt x="48" y="103"/>
                </a:lnTo>
                <a:lnTo>
                  <a:pt x="50" y="99"/>
                </a:lnTo>
                <a:lnTo>
                  <a:pt x="54" y="91"/>
                </a:lnTo>
                <a:lnTo>
                  <a:pt x="56" y="89"/>
                </a:lnTo>
                <a:lnTo>
                  <a:pt x="60" y="81"/>
                </a:lnTo>
                <a:lnTo>
                  <a:pt x="62" y="79"/>
                </a:lnTo>
                <a:lnTo>
                  <a:pt x="68" y="71"/>
                </a:lnTo>
                <a:lnTo>
                  <a:pt x="68" y="69"/>
                </a:lnTo>
                <a:lnTo>
                  <a:pt x="74" y="63"/>
                </a:lnTo>
                <a:lnTo>
                  <a:pt x="76" y="61"/>
                </a:lnTo>
                <a:lnTo>
                  <a:pt x="82" y="55"/>
                </a:lnTo>
                <a:lnTo>
                  <a:pt x="82" y="53"/>
                </a:lnTo>
                <a:lnTo>
                  <a:pt x="88" y="47"/>
                </a:lnTo>
                <a:lnTo>
                  <a:pt x="90" y="45"/>
                </a:lnTo>
                <a:lnTo>
                  <a:pt x="96" y="39"/>
                </a:lnTo>
                <a:lnTo>
                  <a:pt x="98" y="38"/>
                </a:lnTo>
                <a:lnTo>
                  <a:pt x="104" y="32"/>
                </a:lnTo>
                <a:lnTo>
                  <a:pt x="106" y="32"/>
                </a:lnTo>
                <a:lnTo>
                  <a:pt x="114" y="26"/>
                </a:lnTo>
                <a:lnTo>
                  <a:pt x="122" y="20"/>
                </a:lnTo>
                <a:lnTo>
                  <a:pt x="124" y="20"/>
                </a:lnTo>
                <a:lnTo>
                  <a:pt x="132" y="16"/>
                </a:lnTo>
                <a:lnTo>
                  <a:pt x="134" y="16"/>
                </a:lnTo>
                <a:lnTo>
                  <a:pt x="140" y="12"/>
                </a:lnTo>
                <a:lnTo>
                  <a:pt x="142" y="12"/>
                </a:lnTo>
                <a:lnTo>
                  <a:pt x="150" y="8"/>
                </a:lnTo>
                <a:lnTo>
                  <a:pt x="152" y="8"/>
                </a:lnTo>
                <a:lnTo>
                  <a:pt x="160" y="6"/>
                </a:lnTo>
                <a:lnTo>
                  <a:pt x="162" y="6"/>
                </a:lnTo>
                <a:lnTo>
                  <a:pt x="171" y="4"/>
                </a:lnTo>
                <a:lnTo>
                  <a:pt x="181" y="2"/>
                </a:lnTo>
                <a:lnTo>
                  <a:pt x="183" y="2"/>
                </a:lnTo>
                <a:lnTo>
                  <a:pt x="193" y="2"/>
                </a:lnTo>
                <a:lnTo>
                  <a:pt x="195" y="2"/>
                </a:lnTo>
                <a:lnTo>
                  <a:pt x="205" y="0"/>
                </a:lnTo>
                <a:lnTo>
                  <a:pt x="207" y="0"/>
                </a:lnTo>
                <a:lnTo>
                  <a:pt x="217" y="0"/>
                </a:lnTo>
                <a:lnTo>
                  <a:pt x="219" y="0"/>
                </a:lnTo>
                <a:lnTo>
                  <a:pt x="231" y="0"/>
                </a:lnTo>
                <a:lnTo>
                  <a:pt x="233" y="0"/>
                </a:lnTo>
                <a:lnTo>
                  <a:pt x="243" y="0"/>
                </a:lnTo>
                <a:lnTo>
                  <a:pt x="247" y="0"/>
                </a:lnTo>
                <a:lnTo>
                  <a:pt x="257" y="0"/>
                </a:lnTo>
                <a:lnTo>
                  <a:pt x="261" y="0"/>
                </a:lnTo>
                <a:lnTo>
                  <a:pt x="273" y="2"/>
                </a:lnTo>
                <a:lnTo>
                  <a:pt x="275" y="2"/>
                </a:lnTo>
                <a:lnTo>
                  <a:pt x="287" y="2"/>
                </a:lnTo>
                <a:lnTo>
                  <a:pt x="289" y="2"/>
                </a:lnTo>
                <a:lnTo>
                  <a:pt x="301" y="4"/>
                </a:lnTo>
                <a:lnTo>
                  <a:pt x="305" y="4"/>
                </a:lnTo>
                <a:lnTo>
                  <a:pt x="317" y="6"/>
                </a:lnTo>
                <a:lnTo>
                  <a:pt x="321" y="6"/>
                </a:lnTo>
                <a:lnTo>
                  <a:pt x="333" y="8"/>
                </a:lnTo>
                <a:lnTo>
                  <a:pt x="337" y="8"/>
                </a:lnTo>
                <a:lnTo>
                  <a:pt x="349" y="10"/>
                </a:lnTo>
                <a:lnTo>
                  <a:pt x="353" y="10"/>
                </a:lnTo>
                <a:lnTo>
                  <a:pt x="365" y="12"/>
                </a:lnTo>
                <a:lnTo>
                  <a:pt x="369" y="12"/>
                </a:lnTo>
                <a:lnTo>
                  <a:pt x="383" y="14"/>
                </a:lnTo>
                <a:lnTo>
                  <a:pt x="385" y="14"/>
                </a:lnTo>
                <a:lnTo>
                  <a:pt x="399" y="16"/>
                </a:lnTo>
                <a:lnTo>
                  <a:pt x="403" y="18"/>
                </a:lnTo>
                <a:lnTo>
                  <a:pt x="417" y="20"/>
                </a:lnTo>
                <a:lnTo>
                  <a:pt x="419" y="20"/>
                </a:lnTo>
                <a:lnTo>
                  <a:pt x="433" y="22"/>
                </a:lnTo>
                <a:lnTo>
                  <a:pt x="437" y="24"/>
                </a:lnTo>
                <a:lnTo>
                  <a:pt x="451" y="26"/>
                </a:lnTo>
                <a:lnTo>
                  <a:pt x="455" y="26"/>
                </a:lnTo>
                <a:lnTo>
                  <a:pt x="469" y="30"/>
                </a:lnTo>
                <a:lnTo>
                  <a:pt x="471" y="30"/>
                </a:lnTo>
                <a:lnTo>
                  <a:pt x="485" y="34"/>
                </a:lnTo>
                <a:lnTo>
                  <a:pt x="489" y="34"/>
                </a:lnTo>
                <a:lnTo>
                  <a:pt x="503" y="38"/>
                </a:lnTo>
                <a:lnTo>
                  <a:pt x="507" y="38"/>
                </a:lnTo>
                <a:lnTo>
                  <a:pt x="521" y="41"/>
                </a:lnTo>
                <a:lnTo>
                  <a:pt x="525" y="41"/>
                </a:lnTo>
                <a:lnTo>
                  <a:pt x="539" y="45"/>
                </a:lnTo>
                <a:lnTo>
                  <a:pt x="543" y="47"/>
                </a:lnTo>
                <a:lnTo>
                  <a:pt x="557" y="49"/>
                </a:lnTo>
                <a:lnTo>
                  <a:pt x="561" y="51"/>
                </a:lnTo>
                <a:lnTo>
                  <a:pt x="575" y="55"/>
                </a:lnTo>
                <a:lnTo>
                  <a:pt x="579" y="55"/>
                </a:lnTo>
                <a:lnTo>
                  <a:pt x="592" y="59"/>
                </a:lnTo>
                <a:lnTo>
                  <a:pt x="596" y="61"/>
                </a:lnTo>
                <a:lnTo>
                  <a:pt x="610" y="65"/>
                </a:lnTo>
                <a:lnTo>
                  <a:pt x="612" y="65"/>
                </a:lnTo>
                <a:lnTo>
                  <a:pt x="628" y="71"/>
                </a:lnTo>
                <a:lnTo>
                  <a:pt x="630" y="71"/>
                </a:lnTo>
                <a:lnTo>
                  <a:pt x="644" y="75"/>
                </a:lnTo>
                <a:lnTo>
                  <a:pt x="648" y="77"/>
                </a:lnTo>
                <a:lnTo>
                  <a:pt x="662" y="81"/>
                </a:lnTo>
                <a:lnTo>
                  <a:pt x="666" y="83"/>
                </a:lnTo>
                <a:lnTo>
                  <a:pt x="680" y="87"/>
                </a:lnTo>
                <a:lnTo>
                  <a:pt x="684" y="89"/>
                </a:lnTo>
                <a:lnTo>
                  <a:pt x="696" y="93"/>
                </a:lnTo>
                <a:lnTo>
                  <a:pt x="700" y="95"/>
                </a:lnTo>
                <a:lnTo>
                  <a:pt x="714" y="99"/>
                </a:lnTo>
                <a:lnTo>
                  <a:pt x="718" y="101"/>
                </a:lnTo>
                <a:lnTo>
                  <a:pt x="730" y="105"/>
                </a:lnTo>
                <a:lnTo>
                  <a:pt x="734" y="107"/>
                </a:lnTo>
                <a:lnTo>
                  <a:pt x="748" y="111"/>
                </a:lnTo>
                <a:lnTo>
                  <a:pt x="750" y="113"/>
                </a:lnTo>
                <a:lnTo>
                  <a:pt x="764" y="119"/>
                </a:lnTo>
                <a:lnTo>
                  <a:pt x="766" y="119"/>
                </a:lnTo>
                <a:lnTo>
                  <a:pt x="780" y="125"/>
                </a:lnTo>
                <a:lnTo>
                  <a:pt x="782" y="127"/>
                </a:lnTo>
                <a:lnTo>
                  <a:pt x="796" y="131"/>
                </a:lnTo>
                <a:lnTo>
                  <a:pt x="798" y="133"/>
                </a:lnTo>
                <a:lnTo>
                  <a:pt x="810" y="139"/>
                </a:lnTo>
                <a:lnTo>
                  <a:pt x="814" y="139"/>
                </a:lnTo>
                <a:lnTo>
                  <a:pt x="826" y="145"/>
                </a:lnTo>
                <a:lnTo>
                  <a:pt x="828" y="146"/>
                </a:lnTo>
                <a:lnTo>
                  <a:pt x="840" y="152"/>
                </a:lnTo>
                <a:lnTo>
                  <a:pt x="844" y="152"/>
                </a:lnTo>
                <a:lnTo>
                  <a:pt x="854" y="158"/>
                </a:lnTo>
                <a:lnTo>
                  <a:pt x="858" y="160"/>
                </a:lnTo>
                <a:lnTo>
                  <a:pt x="868" y="166"/>
                </a:lnTo>
                <a:lnTo>
                  <a:pt x="870" y="168"/>
                </a:lnTo>
                <a:lnTo>
                  <a:pt x="882" y="174"/>
                </a:lnTo>
                <a:lnTo>
                  <a:pt x="884" y="174"/>
                </a:lnTo>
                <a:lnTo>
                  <a:pt x="894" y="180"/>
                </a:lnTo>
                <a:lnTo>
                  <a:pt x="898" y="182"/>
                </a:lnTo>
                <a:lnTo>
                  <a:pt x="908" y="188"/>
                </a:lnTo>
                <a:lnTo>
                  <a:pt x="910" y="190"/>
                </a:lnTo>
                <a:lnTo>
                  <a:pt x="918" y="196"/>
                </a:lnTo>
                <a:lnTo>
                  <a:pt x="922" y="198"/>
                </a:lnTo>
                <a:lnTo>
                  <a:pt x="930" y="204"/>
                </a:lnTo>
                <a:lnTo>
                  <a:pt x="932" y="206"/>
                </a:lnTo>
                <a:lnTo>
                  <a:pt x="942" y="212"/>
                </a:lnTo>
                <a:lnTo>
                  <a:pt x="944" y="212"/>
                </a:lnTo>
                <a:lnTo>
                  <a:pt x="952" y="220"/>
                </a:lnTo>
                <a:lnTo>
                  <a:pt x="954" y="220"/>
                </a:lnTo>
                <a:lnTo>
                  <a:pt x="962" y="226"/>
                </a:lnTo>
                <a:lnTo>
                  <a:pt x="962" y="228"/>
                </a:lnTo>
                <a:lnTo>
                  <a:pt x="970" y="234"/>
                </a:lnTo>
                <a:lnTo>
                  <a:pt x="972" y="236"/>
                </a:lnTo>
                <a:lnTo>
                  <a:pt x="978" y="242"/>
                </a:lnTo>
                <a:lnTo>
                  <a:pt x="980" y="244"/>
                </a:lnTo>
                <a:lnTo>
                  <a:pt x="986" y="250"/>
                </a:lnTo>
                <a:lnTo>
                  <a:pt x="988" y="252"/>
                </a:lnTo>
                <a:lnTo>
                  <a:pt x="994" y="257"/>
                </a:lnTo>
                <a:lnTo>
                  <a:pt x="994" y="259"/>
                </a:lnTo>
                <a:lnTo>
                  <a:pt x="999" y="265"/>
                </a:lnTo>
                <a:lnTo>
                  <a:pt x="999" y="267"/>
                </a:lnTo>
                <a:lnTo>
                  <a:pt x="1003" y="273"/>
                </a:lnTo>
                <a:lnTo>
                  <a:pt x="1005" y="275"/>
                </a:lnTo>
                <a:lnTo>
                  <a:pt x="1009" y="281"/>
                </a:lnTo>
                <a:lnTo>
                  <a:pt x="1009" y="283"/>
                </a:lnTo>
                <a:lnTo>
                  <a:pt x="1013" y="289"/>
                </a:lnTo>
                <a:lnTo>
                  <a:pt x="1013" y="291"/>
                </a:lnTo>
                <a:lnTo>
                  <a:pt x="1015" y="297"/>
                </a:lnTo>
                <a:lnTo>
                  <a:pt x="1017" y="299"/>
                </a:lnTo>
                <a:lnTo>
                  <a:pt x="1017" y="307"/>
                </a:lnTo>
                <a:lnTo>
                  <a:pt x="1019" y="307"/>
                </a:lnTo>
                <a:lnTo>
                  <a:pt x="1019" y="315"/>
                </a:lnTo>
                <a:lnTo>
                  <a:pt x="1019" y="323"/>
                </a:lnTo>
                <a:close/>
              </a:path>
            </a:pathLst>
          </a:cu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3813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Oval 29"/>
          <p:cNvSpPr>
            <a:spLocks noChangeArrowheads="1"/>
          </p:cNvSpPr>
          <p:nvPr/>
        </p:nvSpPr>
        <p:spPr bwMode="auto">
          <a:xfrm rot="5400000" flipV="1">
            <a:off x="4651264" y="4149328"/>
            <a:ext cx="135730" cy="150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lagCount" hidden="1">
            <a:hlinkClick r:id="rId1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34" name="Text Box 1032"/>
          <p:cNvSpPr txBox="1">
            <a:spLocks noChangeArrowheads="1"/>
          </p:cNvSpPr>
          <p:nvPr/>
        </p:nvSpPr>
        <p:spPr bwMode="auto">
          <a:xfrm>
            <a:off x="352198" y="209676"/>
            <a:ext cx="8583839" cy="163121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Lone pairs decrease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expected bond angle</a:t>
            </a:r>
            <a:endParaRPr lang="en-US" sz="4000" baseline="-25000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 rot="5400000" flipV="1">
            <a:off x="4374304" y="4149329"/>
            <a:ext cx="135730" cy="15002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92" grpId="0" animBg="1"/>
      <p:bldP spid="24593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tetrahedral Shapes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00411" name="Group 10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62797"/>
              </p:ext>
            </p:extLst>
          </p:nvPr>
        </p:nvGraphicFramePr>
        <p:xfrm>
          <a:off x="762000" y="1905000"/>
          <a:ext cx="7543801" cy="4136509"/>
        </p:xfrm>
        <a:graphic>
          <a:graphicData uri="http://schemas.openxmlformats.org/drawingml/2006/table">
            <a:tbl>
              <a:tblPr/>
              <a:tblGrid>
                <a:gridCol w="3111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75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lone pairs around central atom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Approximate bond angle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5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VSEPR Notation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22098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Also known as “</a:t>
            </a: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</a:t>
            </a:r>
            <a:r>
              <a:rPr lang="en-US" sz="3200" dirty="0">
                <a:solidFill>
                  <a:schemeClr val="tx1"/>
                </a:solidFill>
              </a:rPr>
              <a:t>” notation</a:t>
            </a: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It is just a shorthand way to communicate VSEPR information</a:t>
            </a: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62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using</a:t>
            </a:r>
            <a:b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axe notation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62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888614" y="3784943"/>
            <a:ext cx="1451623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/>
              <a:t>AX</a:t>
            </a:r>
            <a:r>
              <a:rPr lang="en-US" sz="3200" baseline="-25000" dirty="0"/>
              <a:t>3</a:t>
            </a:r>
            <a:r>
              <a:rPr lang="en-US" sz="3200" dirty="0"/>
              <a:t>E</a:t>
            </a:r>
            <a:r>
              <a:rPr lang="en-US" sz="3200" baseline="-25000" dirty="0"/>
              <a:t>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00" y="1811481"/>
            <a:ext cx="1590977" cy="1973462"/>
            <a:chOff x="5787579" y="1651992"/>
            <a:chExt cx="1590977" cy="1973462"/>
          </a:xfrm>
        </p:grpSpPr>
        <p:sp>
          <p:nvSpPr>
            <p:cNvPr id="23" name="SMARTInkAnnotation24"/>
            <p:cNvSpPr/>
            <p:nvPr/>
          </p:nvSpPr>
          <p:spPr>
            <a:xfrm>
              <a:off x="6457934" y="2464594"/>
              <a:ext cx="303894" cy="357188"/>
            </a:xfrm>
            <a:custGeom>
              <a:avLst/>
              <a:gdLst/>
              <a:ahLst/>
              <a:cxnLst/>
              <a:rect l="0" t="0" r="0" b="0"/>
              <a:pathLst>
                <a:path w="303894" h="357188">
                  <a:moveTo>
                    <a:pt x="17875" y="357187"/>
                  </a:moveTo>
                  <a:lnTo>
                    <a:pt x="17875" y="261444"/>
                  </a:lnTo>
                  <a:lnTo>
                    <a:pt x="16883" y="255655"/>
                  </a:lnTo>
                  <a:lnTo>
                    <a:pt x="15228" y="249812"/>
                  </a:lnTo>
                  <a:lnTo>
                    <a:pt x="13131" y="243932"/>
                  </a:lnTo>
                  <a:lnTo>
                    <a:pt x="11733" y="238027"/>
                  </a:lnTo>
                  <a:lnTo>
                    <a:pt x="10801" y="232107"/>
                  </a:lnTo>
                  <a:lnTo>
                    <a:pt x="10180" y="226175"/>
                  </a:lnTo>
                  <a:lnTo>
                    <a:pt x="9765" y="220236"/>
                  </a:lnTo>
                  <a:lnTo>
                    <a:pt x="9490" y="214293"/>
                  </a:lnTo>
                  <a:lnTo>
                    <a:pt x="9183" y="202397"/>
                  </a:lnTo>
                  <a:lnTo>
                    <a:pt x="8938" y="101203"/>
                  </a:lnTo>
                  <a:lnTo>
                    <a:pt x="7945" y="95250"/>
                  </a:lnTo>
                  <a:lnTo>
                    <a:pt x="6290" y="89297"/>
                  </a:lnTo>
                  <a:lnTo>
                    <a:pt x="4193" y="83344"/>
                  </a:lnTo>
                  <a:lnTo>
                    <a:pt x="2795" y="77390"/>
                  </a:lnTo>
                  <a:lnTo>
                    <a:pt x="1863" y="71437"/>
                  </a:lnTo>
                  <a:lnTo>
                    <a:pt x="828" y="60523"/>
                  </a:lnTo>
                  <a:lnTo>
                    <a:pt x="368" y="52365"/>
                  </a:lnTo>
                  <a:lnTo>
                    <a:pt x="163" y="42786"/>
                  </a:lnTo>
                  <a:lnTo>
                    <a:pt x="0" y="11"/>
                  </a:lnTo>
                  <a:lnTo>
                    <a:pt x="4744" y="3"/>
                  </a:lnTo>
                  <a:lnTo>
                    <a:pt x="6143" y="994"/>
                  </a:lnTo>
                  <a:lnTo>
                    <a:pt x="7074" y="2647"/>
                  </a:lnTo>
                  <a:lnTo>
                    <a:pt x="7695" y="4741"/>
                  </a:lnTo>
                  <a:lnTo>
                    <a:pt x="11034" y="9713"/>
                  </a:lnTo>
                  <a:lnTo>
                    <a:pt x="18497" y="18091"/>
                  </a:lnTo>
                  <a:lnTo>
                    <a:pt x="26998" y="26857"/>
                  </a:lnTo>
                  <a:lnTo>
                    <a:pt x="38768" y="38708"/>
                  </a:lnTo>
                  <a:lnTo>
                    <a:pt x="44706" y="47300"/>
                  </a:lnTo>
                  <a:lnTo>
                    <a:pt x="50656" y="57733"/>
                  </a:lnTo>
                  <a:lnTo>
                    <a:pt x="56610" y="68984"/>
                  </a:lnTo>
                  <a:lnTo>
                    <a:pt x="62568" y="77954"/>
                  </a:lnTo>
                  <a:lnTo>
                    <a:pt x="69518" y="86240"/>
                  </a:lnTo>
                  <a:lnTo>
                    <a:pt x="74153" y="91227"/>
                  </a:lnTo>
                  <a:lnTo>
                    <a:pt x="83605" y="102061"/>
                  </a:lnTo>
                  <a:lnTo>
                    <a:pt x="87517" y="107728"/>
                  </a:lnTo>
                  <a:lnTo>
                    <a:pt x="91117" y="113490"/>
                  </a:lnTo>
                  <a:lnTo>
                    <a:pt x="94510" y="119316"/>
                  </a:lnTo>
                  <a:lnTo>
                    <a:pt x="97767" y="125185"/>
                  </a:lnTo>
                  <a:lnTo>
                    <a:pt x="100929" y="131081"/>
                  </a:lnTo>
                  <a:lnTo>
                    <a:pt x="105025" y="136997"/>
                  </a:lnTo>
                  <a:lnTo>
                    <a:pt x="109741" y="142925"/>
                  </a:lnTo>
                  <a:lnTo>
                    <a:pt x="114872" y="148861"/>
                  </a:lnTo>
                  <a:lnTo>
                    <a:pt x="123221" y="158103"/>
                  </a:lnTo>
                  <a:lnTo>
                    <a:pt x="130241" y="166510"/>
                  </a:lnTo>
                  <a:lnTo>
                    <a:pt x="136673" y="176861"/>
                  </a:lnTo>
                  <a:lnTo>
                    <a:pt x="140771" y="182400"/>
                  </a:lnTo>
                  <a:lnTo>
                    <a:pt x="145489" y="188076"/>
                  </a:lnTo>
                  <a:lnTo>
                    <a:pt x="150622" y="193845"/>
                  </a:lnTo>
                  <a:lnTo>
                    <a:pt x="155036" y="199675"/>
                  </a:lnTo>
                  <a:lnTo>
                    <a:pt x="158971" y="205546"/>
                  </a:lnTo>
                  <a:lnTo>
                    <a:pt x="162588" y="211445"/>
                  </a:lnTo>
                  <a:lnTo>
                    <a:pt x="165993" y="217362"/>
                  </a:lnTo>
                  <a:lnTo>
                    <a:pt x="172424" y="229227"/>
                  </a:lnTo>
                  <a:lnTo>
                    <a:pt x="181628" y="247064"/>
                  </a:lnTo>
                  <a:lnTo>
                    <a:pt x="190297" y="256319"/>
                  </a:lnTo>
                  <a:lnTo>
                    <a:pt x="195390" y="260176"/>
                  </a:lnTo>
                  <a:lnTo>
                    <a:pt x="203697" y="269753"/>
                  </a:lnTo>
                  <a:lnTo>
                    <a:pt x="210699" y="279632"/>
                  </a:lnTo>
                  <a:lnTo>
                    <a:pt x="217121" y="287330"/>
                  </a:lnTo>
                  <a:lnTo>
                    <a:pt x="223287" y="296705"/>
                  </a:lnTo>
                  <a:lnTo>
                    <a:pt x="229336" y="306494"/>
                  </a:lnTo>
                  <a:lnTo>
                    <a:pt x="235335" y="314151"/>
                  </a:lnTo>
                  <a:lnTo>
                    <a:pt x="238326" y="316590"/>
                  </a:lnTo>
                  <a:lnTo>
                    <a:pt x="241313" y="318216"/>
                  </a:lnTo>
                  <a:lnTo>
                    <a:pt x="244297" y="319300"/>
                  </a:lnTo>
                  <a:lnTo>
                    <a:pt x="250261" y="323151"/>
                  </a:lnTo>
                  <a:lnTo>
                    <a:pt x="253242" y="325567"/>
                  </a:lnTo>
                  <a:lnTo>
                    <a:pt x="256222" y="327177"/>
                  </a:lnTo>
                  <a:lnTo>
                    <a:pt x="262181" y="328966"/>
                  </a:lnTo>
                  <a:lnTo>
                    <a:pt x="264168" y="330436"/>
                  </a:lnTo>
                  <a:lnTo>
                    <a:pt x="265493" y="332408"/>
                  </a:lnTo>
                  <a:lnTo>
                    <a:pt x="267618" y="337961"/>
                  </a:lnTo>
                  <a:lnTo>
                    <a:pt x="268786" y="338416"/>
                  </a:lnTo>
                  <a:lnTo>
                    <a:pt x="275791" y="339208"/>
                  </a:lnTo>
                  <a:lnTo>
                    <a:pt x="276221" y="338256"/>
                  </a:lnTo>
                  <a:lnTo>
                    <a:pt x="277005" y="330226"/>
                  </a:lnTo>
                  <a:lnTo>
                    <a:pt x="277046" y="326022"/>
                  </a:lnTo>
                  <a:lnTo>
                    <a:pt x="278050" y="323512"/>
                  </a:lnTo>
                  <a:lnTo>
                    <a:pt x="283216" y="315239"/>
                  </a:lnTo>
                  <a:lnTo>
                    <a:pt x="284772" y="309439"/>
                  </a:lnTo>
                  <a:lnTo>
                    <a:pt x="285649" y="300596"/>
                  </a:lnTo>
                  <a:lnTo>
                    <a:pt x="285909" y="291692"/>
                  </a:lnTo>
                  <a:lnTo>
                    <a:pt x="286008" y="266154"/>
                  </a:lnTo>
                  <a:lnTo>
                    <a:pt x="288661" y="256866"/>
                  </a:lnTo>
                  <a:lnTo>
                    <a:pt x="290759" y="251611"/>
                  </a:lnTo>
                  <a:lnTo>
                    <a:pt x="292159" y="245131"/>
                  </a:lnTo>
                  <a:lnTo>
                    <a:pt x="293090" y="237835"/>
                  </a:lnTo>
                  <a:lnTo>
                    <a:pt x="293712" y="229994"/>
                  </a:lnTo>
                  <a:lnTo>
                    <a:pt x="294128" y="222782"/>
                  </a:lnTo>
                  <a:lnTo>
                    <a:pt x="294587" y="209478"/>
                  </a:lnTo>
                  <a:lnTo>
                    <a:pt x="294882" y="184767"/>
                  </a:lnTo>
                  <a:lnTo>
                    <a:pt x="294924" y="172739"/>
                  </a:lnTo>
                  <a:lnTo>
                    <a:pt x="295927" y="166753"/>
                  </a:lnTo>
                  <a:lnTo>
                    <a:pt x="297589" y="160778"/>
                  </a:lnTo>
                  <a:lnTo>
                    <a:pt x="299692" y="154810"/>
                  </a:lnTo>
                  <a:lnTo>
                    <a:pt x="301092" y="148847"/>
                  </a:lnTo>
                  <a:lnTo>
                    <a:pt x="302025" y="142888"/>
                  </a:lnTo>
                  <a:lnTo>
                    <a:pt x="302649" y="136930"/>
                  </a:lnTo>
                  <a:lnTo>
                    <a:pt x="303063" y="130974"/>
                  </a:lnTo>
                  <a:lnTo>
                    <a:pt x="303341" y="125019"/>
                  </a:lnTo>
                  <a:lnTo>
                    <a:pt x="303647" y="113111"/>
                  </a:lnTo>
                  <a:lnTo>
                    <a:pt x="303893" y="34506"/>
                  </a:lnTo>
                  <a:lnTo>
                    <a:pt x="302900" y="30941"/>
                  </a:lnTo>
                  <a:lnTo>
                    <a:pt x="297751" y="21184"/>
                  </a:lnTo>
                  <a:lnTo>
                    <a:pt x="296198" y="15038"/>
                  </a:lnTo>
                  <a:lnTo>
                    <a:pt x="295201" y="3999"/>
                  </a:lnTo>
                  <a:lnTo>
                    <a:pt x="2949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5"/>
            <p:cNvSpPr/>
            <p:nvPr/>
          </p:nvSpPr>
          <p:spPr>
            <a:xfrm>
              <a:off x="6592005" y="1875234"/>
              <a:ext cx="35753" cy="437556"/>
            </a:xfrm>
            <a:custGeom>
              <a:avLst/>
              <a:gdLst/>
              <a:ahLst/>
              <a:cxnLst/>
              <a:rect l="0" t="0" r="0" b="0"/>
              <a:pathLst>
                <a:path w="35753" h="437556">
                  <a:moveTo>
                    <a:pt x="0" y="0"/>
                  </a:moveTo>
                  <a:lnTo>
                    <a:pt x="4744" y="4741"/>
                  </a:lnTo>
                  <a:lnTo>
                    <a:pt x="6143" y="7129"/>
                  </a:lnTo>
                  <a:lnTo>
                    <a:pt x="7074" y="9714"/>
                  </a:lnTo>
                  <a:lnTo>
                    <a:pt x="8109" y="16224"/>
                  </a:lnTo>
                  <a:lnTo>
                    <a:pt x="8570" y="25732"/>
                  </a:lnTo>
                  <a:lnTo>
                    <a:pt x="8829" y="37500"/>
                  </a:lnTo>
                  <a:lnTo>
                    <a:pt x="8935" y="86444"/>
                  </a:lnTo>
                  <a:lnTo>
                    <a:pt x="9929" y="92356"/>
                  </a:lnTo>
                  <a:lnTo>
                    <a:pt x="11585" y="98282"/>
                  </a:lnTo>
                  <a:lnTo>
                    <a:pt x="13682" y="104217"/>
                  </a:lnTo>
                  <a:lnTo>
                    <a:pt x="15080" y="110158"/>
                  </a:lnTo>
                  <a:lnTo>
                    <a:pt x="16012" y="116103"/>
                  </a:lnTo>
                  <a:lnTo>
                    <a:pt x="17047" y="128000"/>
                  </a:lnTo>
                  <a:lnTo>
                    <a:pt x="17508" y="139902"/>
                  </a:lnTo>
                  <a:lnTo>
                    <a:pt x="17767" y="157759"/>
                  </a:lnTo>
                  <a:lnTo>
                    <a:pt x="17866" y="198218"/>
                  </a:lnTo>
                  <a:lnTo>
                    <a:pt x="18863" y="205567"/>
                  </a:lnTo>
                  <a:lnTo>
                    <a:pt x="20520" y="212451"/>
                  </a:lnTo>
                  <a:lnTo>
                    <a:pt x="22618" y="219025"/>
                  </a:lnTo>
                  <a:lnTo>
                    <a:pt x="24016" y="225392"/>
                  </a:lnTo>
                  <a:lnTo>
                    <a:pt x="24948" y="231621"/>
                  </a:lnTo>
                  <a:lnTo>
                    <a:pt x="25986" y="243833"/>
                  </a:lnTo>
                  <a:lnTo>
                    <a:pt x="26445" y="255876"/>
                  </a:lnTo>
                  <a:lnTo>
                    <a:pt x="26705" y="273812"/>
                  </a:lnTo>
                  <a:lnTo>
                    <a:pt x="27734" y="279776"/>
                  </a:lnTo>
                  <a:lnTo>
                    <a:pt x="29413" y="285736"/>
                  </a:lnTo>
                  <a:lnTo>
                    <a:pt x="31526" y="291694"/>
                  </a:lnTo>
                  <a:lnTo>
                    <a:pt x="32935" y="297650"/>
                  </a:lnTo>
                  <a:lnTo>
                    <a:pt x="33874" y="303606"/>
                  </a:lnTo>
                  <a:lnTo>
                    <a:pt x="34918" y="315514"/>
                  </a:lnTo>
                  <a:lnTo>
                    <a:pt x="35381" y="327421"/>
                  </a:lnTo>
                  <a:lnTo>
                    <a:pt x="35679" y="350242"/>
                  </a:lnTo>
                  <a:lnTo>
                    <a:pt x="35752" y="4375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6"/>
            <p:cNvSpPr/>
            <p:nvPr/>
          </p:nvSpPr>
          <p:spPr>
            <a:xfrm>
              <a:off x="6529547" y="1651992"/>
              <a:ext cx="8830" cy="214313"/>
            </a:xfrm>
            <a:custGeom>
              <a:avLst/>
              <a:gdLst/>
              <a:ahLst/>
              <a:cxnLst/>
              <a:rect l="0" t="0" r="0" b="0"/>
              <a:pathLst>
                <a:path w="8830" h="214313">
                  <a:moveTo>
                    <a:pt x="8829" y="0"/>
                  </a:moveTo>
                  <a:lnTo>
                    <a:pt x="8829" y="152910"/>
                  </a:lnTo>
                  <a:lnTo>
                    <a:pt x="7836" y="157502"/>
                  </a:lnTo>
                  <a:lnTo>
                    <a:pt x="6181" y="162548"/>
                  </a:lnTo>
                  <a:lnTo>
                    <a:pt x="4084" y="167897"/>
                  </a:lnTo>
                  <a:lnTo>
                    <a:pt x="2686" y="172455"/>
                  </a:lnTo>
                  <a:lnTo>
                    <a:pt x="1754" y="176485"/>
                  </a:lnTo>
                  <a:lnTo>
                    <a:pt x="1133" y="180165"/>
                  </a:lnTo>
                  <a:lnTo>
                    <a:pt x="720" y="184602"/>
                  </a:lnTo>
                  <a:lnTo>
                    <a:pt x="444" y="189545"/>
                  </a:lnTo>
                  <a:lnTo>
                    <a:pt x="137" y="199336"/>
                  </a:lnTo>
                  <a:lnTo>
                    <a:pt x="0" y="206995"/>
                  </a:lnTo>
                  <a:lnTo>
                    <a:pt x="957" y="209434"/>
                  </a:lnTo>
                  <a:lnTo>
                    <a:pt x="2588" y="211060"/>
                  </a:lnTo>
                  <a:lnTo>
                    <a:pt x="8829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7"/>
            <p:cNvSpPr/>
            <p:nvPr/>
          </p:nvSpPr>
          <p:spPr>
            <a:xfrm>
              <a:off x="6520500" y="1741289"/>
              <a:ext cx="143010" cy="35720"/>
            </a:xfrm>
            <a:custGeom>
              <a:avLst/>
              <a:gdLst/>
              <a:ahLst/>
              <a:cxnLst/>
              <a:rect l="0" t="0" r="0" b="0"/>
              <a:pathLst>
                <a:path w="143010" h="35720">
                  <a:moveTo>
                    <a:pt x="0" y="35719"/>
                  </a:moveTo>
                  <a:lnTo>
                    <a:pt x="4745" y="35719"/>
                  </a:lnTo>
                  <a:lnTo>
                    <a:pt x="6143" y="34727"/>
                  </a:lnTo>
                  <a:lnTo>
                    <a:pt x="7075" y="33073"/>
                  </a:lnTo>
                  <a:lnTo>
                    <a:pt x="7696" y="30978"/>
                  </a:lnTo>
                  <a:lnTo>
                    <a:pt x="10097" y="28590"/>
                  </a:lnTo>
                  <a:lnTo>
                    <a:pt x="13683" y="26005"/>
                  </a:lnTo>
                  <a:lnTo>
                    <a:pt x="18060" y="23290"/>
                  </a:lnTo>
                  <a:lnTo>
                    <a:pt x="21970" y="21480"/>
                  </a:lnTo>
                  <a:lnTo>
                    <a:pt x="25573" y="20273"/>
                  </a:lnTo>
                  <a:lnTo>
                    <a:pt x="28965" y="19468"/>
                  </a:lnTo>
                  <a:lnTo>
                    <a:pt x="33214" y="18932"/>
                  </a:lnTo>
                  <a:lnTo>
                    <a:pt x="38032" y="18574"/>
                  </a:lnTo>
                  <a:lnTo>
                    <a:pt x="43231" y="18336"/>
                  </a:lnTo>
                  <a:lnTo>
                    <a:pt x="48684" y="17185"/>
                  </a:lnTo>
                  <a:lnTo>
                    <a:pt x="54304" y="15425"/>
                  </a:lnTo>
                  <a:lnTo>
                    <a:pt x="60038" y="13260"/>
                  </a:lnTo>
                  <a:lnTo>
                    <a:pt x="64853" y="11817"/>
                  </a:lnTo>
                  <a:lnTo>
                    <a:pt x="69056" y="10854"/>
                  </a:lnTo>
                  <a:lnTo>
                    <a:pt x="72852" y="10213"/>
                  </a:lnTo>
                  <a:lnTo>
                    <a:pt x="77368" y="9785"/>
                  </a:lnTo>
                  <a:lnTo>
                    <a:pt x="82365" y="9500"/>
                  </a:lnTo>
                  <a:lnTo>
                    <a:pt x="87683" y="9310"/>
                  </a:lnTo>
                  <a:lnTo>
                    <a:pt x="93215" y="8191"/>
                  </a:lnTo>
                  <a:lnTo>
                    <a:pt x="98888" y="6453"/>
                  </a:lnTo>
                  <a:lnTo>
                    <a:pt x="104658" y="4302"/>
                  </a:lnTo>
                  <a:lnTo>
                    <a:pt x="109496" y="2868"/>
                  </a:lnTo>
                  <a:lnTo>
                    <a:pt x="113715" y="1912"/>
                  </a:lnTo>
                  <a:lnTo>
                    <a:pt x="117521" y="1275"/>
                  </a:lnTo>
                  <a:lnTo>
                    <a:pt x="121052" y="850"/>
                  </a:lnTo>
                  <a:lnTo>
                    <a:pt x="124398" y="567"/>
                  </a:lnTo>
                  <a:lnTo>
                    <a:pt x="127623" y="378"/>
                  </a:lnTo>
                  <a:lnTo>
                    <a:pt x="133853" y="168"/>
                  </a:lnTo>
                  <a:lnTo>
                    <a:pt x="1430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8"/>
            <p:cNvSpPr/>
            <p:nvPr/>
          </p:nvSpPr>
          <p:spPr>
            <a:xfrm>
              <a:off x="6663509" y="1651992"/>
              <a:ext cx="8939" cy="214313"/>
            </a:xfrm>
            <a:custGeom>
              <a:avLst/>
              <a:gdLst/>
              <a:ahLst/>
              <a:cxnLst/>
              <a:rect l="0" t="0" r="0" b="0"/>
              <a:pathLst>
                <a:path w="8939" h="214313">
                  <a:moveTo>
                    <a:pt x="0" y="0"/>
                  </a:moveTo>
                  <a:lnTo>
                    <a:pt x="0" y="157359"/>
                  </a:lnTo>
                  <a:lnTo>
                    <a:pt x="993" y="163445"/>
                  </a:lnTo>
                  <a:lnTo>
                    <a:pt x="2648" y="169487"/>
                  </a:lnTo>
                  <a:lnTo>
                    <a:pt x="4744" y="175499"/>
                  </a:lnTo>
                  <a:lnTo>
                    <a:pt x="6143" y="180500"/>
                  </a:lnTo>
                  <a:lnTo>
                    <a:pt x="7075" y="184825"/>
                  </a:lnTo>
                  <a:lnTo>
                    <a:pt x="7696" y="188701"/>
                  </a:lnTo>
                  <a:lnTo>
                    <a:pt x="8110" y="192277"/>
                  </a:lnTo>
                  <a:lnTo>
                    <a:pt x="8386" y="195654"/>
                  </a:lnTo>
                  <a:lnTo>
                    <a:pt x="8571" y="198897"/>
                  </a:lnTo>
                  <a:lnTo>
                    <a:pt x="8774" y="205146"/>
                  </a:lnTo>
                  <a:lnTo>
                    <a:pt x="8938" y="2143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9"/>
            <p:cNvSpPr/>
            <p:nvPr/>
          </p:nvSpPr>
          <p:spPr>
            <a:xfrm>
              <a:off x="6028906" y="2875359"/>
              <a:ext cx="348586" cy="303611"/>
            </a:xfrm>
            <a:custGeom>
              <a:avLst/>
              <a:gdLst/>
              <a:ahLst/>
              <a:cxnLst/>
              <a:rect l="0" t="0" r="0" b="0"/>
              <a:pathLst>
                <a:path w="348586" h="303611">
                  <a:moveTo>
                    <a:pt x="348585" y="0"/>
                  </a:moveTo>
                  <a:lnTo>
                    <a:pt x="343841" y="4741"/>
                  </a:lnTo>
                  <a:lnTo>
                    <a:pt x="342443" y="7130"/>
                  </a:lnTo>
                  <a:lnTo>
                    <a:pt x="339482" y="15232"/>
                  </a:lnTo>
                  <a:lnTo>
                    <a:pt x="335271" y="20991"/>
                  </a:lnTo>
                  <a:lnTo>
                    <a:pt x="330088" y="29504"/>
                  </a:lnTo>
                  <a:lnTo>
                    <a:pt x="327316" y="34553"/>
                  </a:lnTo>
                  <a:lnTo>
                    <a:pt x="318938" y="42807"/>
                  </a:lnTo>
                  <a:lnTo>
                    <a:pt x="308595" y="50776"/>
                  </a:lnTo>
                  <a:lnTo>
                    <a:pt x="303055" y="55679"/>
                  </a:lnTo>
                  <a:lnTo>
                    <a:pt x="297377" y="60932"/>
                  </a:lnTo>
                  <a:lnTo>
                    <a:pt x="290611" y="66418"/>
                  </a:lnTo>
                  <a:lnTo>
                    <a:pt x="283122" y="72060"/>
                  </a:lnTo>
                  <a:lnTo>
                    <a:pt x="275149" y="77806"/>
                  </a:lnTo>
                  <a:lnTo>
                    <a:pt x="267848" y="83621"/>
                  </a:lnTo>
                  <a:lnTo>
                    <a:pt x="260994" y="89482"/>
                  </a:lnTo>
                  <a:lnTo>
                    <a:pt x="254439" y="95373"/>
                  </a:lnTo>
                  <a:lnTo>
                    <a:pt x="247089" y="101285"/>
                  </a:lnTo>
                  <a:lnTo>
                    <a:pt x="239210" y="107211"/>
                  </a:lnTo>
                  <a:lnTo>
                    <a:pt x="230978" y="113146"/>
                  </a:lnTo>
                  <a:lnTo>
                    <a:pt x="222510" y="120079"/>
                  </a:lnTo>
                  <a:lnTo>
                    <a:pt x="213887" y="127678"/>
                  </a:lnTo>
                  <a:lnTo>
                    <a:pt x="205157" y="135720"/>
                  </a:lnTo>
                  <a:lnTo>
                    <a:pt x="196359" y="143066"/>
                  </a:lnTo>
                  <a:lnTo>
                    <a:pt x="187514" y="149948"/>
                  </a:lnTo>
                  <a:lnTo>
                    <a:pt x="178638" y="156520"/>
                  </a:lnTo>
                  <a:lnTo>
                    <a:pt x="169741" y="163878"/>
                  </a:lnTo>
                  <a:lnTo>
                    <a:pt x="160831" y="171760"/>
                  </a:lnTo>
                  <a:lnTo>
                    <a:pt x="151911" y="179991"/>
                  </a:lnTo>
                  <a:lnTo>
                    <a:pt x="142984" y="187463"/>
                  </a:lnTo>
                  <a:lnTo>
                    <a:pt x="134055" y="194429"/>
                  </a:lnTo>
                  <a:lnTo>
                    <a:pt x="125122" y="201057"/>
                  </a:lnTo>
                  <a:lnTo>
                    <a:pt x="107252" y="213713"/>
                  </a:lnTo>
                  <a:lnTo>
                    <a:pt x="98315" y="219866"/>
                  </a:lnTo>
                  <a:lnTo>
                    <a:pt x="90371" y="225952"/>
                  </a:lnTo>
                  <a:lnTo>
                    <a:pt x="83090" y="231995"/>
                  </a:lnTo>
                  <a:lnTo>
                    <a:pt x="76248" y="238007"/>
                  </a:lnTo>
                  <a:lnTo>
                    <a:pt x="69701" y="243007"/>
                  </a:lnTo>
                  <a:lnTo>
                    <a:pt x="63350" y="247333"/>
                  </a:lnTo>
                  <a:lnTo>
                    <a:pt x="57130" y="251209"/>
                  </a:lnTo>
                  <a:lnTo>
                    <a:pt x="51990" y="255778"/>
                  </a:lnTo>
                  <a:lnTo>
                    <a:pt x="47571" y="260808"/>
                  </a:lnTo>
                  <a:lnTo>
                    <a:pt x="43631" y="266145"/>
                  </a:lnTo>
                  <a:lnTo>
                    <a:pt x="33957" y="274722"/>
                  </a:lnTo>
                  <a:lnTo>
                    <a:pt x="21053" y="283572"/>
                  </a:lnTo>
                  <a:lnTo>
                    <a:pt x="11368" y="292449"/>
                  </a:lnTo>
                  <a:lnTo>
                    <a:pt x="0" y="3036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0"/>
            <p:cNvSpPr/>
            <p:nvPr/>
          </p:nvSpPr>
          <p:spPr>
            <a:xfrm>
              <a:off x="5787579" y="3053953"/>
              <a:ext cx="17877" cy="419696"/>
            </a:xfrm>
            <a:custGeom>
              <a:avLst/>
              <a:gdLst/>
              <a:ahLst/>
              <a:cxnLst/>
              <a:rect l="0" t="0" r="0" b="0"/>
              <a:pathLst>
                <a:path w="17877" h="419696">
                  <a:moveTo>
                    <a:pt x="17876" y="0"/>
                  </a:moveTo>
                  <a:lnTo>
                    <a:pt x="17876" y="25731"/>
                  </a:lnTo>
                  <a:lnTo>
                    <a:pt x="16882" y="31045"/>
                  </a:lnTo>
                  <a:lnTo>
                    <a:pt x="15227" y="36572"/>
                  </a:lnTo>
                  <a:lnTo>
                    <a:pt x="13131" y="42240"/>
                  </a:lnTo>
                  <a:lnTo>
                    <a:pt x="11732" y="48004"/>
                  </a:lnTo>
                  <a:lnTo>
                    <a:pt x="10801" y="53831"/>
                  </a:lnTo>
                  <a:lnTo>
                    <a:pt x="10180" y="59700"/>
                  </a:lnTo>
                  <a:lnTo>
                    <a:pt x="9765" y="66589"/>
                  </a:lnTo>
                  <a:lnTo>
                    <a:pt x="9305" y="82181"/>
                  </a:lnTo>
                  <a:lnTo>
                    <a:pt x="8986" y="118187"/>
                  </a:lnTo>
                  <a:lnTo>
                    <a:pt x="8947" y="152220"/>
                  </a:lnTo>
                  <a:lnTo>
                    <a:pt x="7950" y="161011"/>
                  </a:lnTo>
                  <a:lnTo>
                    <a:pt x="6294" y="169848"/>
                  </a:lnTo>
                  <a:lnTo>
                    <a:pt x="4195" y="178717"/>
                  </a:lnTo>
                  <a:lnTo>
                    <a:pt x="2796" y="187606"/>
                  </a:lnTo>
                  <a:lnTo>
                    <a:pt x="1864" y="196508"/>
                  </a:lnTo>
                  <a:lnTo>
                    <a:pt x="1242" y="205419"/>
                  </a:lnTo>
                  <a:lnTo>
                    <a:pt x="828" y="214337"/>
                  </a:lnTo>
                  <a:lnTo>
                    <a:pt x="368" y="232183"/>
                  </a:lnTo>
                  <a:lnTo>
                    <a:pt x="0" y="371580"/>
                  </a:lnTo>
                  <a:lnTo>
                    <a:pt x="992" y="376704"/>
                  </a:lnTo>
                  <a:lnTo>
                    <a:pt x="2647" y="381113"/>
                  </a:lnTo>
                  <a:lnTo>
                    <a:pt x="4744" y="385044"/>
                  </a:lnTo>
                  <a:lnTo>
                    <a:pt x="6142" y="389649"/>
                  </a:lnTo>
                  <a:lnTo>
                    <a:pt x="7074" y="394704"/>
                  </a:lnTo>
                  <a:lnTo>
                    <a:pt x="7695" y="400057"/>
                  </a:lnTo>
                  <a:lnTo>
                    <a:pt x="8109" y="404619"/>
                  </a:lnTo>
                  <a:lnTo>
                    <a:pt x="8569" y="412333"/>
                  </a:lnTo>
                  <a:lnTo>
                    <a:pt x="8937" y="419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1"/>
            <p:cNvSpPr/>
            <p:nvPr/>
          </p:nvSpPr>
          <p:spPr>
            <a:xfrm>
              <a:off x="5805454" y="3330773"/>
              <a:ext cx="151948" cy="8931"/>
            </a:xfrm>
            <a:custGeom>
              <a:avLst/>
              <a:gdLst/>
              <a:ahLst/>
              <a:cxnLst/>
              <a:rect l="0" t="0" r="0" b="0"/>
              <a:pathLst>
                <a:path w="151948" h="8931">
                  <a:moveTo>
                    <a:pt x="0" y="8930"/>
                  </a:moveTo>
                  <a:lnTo>
                    <a:pt x="0" y="368"/>
                  </a:lnTo>
                  <a:lnTo>
                    <a:pt x="4745" y="109"/>
                  </a:lnTo>
                  <a:lnTo>
                    <a:pt x="9103" y="22"/>
                  </a:lnTo>
                  <a:lnTo>
                    <a:pt x="87790" y="0"/>
                  </a:lnTo>
                  <a:lnTo>
                    <a:pt x="92293" y="993"/>
                  </a:lnTo>
                  <a:lnTo>
                    <a:pt x="96288" y="2646"/>
                  </a:lnTo>
                  <a:lnTo>
                    <a:pt x="99944" y="4741"/>
                  </a:lnTo>
                  <a:lnTo>
                    <a:pt x="104369" y="6137"/>
                  </a:lnTo>
                  <a:lnTo>
                    <a:pt x="109304" y="7068"/>
                  </a:lnTo>
                  <a:lnTo>
                    <a:pt x="114580" y="7689"/>
                  </a:lnTo>
                  <a:lnTo>
                    <a:pt x="119091" y="7110"/>
                  </a:lnTo>
                  <a:lnTo>
                    <a:pt x="123091" y="5733"/>
                  </a:lnTo>
                  <a:lnTo>
                    <a:pt x="126751" y="3822"/>
                  </a:lnTo>
                  <a:lnTo>
                    <a:pt x="130184" y="2548"/>
                  </a:lnTo>
                  <a:lnTo>
                    <a:pt x="133466" y="1699"/>
                  </a:lnTo>
                  <a:lnTo>
                    <a:pt x="136647" y="1133"/>
                  </a:lnTo>
                  <a:lnTo>
                    <a:pt x="139761" y="755"/>
                  </a:lnTo>
                  <a:lnTo>
                    <a:pt x="142830" y="504"/>
                  </a:lnTo>
                  <a:lnTo>
                    <a:pt x="1519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2"/>
            <p:cNvSpPr/>
            <p:nvPr/>
          </p:nvSpPr>
          <p:spPr>
            <a:xfrm>
              <a:off x="5921649" y="3098601"/>
              <a:ext cx="53630" cy="375048"/>
            </a:xfrm>
            <a:custGeom>
              <a:avLst/>
              <a:gdLst/>
              <a:ahLst/>
              <a:cxnLst/>
              <a:rect l="0" t="0" r="0" b="0"/>
              <a:pathLst>
                <a:path w="53630" h="375048">
                  <a:moveTo>
                    <a:pt x="0" y="0"/>
                  </a:moveTo>
                  <a:lnTo>
                    <a:pt x="7696" y="0"/>
                  </a:lnTo>
                  <a:lnTo>
                    <a:pt x="8110" y="993"/>
                  </a:lnTo>
                  <a:lnTo>
                    <a:pt x="8829" y="12429"/>
                  </a:lnTo>
                  <a:lnTo>
                    <a:pt x="9859" y="16224"/>
                  </a:lnTo>
                  <a:lnTo>
                    <a:pt x="11538" y="20738"/>
                  </a:lnTo>
                  <a:lnTo>
                    <a:pt x="13651" y="25731"/>
                  </a:lnTo>
                  <a:lnTo>
                    <a:pt x="15059" y="31045"/>
                  </a:lnTo>
                  <a:lnTo>
                    <a:pt x="16624" y="42241"/>
                  </a:lnTo>
                  <a:lnTo>
                    <a:pt x="17320" y="53831"/>
                  </a:lnTo>
                  <a:lnTo>
                    <a:pt x="17506" y="59700"/>
                  </a:lnTo>
                  <a:lnTo>
                    <a:pt x="18622" y="66589"/>
                  </a:lnTo>
                  <a:lnTo>
                    <a:pt x="20360" y="74159"/>
                  </a:lnTo>
                  <a:lnTo>
                    <a:pt x="22511" y="82182"/>
                  </a:lnTo>
                  <a:lnTo>
                    <a:pt x="23945" y="90506"/>
                  </a:lnTo>
                  <a:lnTo>
                    <a:pt x="24902" y="99033"/>
                  </a:lnTo>
                  <a:lnTo>
                    <a:pt x="25540" y="107694"/>
                  </a:lnTo>
                  <a:lnTo>
                    <a:pt x="25964" y="116445"/>
                  </a:lnTo>
                  <a:lnTo>
                    <a:pt x="26436" y="134105"/>
                  </a:lnTo>
                  <a:lnTo>
                    <a:pt x="26702" y="160782"/>
                  </a:lnTo>
                  <a:lnTo>
                    <a:pt x="27733" y="169696"/>
                  </a:lnTo>
                  <a:lnTo>
                    <a:pt x="29414" y="178615"/>
                  </a:lnTo>
                  <a:lnTo>
                    <a:pt x="31526" y="187538"/>
                  </a:lnTo>
                  <a:lnTo>
                    <a:pt x="32935" y="196463"/>
                  </a:lnTo>
                  <a:lnTo>
                    <a:pt x="33874" y="205390"/>
                  </a:lnTo>
                  <a:lnTo>
                    <a:pt x="34501" y="214317"/>
                  </a:lnTo>
                  <a:lnTo>
                    <a:pt x="34918" y="222253"/>
                  </a:lnTo>
                  <a:lnTo>
                    <a:pt x="35381" y="236363"/>
                  </a:lnTo>
                  <a:lnTo>
                    <a:pt x="36498" y="243896"/>
                  </a:lnTo>
                  <a:lnTo>
                    <a:pt x="38236" y="251894"/>
                  </a:lnTo>
                  <a:lnTo>
                    <a:pt x="40387" y="260203"/>
                  </a:lnTo>
                  <a:lnTo>
                    <a:pt x="41821" y="268719"/>
                  </a:lnTo>
                  <a:lnTo>
                    <a:pt x="42778" y="277373"/>
                  </a:lnTo>
                  <a:lnTo>
                    <a:pt x="43416" y="286118"/>
                  </a:lnTo>
                  <a:lnTo>
                    <a:pt x="44833" y="293933"/>
                  </a:lnTo>
                  <a:lnTo>
                    <a:pt x="46772" y="301128"/>
                  </a:lnTo>
                  <a:lnTo>
                    <a:pt x="49057" y="307908"/>
                  </a:lnTo>
                  <a:lnTo>
                    <a:pt x="50581" y="314413"/>
                  </a:lnTo>
                  <a:lnTo>
                    <a:pt x="51597" y="320734"/>
                  </a:lnTo>
                  <a:lnTo>
                    <a:pt x="52726" y="332056"/>
                  </a:lnTo>
                  <a:lnTo>
                    <a:pt x="53228" y="340396"/>
                  </a:lnTo>
                  <a:lnTo>
                    <a:pt x="53450" y="350056"/>
                  </a:lnTo>
                  <a:lnTo>
                    <a:pt x="53629" y="3750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33"/>
            <p:cNvSpPr/>
            <p:nvPr/>
          </p:nvSpPr>
          <p:spPr>
            <a:xfrm>
              <a:off x="6752890" y="2848570"/>
              <a:ext cx="402214" cy="401837"/>
            </a:xfrm>
            <a:custGeom>
              <a:avLst/>
              <a:gdLst/>
              <a:ahLst/>
              <a:cxnLst/>
              <a:rect l="0" t="0" r="0" b="0"/>
              <a:pathLst>
                <a:path w="402214" h="401837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8" y="7068"/>
                  </a:lnTo>
                  <a:lnTo>
                    <a:pt x="4745" y="7688"/>
                  </a:lnTo>
                  <a:lnTo>
                    <a:pt x="6143" y="9094"/>
                  </a:lnTo>
                  <a:lnTo>
                    <a:pt x="7074" y="11024"/>
                  </a:lnTo>
                  <a:lnTo>
                    <a:pt x="8110" y="15814"/>
                  </a:lnTo>
                  <a:lnTo>
                    <a:pt x="8569" y="21249"/>
                  </a:lnTo>
                  <a:lnTo>
                    <a:pt x="9685" y="24088"/>
                  </a:lnTo>
                  <a:lnTo>
                    <a:pt x="13574" y="29888"/>
                  </a:lnTo>
                  <a:lnTo>
                    <a:pt x="21346" y="38732"/>
                  </a:lnTo>
                  <a:lnTo>
                    <a:pt x="24162" y="40704"/>
                  </a:lnTo>
                  <a:lnTo>
                    <a:pt x="29939" y="42895"/>
                  </a:lnTo>
                  <a:lnTo>
                    <a:pt x="32870" y="45464"/>
                  </a:lnTo>
                  <a:lnTo>
                    <a:pt x="42732" y="57568"/>
                  </a:lnTo>
                  <a:lnTo>
                    <a:pt x="52427" y="64612"/>
                  </a:lnTo>
                  <a:lnTo>
                    <a:pt x="64307" y="74156"/>
                  </a:lnTo>
                  <a:lnTo>
                    <a:pt x="73603" y="82898"/>
                  </a:lnTo>
                  <a:lnTo>
                    <a:pt x="84354" y="92406"/>
                  </a:lnTo>
                  <a:lnTo>
                    <a:pt x="95753" y="99939"/>
                  </a:lnTo>
                  <a:lnTo>
                    <a:pt x="107442" y="109241"/>
                  </a:lnTo>
                  <a:lnTo>
                    <a:pt x="119256" y="119989"/>
                  </a:lnTo>
                  <a:lnTo>
                    <a:pt x="131129" y="131381"/>
                  </a:lnTo>
                  <a:lnTo>
                    <a:pt x="143025" y="140413"/>
                  </a:lnTo>
                  <a:lnTo>
                    <a:pt x="154933" y="148726"/>
                  </a:lnTo>
                  <a:lnTo>
                    <a:pt x="166847" y="159035"/>
                  </a:lnTo>
                  <a:lnTo>
                    <a:pt x="178763" y="167586"/>
                  </a:lnTo>
                  <a:lnTo>
                    <a:pt x="190679" y="175686"/>
                  </a:lnTo>
                  <a:lnTo>
                    <a:pt x="202596" y="185901"/>
                  </a:lnTo>
                  <a:lnTo>
                    <a:pt x="211865" y="197055"/>
                  </a:lnTo>
                  <a:lnTo>
                    <a:pt x="220289" y="208627"/>
                  </a:lnTo>
                  <a:lnTo>
                    <a:pt x="230653" y="220385"/>
                  </a:lnTo>
                  <a:lnTo>
                    <a:pt x="241880" y="229579"/>
                  </a:lnTo>
                  <a:lnTo>
                    <a:pt x="247655" y="233420"/>
                  </a:lnTo>
                  <a:lnTo>
                    <a:pt x="256719" y="242980"/>
                  </a:lnTo>
                  <a:lnTo>
                    <a:pt x="260527" y="248307"/>
                  </a:lnTo>
                  <a:lnTo>
                    <a:pt x="270054" y="256872"/>
                  </a:lnTo>
                  <a:lnTo>
                    <a:pt x="275376" y="260545"/>
                  </a:lnTo>
                  <a:lnTo>
                    <a:pt x="283936" y="269918"/>
                  </a:lnTo>
                  <a:lnTo>
                    <a:pt x="292045" y="280698"/>
                  </a:lnTo>
                  <a:lnTo>
                    <a:pt x="302269" y="292104"/>
                  </a:lnTo>
                  <a:lnTo>
                    <a:pt x="310786" y="301142"/>
                  </a:lnTo>
                  <a:lnTo>
                    <a:pt x="324345" y="315029"/>
                  </a:lnTo>
                  <a:lnTo>
                    <a:pt x="330529" y="323898"/>
                  </a:lnTo>
                  <a:lnTo>
                    <a:pt x="336587" y="333463"/>
                  </a:lnTo>
                  <a:lnTo>
                    <a:pt x="345581" y="344426"/>
                  </a:lnTo>
                  <a:lnTo>
                    <a:pt x="354537" y="353958"/>
                  </a:lnTo>
                  <a:lnTo>
                    <a:pt x="378378" y="378014"/>
                  </a:lnTo>
                  <a:lnTo>
                    <a:pt x="381357" y="380002"/>
                  </a:lnTo>
                  <a:lnTo>
                    <a:pt x="387317" y="382210"/>
                  </a:lnTo>
                  <a:lnTo>
                    <a:pt x="389303" y="383792"/>
                  </a:lnTo>
                  <a:lnTo>
                    <a:pt x="390627" y="385838"/>
                  </a:lnTo>
                  <a:lnTo>
                    <a:pt x="392752" y="391511"/>
                  </a:lnTo>
                  <a:lnTo>
                    <a:pt x="402213" y="4018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34"/>
            <p:cNvSpPr/>
            <p:nvPr/>
          </p:nvSpPr>
          <p:spPr>
            <a:xfrm>
              <a:off x="7217670" y="3268266"/>
              <a:ext cx="17877" cy="294680"/>
            </a:xfrm>
            <a:custGeom>
              <a:avLst/>
              <a:gdLst/>
              <a:ahLst/>
              <a:cxnLst/>
              <a:rect l="0" t="0" r="0" b="0"/>
              <a:pathLst>
                <a:path w="17877" h="294680">
                  <a:moveTo>
                    <a:pt x="0" y="0"/>
                  </a:moveTo>
                  <a:lnTo>
                    <a:pt x="0" y="25731"/>
                  </a:lnTo>
                  <a:lnTo>
                    <a:pt x="992" y="31044"/>
                  </a:lnTo>
                  <a:lnTo>
                    <a:pt x="2648" y="36571"/>
                  </a:lnTo>
                  <a:lnTo>
                    <a:pt x="4745" y="42240"/>
                  </a:lnTo>
                  <a:lnTo>
                    <a:pt x="6143" y="48003"/>
                  </a:lnTo>
                  <a:lnTo>
                    <a:pt x="7074" y="53830"/>
                  </a:lnTo>
                  <a:lnTo>
                    <a:pt x="7695" y="59699"/>
                  </a:lnTo>
                  <a:lnTo>
                    <a:pt x="8110" y="66589"/>
                  </a:lnTo>
                  <a:lnTo>
                    <a:pt x="8570" y="82180"/>
                  </a:lnTo>
                  <a:lnTo>
                    <a:pt x="8906" y="134104"/>
                  </a:lnTo>
                  <a:lnTo>
                    <a:pt x="9910" y="141989"/>
                  </a:lnTo>
                  <a:lnTo>
                    <a:pt x="11572" y="149229"/>
                  </a:lnTo>
                  <a:lnTo>
                    <a:pt x="13673" y="156040"/>
                  </a:lnTo>
                  <a:lnTo>
                    <a:pt x="15075" y="162566"/>
                  </a:lnTo>
                  <a:lnTo>
                    <a:pt x="16008" y="168901"/>
                  </a:lnTo>
                  <a:lnTo>
                    <a:pt x="16631" y="175108"/>
                  </a:lnTo>
                  <a:lnTo>
                    <a:pt x="17046" y="182223"/>
                  </a:lnTo>
                  <a:lnTo>
                    <a:pt x="17507" y="198065"/>
                  </a:lnTo>
                  <a:lnTo>
                    <a:pt x="16637" y="205465"/>
                  </a:lnTo>
                  <a:lnTo>
                    <a:pt x="15063" y="212383"/>
                  </a:lnTo>
                  <a:lnTo>
                    <a:pt x="13022" y="218979"/>
                  </a:lnTo>
                  <a:lnTo>
                    <a:pt x="11660" y="225361"/>
                  </a:lnTo>
                  <a:lnTo>
                    <a:pt x="10752" y="231600"/>
                  </a:lnTo>
                  <a:lnTo>
                    <a:pt x="10148" y="237743"/>
                  </a:lnTo>
                  <a:lnTo>
                    <a:pt x="10738" y="243824"/>
                  </a:lnTo>
                  <a:lnTo>
                    <a:pt x="12124" y="249862"/>
                  </a:lnTo>
                  <a:lnTo>
                    <a:pt x="14041" y="255871"/>
                  </a:lnTo>
                  <a:lnTo>
                    <a:pt x="15320" y="260870"/>
                  </a:lnTo>
                  <a:lnTo>
                    <a:pt x="16171" y="265194"/>
                  </a:lnTo>
                  <a:lnTo>
                    <a:pt x="16739" y="269069"/>
                  </a:lnTo>
                  <a:lnTo>
                    <a:pt x="17118" y="272645"/>
                  </a:lnTo>
                  <a:lnTo>
                    <a:pt x="17540" y="279264"/>
                  </a:lnTo>
                  <a:lnTo>
                    <a:pt x="17726" y="285513"/>
                  </a:lnTo>
                  <a:lnTo>
                    <a:pt x="17876" y="2946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5"/>
            <p:cNvSpPr/>
            <p:nvPr/>
          </p:nvSpPr>
          <p:spPr>
            <a:xfrm>
              <a:off x="7217670" y="3420080"/>
              <a:ext cx="160886" cy="8921"/>
            </a:xfrm>
            <a:custGeom>
              <a:avLst/>
              <a:gdLst/>
              <a:ahLst/>
              <a:cxnLst/>
              <a:rect l="0" t="0" r="0" b="0"/>
              <a:pathLst>
                <a:path w="160886" h="8921">
                  <a:moveTo>
                    <a:pt x="0" y="8920"/>
                  </a:moveTo>
                  <a:lnTo>
                    <a:pt x="0" y="1232"/>
                  </a:lnTo>
                  <a:lnTo>
                    <a:pt x="992" y="818"/>
                  </a:lnTo>
                  <a:lnTo>
                    <a:pt x="2648" y="542"/>
                  </a:lnTo>
                  <a:lnTo>
                    <a:pt x="4745" y="358"/>
                  </a:lnTo>
                  <a:lnTo>
                    <a:pt x="9723" y="154"/>
                  </a:lnTo>
                  <a:lnTo>
                    <a:pt x="18108" y="39"/>
                  </a:lnTo>
                  <a:lnTo>
                    <a:pt x="34584" y="0"/>
                  </a:lnTo>
                  <a:lnTo>
                    <a:pt x="39939" y="989"/>
                  </a:lnTo>
                  <a:lnTo>
                    <a:pt x="45496" y="2640"/>
                  </a:lnTo>
                  <a:lnTo>
                    <a:pt x="51186" y="4734"/>
                  </a:lnTo>
                  <a:lnTo>
                    <a:pt x="56965" y="6129"/>
                  </a:lnTo>
                  <a:lnTo>
                    <a:pt x="62805" y="7059"/>
                  </a:lnTo>
                  <a:lnTo>
                    <a:pt x="68684" y="7679"/>
                  </a:lnTo>
                  <a:lnTo>
                    <a:pt x="74590" y="8093"/>
                  </a:lnTo>
                  <a:lnTo>
                    <a:pt x="80513" y="8368"/>
                  </a:lnTo>
                  <a:lnTo>
                    <a:pt x="92392" y="8675"/>
                  </a:lnTo>
                  <a:lnTo>
                    <a:pt x="160885" y="89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6"/>
            <p:cNvSpPr/>
            <p:nvPr/>
          </p:nvSpPr>
          <p:spPr>
            <a:xfrm>
              <a:off x="7351741" y="3268266"/>
              <a:ext cx="26702" cy="357188"/>
            </a:xfrm>
            <a:custGeom>
              <a:avLst/>
              <a:gdLst/>
              <a:ahLst/>
              <a:cxnLst/>
              <a:rect l="0" t="0" r="0" b="0"/>
              <a:pathLst>
                <a:path w="26702" h="357188">
                  <a:moveTo>
                    <a:pt x="0" y="0"/>
                  </a:moveTo>
                  <a:lnTo>
                    <a:pt x="0" y="173897"/>
                  </a:lnTo>
                  <a:lnTo>
                    <a:pt x="993" y="181415"/>
                  </a:lnTo>
                  <a:lnTo>
                    <a:pt x="2648" y="189405"/>
                  </a:lnTo>
                  <a:lnTo>
                    <a:pt x="4745" y="197707"/>
                  </a:lnTo>
                  <a:lnTo>
                    <a:pt x="6142" y="206218"/>
                  </a:lnTo>
                  <a:lnTo>
                    <a:pt x="7075" y="214869"/>
                  </a:lnTo>
                  <a:lnTo>
                    <a:pt x="7696" y="223613"/>
                  </a:lnTo>
                  <a:lnTo>
                    <a:pt x="9103" y="232419"/>
                  </a:lnTo>
                  <a:lnTo>
                    <a:pt x="11034" y="241266"/>
                  </a:lnTo>
                  <a:lnTo>
                    <a:pt x="13314" y="250141"/>
                  </a:lnTo>
                  <a:lnTo>
                    <a:pt x="14835" y="258042"/>
                  </a:lnTo>
                  <a:lnTo>
                    <a:pt x="15849" y="265293"/>
                  </a:lnTo>
                  <a:lnTo>
                    <a:pt x="16525" y="272112"/>
                  </a:lnTo>
                  <a:lnTo>
                    <a:pt x="16975" y="278642"/>
                  </a:lnTo>
                  <a:lnTo>
                    <a:pt x="17275" y="284980"/>
                  </a:lnTo>
                  <a:lnTo>
                    <a:pt x="17475" y="291190"/>
                  </a:lnTo>
                  <a:lnTo>
                    <a:pt x="18601" y="297314"/>
                  </a:lnTo>
                  <a:lnTo>
                    <a:pt x="20345" y="303381"/>
                  </a:lnTo>
                  <a:lnTo>
                    <a:pt x="22502" y="309410"/>
                  </a:lnTo>
                  <a:lnTo>
                    <a:pt x="23939" y="315414"/>
                  </a:lnTo>
                  <a:lnTo>
                    <a:pt x="24897" y="321401"/>
                  </a:lnTo>
                  <a:lnTo>
                    <a:pt x="25536" y="327376"/>
                  </a:lnTo>
                  <a:lnTo>
                    <a:pt x="26246" y="336662"/>
                  </a:lnTo>
                  <a:lnTo>
                    <a:pt x="26645" y="347467"/>
                  </a:lnTo>
                  <a:lnTo>
                    <a:pt x="26701" y="350707"/>
                  </a:lnTo>
                  <a:lnTo>
                    <a:pt x="25745" y="352867"/>
                  </a:lnTo>
                  <a:lnTo>
                    <a:pt x="24115" y="354307"/>
                  </a:lnTo>
                  <a:lnTo>
                    <a:pt x="17876" y="3571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7"/>
            <p:cNvSpPr/>
            <p:nvPr/>
          </p:nvSpPr>
          <p:spPr>
            <a:xfrm>
              <a:off x="6207668" y="2548753"/>
              <a:ext cx="40823" cy="67601"/>
            </a:xfrm>
            <a:custGeom>
              <a:avLst/>
              <a:gdLst/>
              <a:ahLst/>
              <a:cxnLst/>
              <a:rect l="0" t="0" r="0" b="0"/>
              <a:pathLst>
                <a:path w="40823" h="67601">
                  <a:moveTo>
                    <a:pt x="17876" y="14067"/>
                  </a:moveTo>
                  <a:lnTo>
                    <a:pt x="17876" y="6379"/>
                  </a:lnTo>
                  <a:lnTo>
                    <a:pt x="16883" y="5965"/>
                  </a:lnTo>
                  <a:lnTo>
                    <a:pt x="15228" y="5689"/>
                  </a:lnTo>
                  <a:lnTo>
                    <a:pt x="9306" y="5170"/>
                  </a:lnTo>
                  <a:lnTo>
                    <a:pt x="4301" y="5147"/>
                  </a:lnTo>
                  <a:lnTo>
                    <a:pt x="2867" y="6136"/>
                  </a:lnTo>
                  <a:lnTo>
                    <a:pt x="1912" y="7787"/>
                  </a:lnTo>
                  <a:lnTo>
                    <a:pt x="1274" y="9881"/>
                  </a:lnTo>
                  <a:lnTo>
                    <a:pt x="850" y="12268"/>
                  </a:lnTo>
                  <a:lnTo>
                    <a:pt x="565" y="14852"/>
                  </a:lnTo>
                  <a:lnTo>
                    <a:pt x="111" y="21388"/>
                  </a:lnTo>
                  <a:lnTo>
                    <a:pt x="50" y="24928"/>
                  </a:lnTo>
                  <a:lnTo>
                    <a:pt x="0" y="52796"/>
                  </a:lnTo>
                  <a:lnTo>
                    <a:pt x="993" y="55761"/>
                  </a:lnTo>
                  <a:lnTo>
                    <a:pt x="2648" y="58730"/>
                  </a:lnTo>
                  <a:lnTo>
                    <a:pt x="7695" y="65884"/>
                  </a:lnTo>
                  <a:lnTo>
                    <a:pt x="9102" y="66471"/>
                  </a:lnTo>
                  <a:lnTo>
                    <a:pt x="11034" y="66863"/>
                  </a:lnTo>
                  <a:lnTo>
                    <a:pt x="16524" y="67491"/>
                  </a:lnTo>
                  <a:lnTo>
                    <a:pt x="17968" y="67542"/>
                  </a:lnTo>
                  <a:lnTo>
                    <a:pt x="22220" y="67600"/>
                  </a:lnTo>
                  <a:lnTo>
                    <a:pt x="23751" y="66623"/>
                  </a:lnTo>
                  <a:lnTo>
                    <a:pt x="24772" y="64979"/>
                  </a:lnTo>
                  <a:lnTo>
                    <a:pt x="25452" y="62891"/>
                  </a:lnTo>
                  <a:lnTo>
                    <a:pt x="26899" y="61499"/>
                  </a:lnTo>
                  <a:lnTo>
                    <a:pt x="28857" y="60571"/>
                  </a:lnTo>
                  <a:lnTo>
                    <a:pt x="31156" y="59953"/>
                  </a:lnTo>
                  <a:lnTo>
                    <a:pt x="32687" y="58548"/>
                  </a:lnTo>
                  <a:lnTo>
                    <a:pt x="33709" y="56620"/>
                  </a:lnTo>
                  <a:lnTo>
                    <a:pt x="35348" y="51136"/>
                  </a:lnTo>
                  <a:lnTo>
                    <a:pt x="35483" y="49693"/>
                  </a:lnTo>
                  <a:lnTo>
                    <a:pt x="35572" y="47740"/>
                  </a:lnTo>
                  <a:lnTo>
                    <a:pt x="35672" y="42924"/>
                  </a:lnTo>
                  <a:lnTo>
                    <a:pt x="35748" y="27673"/>
                  </a:lnTo>
                  <a:lnTo>
                    <a:pt x="34757" y="26114"/>
                  </a:lnTo>
                  <a:lnTo>
                    <a:pt x="33102" y="25075"/>
                  </a:lnTo>
                  <a:lnTo>
                    <a:pt x="28056" y="23407"/>
                  </a:lnTo>
                  <a:lnTo>
                    <a:pt x="26648" y="23270"/>
                  </a:lnTo>
                  <a:lnTo>
                    <a:pt x="24717" y="23179"/>
                  </a:lnTo>
                  <a:lnTo>
                    <a:pt x="19227" y="23033"/>
                  </a:lnTo>
                  <a:lnTo>
                    <a:pt x="9341" y="22998"/>
                  </a:lnTo>
                  <a:lnTo>
                    <a:pt x="8213" y="23990"/>
                  </a:lnTo>
                  <a:lnTo>
                    <a:pt x="1277" y="30685"/>
                  </a:lnTo>
                  <a:lnTo>
                    <a:pt x="851" y="32091"/>
                  </a:lnTo>
                  <a:lnTo>
                    <a:pt x="567" y="34021"/>
                  </a:lnTo>
                  <a:lnTo>
                    <a:pt x="378" y="36299"/>
                  </a:lnTo>
                  <a:lnTo>
                    <a:pt x="252" y="38810"/>
                  </a:lnTo>
                  <a:lnTo>
                    <a:pt x="33" y="48145"/>
                  </a:lnTo>
                  <a:lnTo>
                    <a:pt x="1014" y="49684"/>
                  </a:lnTo>
                  <a:lnTo>
                    <a:pt x="2663" y="51702"/>
                  </a:lnTo>
                  <a:lnTo>
                    <a:pt x="7698" y="57330"/>
                  </a:lnTo>
                  <a:lnTo>
                    <a:pt x="9104" y="57792"/>
                  </a:lnTo>
                  <a:lnTo>
                    <a:pt x="11035" y="58100"/>
                  </a:lnTo>
                  <a:lnTo>
                    <a:pt x="16524" y="58594"/>
                  </a:lnTo>
                  <a:lnTo>
                    <a:pt x="17968" y="57642"/>
                  </a:lnTo>
                  <a:lnTo>
                    <a:pt x="19924" y="56016"/>
                  </a:lnTo>
                  <a:lnTo>
                    <a:pt x="25452" y="51017"/>
                  </a:lnTo>
                  <a:lnTo>
                    <a:pt x="34389" y="42206"/>
                  </a:lnTo>
                  <a:lnTo>
                    <a:pt x="34844" y="40764"/>
                  </a:lnTo>
                  <a:lnTo>
                    <a:pt x="35147" y="38810"/>
                  </a:lnTo>
                  <a:lnTo>
                    <a:pt x="35348" y="36516"/>
                  </a:lnTo>
                  <a:lnTo>
                    <a:pt x="35483" y="33994"/>
                  </a:lnTo>
                  <a:lnTo>
                    <a:pt x="35716" y="24641"/>
                  </a:lnTo>
                  <a:lnTo>
                    <a:pt x="35741" y="18744"/>
                  </a:lnTo>
                  <a:lnTo>
                    <a:pt x="34751" y="16192"/>
                  </a:lnTo>
                  <a:lnTo>
                    <a:pt x="33099" y="13500"/>
                  </a:lnTo>
                  <a:lnTo>
                    <a:pt x="28055" y="6789"/>
                  </a:lnTo>
                  <a:lnTo>
                    <a:pt x="26648" y="6239"/>
                  </a:lnTo>
                  <a:lnTo>
                    <a:pt x="24717" y="5872"/>
                  </a:lnTo>
                  <a:lnTo>
                    <a:pt x="22436" y="5627"/>
                  </a:lnTo>
                  <a:lnTo>
                    <a:pt x="20917" y="4472"/>
                  </a:lnTo>
                  <a:lnTo>
                    <a:pt x="19903" y="2709"/>
                  </a:lnTo>
                  <a:lnTo>
                    <a:pt x="19227" y="542"/>
                  </a:lnTo>
                  <a:lnTo>
                    <a:pt x="18776" y="89"/>
                  </a:lnTo>
                  <a:lnTo>
                    <a:pt x="18476" y="780"/>
                  </a:lnTo>
                  <a:lnTo>
                    <a:pt x="18276" y="2233"/>
                  </a:lnTo>
                  <a:lnTo>
                    <a:pt x="17150" y="3201"/>
                  </a:lnTo>
                  <a:lnTo>
                    <a:pt x="15405" y="3846"/>
                  </a:lnTo>
                  <a:lnTo>
                    <a:pt x="10215" y="4882"/>
                  </a:lnTo>
                  <a:lnTo>
                    <a:pt x="9789" y="5960"/>
                  </a:lnTo>
                  <a:lnTo>
                    <a:pt x="9506" y="7670"/>
                  </a:lnTo>
                  <a:lnTo>
                    <a:pt x="9316" y="9802"/>
                  </a:lnTo>
                  <a:lnTo>
                    <a:pt x="9190" y="12216"/>
                  </a:lnTo>
                  <a:lnTo>
                    <a:pt x="8971" y="21381"/>
                  </a:lnTo>
                  <a:lnTo>
                    <a:pt x="8938" y="31517"/>
                  </a:lnTo>
                  <a:lnTo>
                    <a:pt x="9932" y="31653"/>
                  </a:lnTo>
                  <a:lnTo>
                    <a:pt x="11586" y="31745"/>
                  </a:lnTo>
                  <a:lnTo>
                    <a:pt x="16633" y="31891"/>
                  </a:lnTo>
                  <a:lnTo>
                    <a:pt x="22253" y="31916"/>
                  </a:lnTo>
                  <a:lnTo>
                    <a:pt x="23773" y="30927"/>
                  </a:lnTo>
                  <a:lnTo>
                    <a:pt x="24786" y="29276"/>
                  </a:lnTo>
                  <a:lnTo>
                    <a:pt x="25462" y="27183"/>
                  </a:lnTo>
                  <a:lnTo>
                    <a:pt x="26906" y="25788"/>
                  </a:lnTo>
                  <a:lnTo>
                    <a:pt x="28861" y="24858"/>
                  </a:lnTo>
                  <a:lnTo>
                    <a:pt x="31159" y="24237"/>
                  </a:lnTo>
                  <a:lnTo>
                    <a:pt x="32690" y="22832"/>
                  </a:lnTo>
                  <a:lnTo>
                    <a:pt x="33710" y="20902"/>
                  </a:lnTo>
                  <a:lnTo>
                    <a:pt x="35349" y="15418"/>
                  </a:lnTo>
                  <a:lnTo>
                    <a:pt x="35483" y="13975"/>
                  </a:lnTo>
                  <a:lnTo>
                    <a:pt x="35573" y="12021"/>
                  </a:lnTo>
                  <a:lnTo>
                    <a:pt x="35751" y="5173"/>
                  </a:lnTo>
                  <a:lnTo>
                    <a:pt x="31007" y="407"/>
                  </a:lnTo>
                  <a:lnTo>
                    <a:pt x="29609" y="0"/>
                  </a:lnTo>
                  <a:lnTo>
                    <a:pt x="28677" y="720"/>
                  </a:lnTo>
                  <a:lnTo>
                    <a:pt x="28056" y="2192"/>
                  </a:lnTo>
                  <a:lnTo>
                    <a:pt x="26649" y="3174"/>
                  </a:lnTo>
                  <a:lnTo>
                    <a:pt x="24717" y="3829"/>
                  </a:lnTo>
                  <a:lnTo>
                    <a:pt x="19227" y="4879"/>
                  </a:lnTo>
                  <a:lnTo>
                    <a:pt x="18776" y="5957"/>
                  </a:lnTo>
                  <a:lnTo>
                    <a:pt x="18476" y="7668"/>
                  </a:lnTo>
                  <a:lnTo>
                    <a:pt x="18276" y="9801"/>
                  </a:lnTo>
                  <a:lnTo>
                    <a:pt x="18142" y="12215"/>
                  </a:lnTo>
                  <a:lnTo>
                    <a:pt x="17994" y="17544"/>
                  </a:lnTo>
                  <a:lnTo>
                    <a:pt x="16962" y="19362"/>
                  </a:lnTo>
                  <a:lnTo>
                    <a:pt x="15280" y="20574"/>
                  </a:lnTo>
                  <a:lnTo>
                    <a:pt x="10190" y="22518"/>
                  </a:lnTo>
                  <a:lnTo>
                    <a:pt x="10766" y="23670"/>
                  </a:lnTo>
                  <a:lnTo>
                    <a:pt x="12142" y="25430"/>
                  </a:lnTo>
                  <a:lnTo>
                    <a:pt x="17540" y="31546"/>
                  </a:lnTo>
                  <a:lnTo>
                    <a:pt x="18645" y="31673"/>
                  </a:lnTo>
                  <a:lnTo>
                    <a:pt x="20375" y="31758"/>
                  </a:lnTo>
                  <a:lnTo>
                    <a:pt x="25542" y="31893"/>
                  </a:lnTo>
                  <a:lnTo>
                    <a:pt x="26959" y="30912"/>
                  </a:lnTo>
                  <a:lnTo>
                    <a:pt x="28897" y="29266"/>
                  </a:lnTo>
                  <a:lnTo>
                    <a:pt x="35351" y="23364"/>
                  </a:lnTo>
                  <a:lnTo>
                    <a:pt x="40378" y="18365"/>
                  </a:lnTo>
                  <a:lnTo>
                    <a:pt x="40822" y="16933"/>
                  </a:lnTo>
                  <a:lnTo>
                    <a:pt x="40125" y="15977"/>
                  </a:lnTo>
                  <a:lnTo>
                    <a:pt x="38668" y="15341"/>
                  </a:lnTo>
                  <a:lnTo>
                    <a:pt x="37695" y="13924"/>
                  </a:lnTo>
                  <a:lnTo>
                    <a:pt x="37047" y="11987"/>
                  </a:lnTo>
                  <a:lnTo>
                    <a:pt x="36007" y="6490"/>
                  </a:lnTo>
                  <a:lnTo>
                    <a:pt x="34929" y="6040"/>
                  </a:lnTo>
                  <a:lnTo>
                    <a:pt x="33217" y="5739"/>
                  </a:lnTo>
                  <a:lnTo>
                    <a:pt x="28079" y="5256"/>
                  </a:lnTo>
                  <a:lnTo>
                    <a:pt x="26664" y="6209"/>
                  </a:lnTo>
                  <a:lnTo>
                    <a:pt x="24728" y="7836"/>
                  </a:lnTo>
                  <a:lnTo>
                    <a:pt x="19229" y="12836"/>
                  </a:lnTo>
                  <a:lnTo>
                    <a:pt x="13531" y="18443"/>
                  </a:lnTo>
                  <a:lnTo>
                    <a:pt x="12000" y="20953"/>
                  </a:lnTo>
                  <a:lnTo>
                    <a:pt x="10980" y="23619"/>
                  </a:lnTo>
                  <a:lnTo>
                    <a:pt x="9341" y="30286"/>
                  </a:lnTo>
                  <a:lnTo>
                    <a:pt x="9206" y="31825"/>
                  </a:lnTo>
                  <a:lnTo>
                    <a:pt x="9117" y="33843"/>
                  </a:lnTo>
                  <a:lnTo>
                    <a:pt x="9017" y="38732"/>
                  </a:lnTo>
                  <a:lnTo>
                    <a:pt x="8948" y="48134"/>
                  </a:lnTo>
                  <a:lnTo>
                    <a:pt x="9937" y="49677"/>
                  </a:lnTo>
                  <a:lnTo>
                    <a:pt x="11590" y="51698"/>
                  </a:lnTo>
                  <a:lnTo>
                    <a:pt x="16634" y="57329"/>
                  </a:lnTo>
                  <a:lnTo>
                    <a:pt x="18041" y="56799"/>
                  </a:lnTo>
                  <a:lnTo>
                    <a:pt x="19973" y="55454"/>
                  </a:lnTo>
                  <a:lnTo>
                    <a:pt x="25462" y="50906"/>
                  </a:lnTo>
                  <a:lnTo>
                    <a:pt x="26906" y="50533"/>
                  </a:lnTo>
                  <a:lnTo>
                    <a:pt x="28861" y="50284"/>
                  </a:lnTo>
                  <a:lnTo>
                    <a:pt x="35752" y="49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8"/>
            <p:cNvSpPr/>
            <p:nvPr/>
          </p:nvSpPr>
          <p:spPr>
            <a:xfrm>
              <a:off x="6297171" y="2375300"/>
              <a:ext cx="61057" cy="53172"/>
            </a:xfrm>
            <a:custGeom>
              <a:avLst/>
              <a:gdLst/>
              <a:ahLst/>
              <a:cxnLst/>
              <a:rect l="0" t="0" r="0" b="0"/>
              <a:pathLst>
                <a:path w="61057" h="53172">
                  <a:moveTo>
                    <a:pt x="26691" y="8927"/>
                  </a:moveTo>
                  <a:lnTo>
                    <a:pt x="26691" y="4186"/>
                  </a:lnTo>
                  <a:lnTo>
                    <a:pt x="25698" y="2789"/>
                  </a:lnTo>
                  <a:lnTo>
                    <a:pt x="24043" y="1859"/>
                  </a:lnTo>
                  <a:lnTo>
                    <a:pt x="18122" y="106"/>
                  </a:lnTo>
                  <a:lnTo>
                    <a:pt x="17006" y="1062"/>
                  </a:lnTo>
                  <a:lnTo>
                    <a:pt x="15269" y="2691"/>
                  </a:lnTo>
                  <a:lnTo>
                    <a:pt x="9193" y="8561"/>
                  </a:lnTo>
                  <a:lnTo>
                    <a:pt x="9067" y="9675"/>
                  </a:lnTo>
                  <a:lnTo>
                    <a:pt x="8983" y="11410"/>
                  </a:lnTo>
                  <a:lnTo>
                    <a:pt x="8927" y="13559"/>
                  </a:lnTo>
                  <a:lnTo>
                    <a:pt x="7896" y="15983"/>
                  </a:lnTo>
                  <a:lnTo>
                    <a:pt x="6216" y="18592"/>
                  </a:lnTo>
                  <a:lnTo>
                    <a:pt x="4104" y="21323"/>
                  </a:lnTo>
                  <a:lnTo>
                    <a:pt x="2695" y="24136"/>
                  </a:lnTo>
                  <a:lnTo>
                    <a:pt x="1755" y="27004"/>
                  </a:lnTo>
                  <a:lnTo>
                    <a:pt x="248" y="33995"/>
                  </a:lnTo>
                  <a:lnTo>
                    <a:pt x="1118" y="35560"/>
                  </a:lnTo>
                  <a:lnTo>
                    <a:pt x="2690" y="37596"/>
                  </a:lnTo>
                  <a:lnTo>
                    <a:pt x="7605" y="43253"/>
                  </a:lnTo>
                  <a:lnTo>
                    <a:pt x="10925" y="46672"/>
                  </a:lnTo>
                  <a:lnTo>
                    <a:pt x="13202" y="48973"/>
                  </a:lnTo>
                  <a:lnTo>
                    <a:pt x="15712" y="50507"/>
                  </a:lnTo>
                  <a:lnTo>
                    <a:pt x="18379" y="51530"/>
                  </a:lnTo>
                  <a:lnTo>
                    <a:pt x="21149" y="52212"/>
                  </a:lnTo>
                  <a:lnTo>
                    <a:pt x="23990" y="52666"/>
                  </a:lnTo>
                  <a:lnTo>
                    <a:pt x="26877" y="52969"/>
                  </a:lnTo>
                  <a:lnTo>
                    <a:pt x="29794" y="53171"/>
                  </a:lnTo>
                  <a:lnTo>
                    <a:pt x="31740" y="52313"/>
                  </a:lnTo>
                  <a:lnTo>
                    <a:pt x="33036" y="50749"/>
                  </a:lnTo>
                  <a:lnTo>
                    <a:pt x="33900" y="48715"/>
                  </a:lnTo>
                  <a:lnTo>
                    <a:pt x="35470" y="47359"/>
                  </a:lnTo>
                  <a:lnTo>
                    <a:pt x="37509" y="46454"/>
                  </a:lnTo>
                  <a:lnTo>
                    <a:pt x="39862" y="45851"/>
                  </a:lnTo>
                  <a:lnTo>
                    <a:pt x="42424" y="44457"/>
                  </a:lnTo>
                  <a:lnTo>
                    <a:pt x="45125" y="42536"/>
                  </a:lnTo>
                  <a:lnTo>
                    <a:pt x="47918" y="40262"/>
                  </a:lnTo>
                  <a:lnTo>
                    <a:pt x="49780" y="37754"/>
                  </a:lnTo>
                  <a:lnTo>
                    <a:pt x="51023" y="35090"/>
                  </a:lnTo>
                  <a:lnTo>
                    <a:pt x="51850" y="32322"/>
                  </a:lnTo>
                  <a:lnTo>
                    <a:pt x="53395" y="30477"/>
                  </a:lnTo>
                  <a:lnTo>
                    <a:pt x="55418" y="29246"/>
                  </a:lnTo>
                  <a:lnTo>
                    <a:pt x="57760" y="28426"/>
                  </a:lnTo>
                  <a:lnTo>
                    <a:pt x="59321" y="26887"/>
                  </a:lnTo>
                  <a:lnTo>
                    <a:pt x="60362" y="24869"/>
                  </a:lnTo>
                  <a:lnTo>
                    <a:pt x="61056" y="22531"/>
                  </a:lnTo>
                  <a:lnTo>
                    <a:pt x="60525" y="20973"/>
                  </a:lnTo>
                  <a:lnTo>
                    <a:pt x="59179" y="19934"/>
                  </a:lnTo>
                  <a:lnTo>
                    <a:pt x="57287" y="19241"/>
                  </a:lnTo>
                  <a:lnTo>
                    <a:pt x="56027" y="17787"/>
                  </a:lnTo>
                  <a:lnTo>
                    <a:pt x="55186" y="15826"/>
                  </a:lnTo>
                  <a:lnTo>
                    <a:pt x="54626" y="13526"/>
                  </a:lnTo>
                  <a:lnTo>
                    <a:pt x="53260" y="11993"/>
                  </a:lnTo>
                  <a:lnTo>
                    <a:pt x="51356" y="10970"/>
                  </a:lnTo>
                  <a:lnTo>
                    <a:pt x="49093" y="10289"/>
                  </a:lnTo>
                  <a:lnTo>
                    <a:pt x="46591" y="9835"/>
                  </a:lnTo>
                  <a:lnTo>
                    <a:pt x="43931" y="9532"/>
                  </a:lnTo>
                  <a:lnTo>
                    <a:pt x="37269" y="9046"/>
                  </a:lnTo>
                  <a:lnTo>
                    <a:pt x="33710" y="8980"/>
                  </a:lnTo>
                  <a:lnTo>
                    <a:pt x="14662" y="8929"/>
                  </a:lnTo>
                  <a:lnTo>
                    <a:pt x="12712" y="9920"/>
                  </a:lnTo>
                  <a:lnTo>
                    <a:pt x="11414" y="11574"/>
                  </a:lnTo>
                  <a:lnTo>
                    <a:pt x="10547" y="13668"/>
                  </a:lnTo>
                  <a:lnTo>
                    <a:pt x="8977" y="16056"/>
                  </a:lnTo>
                  <a:lnTo>
                    <a:pt x="6936" y="18640"/>
                  </a:lnTo>
                  <a:lnTo>
                    <a:pt x="4583" y="21355"/>
                  </a:lnTo>
                  <a:lnTo>
                    <a:pt x="3015" y="24158"/>
                  </a:lnTo>
                  <a:lnTo>
                    <a:pt x="1969" y="27018"/>
                  </a:lnTo>
                  <a:lnTo>
                    <a:pt x="290" y="33997"/>
                  </a:lnTo>
                  <a:lnTo>
                    <a:pt x="153" y="35562"/>
                  </a:lnTo>
                  <a:lnTo>
                    <a:pt x="61" y="37598"/>
                  </a:lnTo>
                  <a:lnTo>
                    <a:pt x="0" y="39947"/>
                  </a:lnTo>
                  <a:lnTo>
                    <a:pt x="952" y="41513"/>
                  </a:lnTo>
                  <a:lnTo>
                    <a:pt x="2580" y="42557"/>
                  </a:lnTo>
                  <a:lnTo>
                    <a:pt x="4658" y="43253"/>
                  </a:lnTo>
                  <a:lnTo>
                    <a:pt x="7037" y="43717"/>
                  </a:lnTo>
                  <a:lnTo>
                    <a:pt x="9616" y="44027"/>
                  </a:lnTo>
                  <a:lnTo>
                    <a:pt x="16146" y="44523"/>
                  </a:lnTo>
                  <a:lnTo>
                    <a:pt x="19687" y="44591"/>
                  </a:lnTo>
                  <a:lnTo>
                    <a:pt x="22022" y="44609"/>
                  </a:lnTo>
                  <a:lnTo>
                    <a:pt x="24571" y="43629"/>
                  </a:lnTo>
                  <a:lnTo>
                    <a:pt x="27265" y="41983"/>
                  </a:lnTo>
                  <a:lnTo>
                    <a:pt x="33977" y="36954"/>
                  </a:lnTo>
                  <a:lnTo>
                    <a:pt x="35520" y="36541"/>
                  </a:lnTo>
                  <a:lnTo>
                    <a:pt x="37543" y="36266"/>
                  </a:lnTo>
                  <a:lnTo>
                    <a:pt x="39885" y="36082"/>
                  </a:lnTo>
                  <a:lnTo>
                    <a:pt x="41446" y="34968"/>
                  </a:lnTo>
                  <a:lnTo>
                    <a:pt x="42487" y="33233"/>
                  </a:lnTo>
                  <a:lnTo>
                    <a:pt x="43180" y="31084"/>
                  </a:lnTo>
                  <a:lnTo>
                    <a:pt x="43642" y="28659"/>
                  </a:lnTo>
                  <a:lnTo>
                    <a:pt x="43950" y="26050"/>
                  </a:lnTo>
                  <a:lnTo>
                    <a:pt x="44445" y="19475"/>
                  </a:lnTo>
                  <a:lnTo>
                    <a:pt x="44513" y="15930"/>
                  </a:lnTo>
                  <a:lnTo>
                    <a:pt x="44556" y="10310"/>
                  </a:lnTo>
                  <a:lnTo>
                    <a:pt x="43568" y="9849"/>
                  </a:lnTo>
                  <a:lnTo>
                    <a:pt x="41915" y="9541"/>
                  </a:lnTo>
                  <a:lnTo>
                    <a:pt x="36871" y="9048"/>
                  </a:lnTo>
                  <a:lnTo>
                    <a:pt x="35464" y="9007"/>
                  </a:lnTo>
                  <a:lnTo>
                    <a:pt x="28043" y="8937"/>
                  </a:lnTo>
                  <a:lnTo>
                    <a:pt x="27592" y="9926"/>
                  </a:lnTo>
                  <a:lnTo>
                    <a:pt x="27292" y="11577"/>
                  </a:lnTo>
                  <a:lnTo>
                    <a:pt x="27091" y="13670"/>
                  </a:lnTo>
                  <a:lnTo>
                    <a:pt x="25965" y="15065"/>
                  </a:lnTo>
                  <a:lnTo>
                    <a:pt x="24221" y="15996"/>
                  </a:lnTo>
                  <a:lnTo>
                    <a:pt x="22065" y="16616"/>
                  </a:lnTo>
                  <a:lnTo>
                    <a:pt x="20628" y="18021"/>
                  </a:lnTo>
                  <a:lnTo>
                    <a:pt x="19669" y="19951"/>
                  </a:lnTo>
                  <a:lnTo>
                    <a:pt x="19031" y="22229"/>
                  </a:lnTo>
                  <a:lnTo>
                    <a:pt x="18605" y="24740"/>
                  </a:lnTo>
                  <a:lnTo>
                    <a:pt x="18321" y="27406"/>
                  </a:lnTo>
                  <a:lnTo>
                    <a:pt x="18132" y="30176"/>
                  </a:lnTo>
                  <a:lnTo>
                    <a:pt x="18999" y="32023"/>
                  </a:lnTo>
                  <a:lnTo>
                    <a:pt x="20570" y="33253"/>
                  </a:lnTo>
                  <a:lnTo>
                    <a:pt x="25483" y="35229"/>
                  </a:lnTo>
                  <a:lnTo>
                    <a:pt x="26879" y="35391"/>
                  </a:lnTo>
                  <a:lnTo>
                    <a:pt x="28802" y="35499"/>
                  </a:lnTo>
                  <a:lnTo>
                    <a:pt x="34281" y="35673"/>
                  </a:lnTo>
                  <a:lnTo>
                    <a:pt x="39974" y="35703"/>
                  </a:lnTo>
                  <a:lnTo>
                    <a:pt x="41506" y="34715"/>
                  </a:lnTo>
                  <a:lnTo>
                    <a:pt x="42527" y="33064"/>
                  </a:lnTo>
                  <a:lnTo>
                    <a:pt x="43207" y="30971"/>
                  </a:lnTo>
                  <a:lnTo>
                    <a:pt x="44654" y="29576"/>
                  </a:lnTo>
                  <a:lnTo>
                    <a:pt x="46611" y="28646"/>
                  </a:lnTo>
                  <a:lnTo>
                    <a:pt x="48909" y="28026"/>
                  </a:lnTo>
                  <a:lnTo>
                    <a:pt x="50442" y="26620"/>
                  </a:lnTo>
                  <a:lnTo>
                    <a:pt x="51463" y="24691"/>
                  </a:lnTo>
                  <a:lnTo>
                    <a:pt x="52143" y="22413"/>
                  </a:lnTo>
                  <a:lnTo>
                    <a:pt x="52598" y="19902"/>
                  </a:lnTo>
                  <a:lnTo>
                    <a:pt x="52900" y="17236"/>
                  </a:lnTo>
                  <a:lnTo>
                    <a:pt x="53470" y="9413"/>
                  </a:lnTo>
                  <a:lnTo>
                    <a:pt x="52488" y="8258"/>
                  </a:lnTo>
                  <a:lnTo>
                    <a:pt x="50841" y="6497"/>
                  </a:lnTo>
                  <a:lnTo>
                    <a:pt x="45806" y="1281"/>
                  </a:lnTo>
                  <a:lnTo>
                    <a:pt x="44401" y="853"/>
                  </a:lnTo>
                  <a:lnTo>
                    <a:pt x="42470" y="567"/>
                  </a:lnTo>
                  <a:lnTo>
                    <a:pt x="36981" y="109"/>
                  </a:lnTo>
                  <a:lnTo>
                    <a:pt x="33581" y="47"/>
                  </a:lnTo>
                  <a:lnTo>
                    <a:pt x="31285" y="30"/>
                  </a:lnTo>
                  <a:lnTo>
                    <a:pt x="29753" y="1011"/>
                  </a:lnTo>
                  <a:lnTo>
                    <a:pt x="28733" y="2657"/>
                  </a:lnTo>
                  <a:lnTo>
                    <a:pt x="27095" y="7688"/>
                  </a:lnTo>
                  <a:lnTo>
                    <a:pt x="25967" y="9093"/>
                  </a:lnTo>
                  <a:lnTo>
                    <a:pt x="24223" y="11022"/>
                  </a:lnTo>
                  <a:lnTo>
                    <a:pt x="19031" y="16506"/>
                  </a:lnTo>
                  <a:lnTo>
                    <a:pt x="18605" y="17948"/>
                  </a:lnTo>
                  <a:lnTo>
                    <a:pt x="18321" y="19902"/>
                  </a:lnTo>
                  <a:lnTo>
                    <a:pt x="18132" y="22197"/>
                  </a:lnTo>
                  <a:lnTo>
                    <a:pt x="18999" y="23726"/>
                  </a:lnTo>
                  <a:lnTo>
                    <a:pt x="20570" y="24746"/>
                  </a:lnTo>
                  <a:lnTo>
                    <a:pt x="22610" y="25426"/>
                  </a:lnTo>
                  <a:lnTo>
                    <a:pt x="23971" y="26871"/>
                  </a:lnTo>
                  <a:lnTo>
                    <a:pt x="24878" y="28827"/>
                  </a:lnTo>
                  <a:lnTo>
                    <a:pt x="25483" y="31123"/>
                  </a:lnTo>
                  <a:lnTo>
                    <a:pt x="26879" y="32654"/>
                  </a:lnTo>
                  <a:lnTo>
                    <a:pt x="28802" y="33675"/>
                  </a:lnTo>
                  <a:lnTo>
                    <a:pt x="31078" y="34355"/>
                  </a:lnTo>
                  <a:lnTo>
                    <a:pt x="32595" y="33817"/>
                  </a:lnTo>
                  <a:lnTo>
                    <a:pt x="33607" y="32465"/>
                  </a:lnTo>
                  <a:lnTo>
                    <a:pt x="34281" y="30572"/>
                  </a:lnTo>
                  <a:lnTo>
                    <a:pt x="35723" y="29310"/>
                  </a:lnTo>
                  <a:lnTo>
                    <a:pt x="37678" y="28469"/>
                  </a:lnTo>
                  <a:lnTo>
                    <a:pt x="39974" y="27908"/>
                  </a:lnTo>
                  <a:lnTo>
                    <a:pt x="41506" y="26542"/>
                  </a:lnTo>
                  <a:lnTo>
                    <a:pt x="42527" y="24639"/>
                  </a:lnTo>
                  <a:lnTo>
                    <a:pt x="44164" y="19196"/>
                  </a:lnTo>
                  <a:lnTo>
                    <a:pt x="45292" y="17757"/>
                  </a:lnTo>
                  <a:lnTo>
                    <a:pt x="47036" y="15806"/>
                  </a:lnTo>
                  <a:lnTo>
                    <a:pt x="52227" y="10286"/>
                  </a:lnTo>
                  <a:lnTo>
                    <a:pt x="51661" y="8840"/>
                  </a:lnTo>
                  <a:lnTo>
                    <a:pt x="50289" y="6885"/>
                  </a:lnTo>
                  <a:lnTo>
                    <a:pt x="44902" y="400"/>
                  </a:lnTo>
                  <a:lnTo>
                    <a:pt x="43798" y="265"/>
                  </a:lnTo>
                  <a:lnTo>
                    <a:pt x="42068" y="176"/>
                  </a:lnTo>
                  <a:lnTo>
                    <a:pt x="36901" y="32"/>
                  </a:lnTo>
                  <a:lnTo>
                    <a:pt x="28045" y="0"/>
                  </a:lnTo>
                  <a:lnTo>
                    <a:pt x="26601" y="991"/>
                  </a:lnTo>
                  <a:lnTo>
                    <a:pt x="24645" y="2644"/>
                  </a:lnTo>
                  <a:lnTo>
                    <a:pt x="19114" y="7685"/>
                  </a:lnTo>
                  <a:lnTo>
                    <a:pt x="18661" y="9091"/>
                  </a:lnTo>
                  <a:lnTo>
                    <a:pt x="18358" y="11021"/>
                  </a:lnTo>
                  <a:lnTo>
                    <a:pt x="17873" y="16506"/>
                  </a:lnTo>
                  <a:lnTo>
                    <a:pt x="17833" y="17948"/>
                  </a:lnTo>
                  <a:lnTo>
                    <a:pt x="17789" y="22196"/>
                  </a:lnTo>
                  <a:lnTo>
                    <a:pt x="18770" y="23726"/>
                  </a:lnTo>
                  <a:lnTo>
                    <a:pt x="20418" y="24746"/>
                  </a:lnTo>
                  <a:lnTo>
                    <a:pt x="25453" y="26383"/>
                  </a:lnTo>
                  <a:lnTo>
                    <a:pt x="26858" y="25525"/>
                  </a:lnTo>
                  <a:lnTo>
                    <a:pt x="28789" y="23961"/>
                  </a:lnTo>
                  <a:lnTo>
                    <a:pt x="35229" y="18213"/>
                  </a:lnTo>
                  <a:lnTo>
                    <a:pt x="35363" y="17102"/>
                  </a:lnTo>
                  <a:lnTo>
                    <a:pt x="35451" y="15369"/>
                  </a:lnTo>
                  <a:lnTo>
                    <a:pt x="35630" y="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 rot="409538">
            <a:off x="636517" y="4125227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subscript tells how many atoms are bonded to the central atom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749645" y="4343401"/>
            <a:ext cx="945224" cy="4753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110349">
            <a:off x="5618868" y="4159775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subscript tells how many lone pairs are on the central atom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 flipV="1">
            <a:off x="5177525" y="4343402"/>
            <a:ext cx="457162" cy="5459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76400" y="56536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</a:t>
            </a:r>
            <a:r>
              <a:rPr lang="en-US" baseline="-25000" dirty="0"/>
              <a:t>3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is always </a:t>
            </a:r>
            <a:r>
              <a:rPr lang="en-US" dirty="0" err="1"/>
              <a:t>trigonal</a:t>
            </a:r>
            <a:r>
              <a:rPr lang="en-US" dirty="0"/>
              <a:t> pyramidal</a:t>
            </a:r>
          </a:p>
        </p:txBody>
      </p:sp>
    </p:spTree>
    <p:extLst>
      <p:ext uri="{BB962C8B-B14F-4D97-AF65-F5344CB8AC3E}">
        <p14:creationId xmlns:p14="http://schemas.microsoft.com/office/powerpoint/2010/main" val="30551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3" autoUpdateAnimBg="0"/>
      <p:bldP spid="2" grpId="0" animBg="1"/>
      <p:bldP spid="43" grpId="0" animBg="1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using</a:t>
            </a:r>
            <a:b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axe notation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62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888614" y="3784943"/>
            <a:ext cx="1451623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/>
              <a:t>AX</a:t>
            </a:r>
            <a:r>
              <a:rPr lang="en-US" sz="3200" baseline="-25000" dirty="0"/>
              <a:t>2</a:t>
            </a:r>
            <a:r>
              <a:rPr lang="en-US" sz="3200" dirty="0"/>
              <a:t>E</a:t>
            </a:r>
            <a:r>
              <a:rPr lang="en-US" sz="3200" baseline="-250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409538">
            <a:off x="636517" y="4125227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subscript tells how many atoms are bonded to the central atom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749645" y="4343401"/>
            <a:ext cx="945224" cy="4753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110349">
            <a:off x="5618868" y="4159775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subscript tells how many lone pairs are on the central atom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 flipV="1">
            <a:off x="5177525" y="4343408"/>
            <a:ext cx="457162" cy="5459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7000" y="56536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is always bent</a:t>
            </a:r>
          </a:p>
        </p:txBody>
      </p:sp>
      <p:pic>
        <p:nvPicPr>
          <p:cNvPr id="31746" name="Picture 2" descr="http://upload.wikimedia.org/wikipedia/commons/thumb/f/fa/Water-2D-flat.png/120px-Water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02" y="1904999"/>
            <a:ext cx="2079655" cy="16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3" autoUpdateAnimBg="0"/>
      <p:bldP spid="2" grpId="0" animBg="1"/>
      <p:bldP spid="43" grpId="0" animBg="1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using</a:t>
            </a:r>
            <a:b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axe notation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62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888614" y="3784943"/>
            <a:ext cx="1451623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/>
              <a:t>AX</a:t>
            </a:r>
            <a:r>
              <a:rPr lang="en-US" sz="3200" baseline="-25000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409538">
            <a:off x="636517" y="4125227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subscript tells how many atoms are bonded to the central atom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749645" y="4343401"/>
            <a:ext cx="945224" cy="4753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110349">
            <a:off x="5618868" y="4159775"/>
            <a:ext cx="3124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Don’t put the “E” if there aren’t any lone pairs</a:t>
            </a:r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>
          <a:xfrm flipH="1" flipV="1">
            <a:off x="5177525" y="4343404"/>
            <a:ext cx="457162" cy="5459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7000" y="56536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</a:t>
            </a:r>
            <a:r>
              <a:rPr lang="en-US" baseline="-25000" dirty="0"/>
              <a:t>4</a:t>
            </a:r>
            <a:r>
              <a:rPr lang="en-US" dirty="0"/>
              <a:t> is always tetrahedral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61251" y="1857375"/>
            <a:ext cx="1616274" cy="1785939"/>
            <a:chOff x="5232797" y="1705570"/>
            <a:chExt cx="1616274" cy="1785939"/>
          </a:xfrm>
        </p:grpSpPr>
        <p:sp>
          <p:nvSpPr>
            <p:cNvPr id="39" name="SMARTInkAnnotation300"/>
            <p:cNvSpPr/>
            <p:nvPr/>
          </p:nvSpPr>
          <p:spPr>
            <a:xfrm>
              <a:off x="5929514" y="2393301"/>
              <a:ext cx="321268" cy="356878"/>
            </a:xfrm>
            <a:custGeom>
              <a:avLst/>
              <a:gdLst/>
              <a:ahLst/>
              <a:cxnLst/>
              <a:rect l="0" t="0" r="0" b="0"/>
              <a:pathLst>
                <a:path w="321268" h="356878">
                  <a:moveTo>
                    <a:pt x="258759" y="44504"/>
                  </a:moveTo>
                  <a:lnTo>
                    <a:pt x="258759" y="36815"/>
                  </a:lnTo>
                  <a:lnTo>
                    <a:pt x="251071" y="27995"/>
                  </a:lnTo>
                  <a:lnTo>
                    <a:pt x="250381" y="24599"/>
                  </a:lnTo>
                  <a:lnTo>
                    <a:pt x="250198" y="22304"/>
                  </a:lnTo>
                  <a:lnTo>
                    <a:pt x="249083" y="20774"/>
                  </a:lnTo>
                  <a:lnTo>
                    <a:pt x="247347" y="19754"/>
                  </a:lnTo>
                  <a:lnTo>
                    <a:pt x="245198" y="19074"/>
                  </a:lnTo>
                  <a:lnTo>
                    <a:pt x="240165" y="15673"/>
                  </a:lnTo>
                  <a:lnTo>
                    <a:pt x="231753" y="8180"/>
                  </a:lnTo>
                  <a:lnTo>
                    <a:pt x="228848" y="5405"/>
                  </a:lnTo>
                  <a:lnTo>
                    <a:pt x="224928" y="3555"/>
                  </a:lnTo>
                  <a:lnTo>
                    <a:pt x="215280" y="1500"/>
                  </a:lnTo>
                  <a:lnTo>
                    <a:pt x="207024" y="586"/>
                  </a:lnTo>
                  <a:lnTo>
                    <a:pt x="198063" y="180"/>
                  </a:lnTo>
                  <a:lnTo>
                    <a:pt x="184158" y="0"/>
                  </a:lnTo>
                  <a:lnTo>
                    <a:pt x="177275" y="944"/>
                  </a:lnTo>
                  <a:lnTo>
                    <a:pt x="170702" y="2566"/>
                  </a:lnTo>
                  <a:lnTo>
                    <a:pt x="164336" y="4639"/>
                  </a:lnTo>
                  <a:lnTo>
                    <a:pt x="158107" y="7013"/>
                  </a:lnTo>
                  <a:lnTo>
                    <a:pt x="151970" y="9588"/>
                  </a:lnTo>
                  <a:lnTo>
                    <a:pt x="145895" y="12297"/>
                  </a:lnTo>
                  <a:lnTo>
                    <a:pt x="138868" y="15095"/>
                  </a:lnTo>
                  <a:lnTo>
                    <a:pt x="123123" y="20850"/>
                  </a:lnTo>
                  <a:lnTo>
                    <a:pt x="115749" y="24766"/>
                  </a:lnTo>
                  <a:lnTo>
                    <a:pt x="108849" y="29361"/>
                  </a:lnTo>
                  <a:lnTo>
                    <a:pt x="102264" y="34408"/>
                  </a:lnTo>
                  <a:lnTo>
                    <a:pt x="94898" y="39758"/>
                  </a:lnTo>
                  <a:lnTo>
                    <a:pt x="78776" y="50994"/>
                  </a:lnTo>
                  <a:lnTo>
                    <a:pt x="71301" y="56767"/>
                  </a:lnTo>
                  <a:lnTo>
                    <a:pt x="64334" y="62602"/>
                  </a:lnTo>
                  <a:lnTo>
                    <a:pt x="57705" y="68475"/>
                  </a:lnTo>
                  <a:lnTo>
                    <a:pt x="45048" y="80293"/>
                  </a:lnTo>
                  <a:lnTo>
                    <a:pt x="38894" y="86222"/>
                  </a:lnTo>
                  <a:lnTo>
                    <a:pt x="32808" y="93152"/>
                  </a:lnTo>
                  <a:lnTo>
                    <a:pt x="26765" y="100749"/>
                  </a:lnTo>
                  <a:lnTo>
                    <a:pt x="20753" y="108789"/>
                  </a:lnTo>
                  <a:lnTo>
                    <a:pt x="15753" y="117126"/>
                  </a:lnTo>
                  <a:lnTo>
                    <a:pt x="11426" y="125661"/>
                  </a:lnTo>
                  <a:lnTo>
                    <a:pt x="7551" y="134327"/>
                  </a:lnTo>
                  <a:lnTo>
                    <a:pt x="4966" y="143082"/>
                  </a:lnTo>
                  <a:lnTo>
                    <a:pt x="3244" y="151894"/>
                  </a:lnTo>
                  <a:lnTo>
                    <a:pt x="2096" y="160746"/>
                  </a:lnTo>
                  <a:lnTo>
                    <a:pt x="1330" y="169623"/>
                  </a:lnTo>
                  <a:lnTo>
                    <a:pt x="819" y="178518"/>
                  </a:lnTo>
                  <a:lnTo>
                    <a:pt x="252" y="196339"/>
                  </a:lnTo>
                  <a:lnTo>
                    <a:pt x="0" y="214181"/>
                  </a:lnTo>
                  <a:lnTo>
                    <a:pt x="925" y="222115"/>
                  </a:lnTo>
                  <a:lnTo>
                    <a:pt x="2534" y="229388"/>
                  </a:lnTo>
                  <a:lnTo>
                    <a:pt x="4599" y="236221"/>
                  </a:lnTo>
                  <a:lnTo>
                    <a:pt x="6967" y="242760"/>
                  </a:lnTo>
                  <a:lnTo>
                    <a:pt x="9539" y="249104"/>
                  </a:lnTo>
                  <a:lnTo>
                    <a:pt x="12245" y="255318"/>
                  </a:lnTo>
                  <a:lnTo>
                    <a:pt x="16034" y="262437"/>
                  </a:lnTo>
                  <a:lnTo>
                    <a:pt x="20544" y="270160"/>
                  </a:lnTo>
                  <a:lnTo>
                    <a:pt x="25535" y="278285"/>
                  </a:lnTo>
                  <a:lnTo>
                    <a:pt x="30847" y="285686"/>
                  </a:lnTo>
                  <a:lnTo>
                    <a:pt x="36372" y="292604"/>
                  </a:lnTo>
                  <a:lnTo>
                    <a:pt x="42040" y="299201"/>
                  </a:lnTo>
                  <a:lnTo>
                    <a:pt x="48796" y="304591"/>
                  </a:lnTo>
                  <a:lnTo>
                    <a:pt x="56276" y="309176"/>
                  </a:lnTo>
                  <a:lnTo>
                    <a:pt x="64239" y="313226"/>
                  </a:lnTo>
                  <a:lnTo>
                    <a:pt x="71532" y="317909"/>
                  </a:lnTo>
                  <a:lnTo>
                    <a:pt x="78379" y="323017"/>
                  </a:lnTo>
                  <a:lnTo>
                    <a:pt x="84927" y="328405"/>
                  </a:lnTo>
                  <a:lnTo>
                    <a:pt x="92270" y="332990"/>
                  </a:lnTo>
                  <a:lnTo>
                    <a:pt x="100142" y="337039"/>
                  </a:lnTo>
                  <a:lnTo>
                    <a:pt x="108366" y="340730"/>
                  </a:lnTo>
                  <a:lnTo>
                    <a:pt x="117817" y="344183"/>
                  </a:lnTo>
                  <a:lnTo>
                    <a:pt x="128087" y="347478"/>
                  </a:lnTo>
                  <a:lnTo>
                    <a:pt x="138903" y="350666"/>
                  </a:lnTo>
                  <a:lnTo>
                    <a:pt x="149089" y="352792"/>
                  </a:lnTo>
                  <a:lnTo>
                    <a:pt x="158857" y="354209"/>
                  </a:lnTo>
                  <a:lnTo>
                    <a:pt x="168345" y="355153"/>
                  </a:lnTo>
                  <a:lnTo>
                    <a:pt x="177647" y="355783"/>
                  </a:lnTo>
                  <a:lnTo>
                    <a:pt x="186825" y="356203"/>
                  </a:lnTo>
                  <a:lnTo>
                    <a:pt x="204960" y="356670"/>
                  </a:lnTo>
                  <a:lnTo>
                    <a:pt x="222942" y="356877"/>
                  </a:lnTo>
                  <a:lnTo>
                    <a:pt x="231905" y="355940"/>
                  </a:lnTo>
                  <a:lnTo>
                    <a:pt x="240857" y="354323"/>
                  </a:lnTo>
                  <a:lnTo>
                    <a:pt x="249801" y="352253"/>
                  </a:lnTo>
                  <a:lnTo>
                    <a:pt x="258740" y="350873"/>
                  </a:lnTo>
                  <a:lnTo>
                    <a:pt x="267676" y="349953"/>
                  </a:lnTo>
                  <a:lnTo>
                    <a:pt x="276610" y="349340"/>
                  </a:lnTo>
                  <a:lnTo>
                    <a:pt x="283558" y="347939"/>
                  </a:lnTo>
                  <a:lnTo>
                    <a:pt x="289182" y="346013"/>
                  </a:lnTo>
                  <a:lnTo>
                    <a:pt x="298077" y="342218"/>
                  </a:lnTo>
                  <a:lnTo>
                    <a:pt x="305338" y="340532"/>
                  </a:lnTo>
                  <a:lnTo>
                    <a:pt x="315004" y="339583"/>
                  </a:lnTo>
                  <a:lnTo>
                    <a:pt x="321267" y="3391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01"/>
            <p:cNvSpPr/>
            <p:nvPr/>
          </p:nvSpPr>
          <p:spPr>
            <a:xfrm>
              <a:off x="6090047" y="2000250"/>
              <a:ext cx="26790" cy="339329"/>
            </a:xfrm>
            <a:custGeom>
              <a:avLst/>
              <a:gdLst/>
              <a:ahLst/>
              <a:cxnLst/>
              <a:rect l="0" t="0" r="0" b="0"/>
              <a:pathLst>
                <a:path w="26790" h="339329">
                  <a:moveTo>
                    <a:pt x="0" y="0"/>
                  </a:moveTo>
                  <a:lnTo>
                    <a:pt x="0" y="20991"/>
                  </a:lnTo>
                  <a:lnTo>
                    <a:pt x="992" y="23916"/>
                  </a:lnTo>
                  <a:lnTo>
                    <a:pt x="2645" y="26858"/>
                  </a:lnTo>
                  <a:lnTo>
                    <a:pt x="4740" y="29812"/>
                  </a:lnTo>
                  <a:lnTo>
                    <a:pt x="6137" y="32773"/>
                  </a:lnTo>
                  <a:lnTo>
                    <a:pt x="7068" y="35739"/>
                  </a:lnTo>
                  <a:lnTo>
                    <a:pt x="7689" y="38709"/>
                  </a:lnTo>
                  <a:lnTo>
                    <a:pt x="8378" y="47300"/>
                  </a:lnTo>
                  <a:lnTo>
                    <a:pt x="8684" y="57733"/>
                  </a:lnTo>
                  <a:lnTo>
                    <a:pt x="8919" y="104226"/>
                  </a:lnTo>
                  <a:lnTo>
                    <a:pt x="8928" y="139902"/>
                  </a:lnTo>
                  <a:lnTo>
                    <a:pt x="9921" y="145854"/>
                  </a:lnTo>
                  <a:lnTo>
                    <a:pt x="11574" y="151806"/>
                  </a:lnTo>
                  <a:lnTo>
                    <a:pt x="13669" y="157759"/>
                  </a:lnTo>
                  <a:lnTo>
                    <a:pt x="15066" y="163712"/>
                  </a:lnTo>
                  <a:lnTo>
                    <a:pt x="15997" y="169664"/>
                  </a:lnTo>
                  <a:lnTo>
                    <a:pt x="16617" y="175618"/>
                  </a:lnTo>
                  <a:lnTo>
                    <a:pt x="17031" y="181571"/>
                  </a:lnTo>
                  <a:lnTo>
                    <a:pt x="17307" y="187524"/>
                  </a:lnTo>
                  <a:lnTo>
                    <a:pt x="17614" y="200422"/>
                  </a:lnTo>
                  <a:lnTo>
                    <a:pt x="17859" y="306465"/>
                  </a:lnTo>
                  <a:lnTo>
                    <a:pt x="18851" y="309482"/>
                  </a:lnTo>
                  <a:lnTo>
                    <a:pt x="20505" y="312486"/>
                  </a:lnTo>
                  <a:lnTo>
                    <a:pt x="25548" y="319694"/>
                  </a:lnTo>
                  <a:lnTo>
                    <a:pt x="26237" y="323326"/>
                  </a:lnTo>
                  <a:lnTo>
                    <a:pt x="26740" y="332423"/>
                  </a:lnTo>
                  <a:lnTo>
                    <a:pt x="2678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02"/>
            <p:cNvSpPr/>
            <p:nvPr/>
          </p:nvSpPr>
          <p:spPr>
            <a:xfrm>
              <a:off x="6009680" y="1733601"/>
              <a:ext cx="8930" cy="222002"/>
            </a:xfrm>
            <a:custGeom>
              <a:avLst/>
              <a:gdLst/>
              <a:ahLst/>
              <a:cxnLst/>
              <a:rect l="0" t="0" r="0" b="0"/>
              <a:pathLst>
                <a:path w="8930" h="222002">
                  <a:moveTo>
                    <a:pt x="0" y="7688"/>
                  </a:moveTo>
                  <a:lnTo>
                    <a:pt x="0" y="0"/>
                  </a:lnTo>
                  <a:lnTo>
                    <a:pt x="0" y="58823"/>
                  </a:lnTo>
                  <a:lnTo>
                    <a:pt x="992" y="64598"/>
                  </a:lnTo>
                  <a:lnTo>
                    <a:pt x="2645" y="70433"/>
                  </a:lnTo>
                  <a:lnTo>
                    <a:pt x="4739" y="76307"/>
                  </a:lnTo>
                  <a:lnTo>
                    <a:pt x="6137" y="82208"/>
                  </a:lnTo>
                  <a:lnTo>
                    <a:pt x="7067" y="88125"/>
                  </a:lnTo>
                  <a:lnTo>
                    <a:pt x="7688" y="94055"/>
                  </a:lnTo>
                  <a:lnTo>
                    <a:pt x="8102" y="99993"/>
                  </a:lnTo>
                  <a:lnTo>
                    <a:pt x="8377" y="105936"/>
                  </a:lnTo>
                  <a:lnTo>
                    <a:pt x="8684" y="117830"/>
                  </a:lnTo>
                  <a:lnTo>
                    <a:pt x="8929" y="222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303"/>
            <p:cNvSpPr/>
            <p:nvPr/>
          </p:nvSpPr>
          <p:spPr>
            <a:xfrm>
              <a:off x="6000750" y="1821656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26789"/>
                  </a:moveTo>
                  <a:lnTo>
                    <a:pt x="4740" y="26789"/>
                  </a:lnTo>
                  <a:lnTo>
                    <a:pt x="6137" y="25797"/>
                  </a:lnTo>
                  <a:lnTo>
                    <a:pt x="7068" y="24144"/>
                  </a:lnTo>
                  <a:lnTo>
                    <a:pt x="7689" y="22049"/>
                  </a:lnTo>
                  <a:lnTo>
                    <a:pt x="9094" y="20652"/>
                  </a:lnTo>
                  <a:lnTo>
                    <a:pt x="11024" y="19722"/>
                  </a:lnTo>
                  <a:lnTo>
                    <a:pt x="13302" y="19101"/>
                  </a:lnTo>
                  <a:lnTo>
                    <a:pt x="16806" y="18687"/>
                  </a:lnTo>
                  <a:lnTo>
                    <a:pt x="21126" y="18411"/>
                  </a:lnTo>
                  <a:lnTo>
                    <a:pt x="25990" y="18227"/>
                  </a:lnTo>
                  <a:lnTo>
                    <a:pt x="30225" y="17113"/>
                  </a:lnTo>
                  <a:lnTo>
                    <a:pt x="34040" y="15377"/>
                  </a:lnTo>
                  <a:lnTo>
                    <a:pt x="37577" y="13228"/>
                  </a:lnTo>
                  <a:lnTo>
                    <a:pt x="41918" y="11795"/>
                  </a:lnTo>
                  <a:lnTo>
                    <a:pt x="46797" y="10840"/>
                  </a:lnTo>
                  <a:lnTo>
                    <a:pt x="52034" y="10203"/>
                  </a:lnTo>
                  <a:lnTo>
                    <a:pt x="57509" y="8787"/>
                  </a:lnTo>
                  <a:lnTo>
                    <a:pt x="63145" y="6850"/>
                  </a:lnTo>
                  <a:lnTo>
                    <a:pt x="68885" y="4567"/>
                  </a:lnTo>
                  <a:lnTo>
                    <a:pt x="73705" y="3045"/>
                  </a:lnTo>
                  <a:lnTo>
                    <a:pt x="77910" y="2030"/>
                  </a:lnTo>
                  <a:lnTo>
                    <a:pt x="81705" y="1353"/>
                  </a:lnTo>
                  <a:lnTo>
                    <a:pt x="85228" y="902"/>
                  </a:lnTo>
                  <a:lnTo>
                    <a:pt x="88569" y="601"/>
                  </a:lnTo>
                  <a:lnTo>
                    <a:pt x="91788" y="401"/>
                  </a:lnTo>
                  <a:lnTo>
                    <a:pt x="98011" y="178"/>
                  </a:lnTo>
                  <a:lnTo>
                    <a:pt x="10715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304"/>
            <p:cNvSpPr/>
            <p:nvPr/>
          </p:nvSpPr>
          <p:spPr>
            <a:xfrm>
              <a:off x="6098977" y="1705570"/>
              <a:ext cx="8930" cy="232173"/>
            </a:xfrm>
            <a:custGeom>
              <a:avLst/>
              <a:gdLst/>
              <a:ahLst/>
              <a:cxnLst/>
              <a:rect l="0" t="0" r="0" b="0"/>
              <a:pathLst>
                <a:path w="8930" h="232173">
                  <a:moveTo>
                    <a:pt x="8929" y="0"/>
                  </a:moveTo>
                  <a:lnTo>
                    <a:pt x="367" y="0"/>
                  </a:lnTo>
                  <a:lnTo>
                    <a:pt x="108" y="4741"/>
                  </a:lnTo>
                  <a:lnTo>
                    <a:pt x="14" y="20738"/>
                  </a:lnTo>
                  <a:lnTo>
                    <a:pt x="0" y="2321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305"/>
            <p:cNvSpPr/>
            <p:nvPr/>
          </p:nvSpPr>
          <p:spPr>
            <a:xfrm>
              <a:off x="5536409" y="2589609"/>
              <a:ext cx="348256" cy="1"/>
            </a:xfrm>
            <a:custGeom>
              <a:avLst/>
              <a:gdLst/>
              <a:ahLst/>
              <a:cxnLst/>
              <a:rect l="0" t="0" r="0" b="0"/>
              <a:pathLst>
                <a:path w="348256" h="1">
                  <a:moveTo>
                    <a:pt x="17857" y="0"/>
                  </a:moveTo>
                  <a:lnTo>
                    <a:pt x="0" y="0"/>
                  </a:lnTo>
                  <a:lnTo>
                    <a:pt x="34825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306"/>
            <p:cNvSpPr/>
            <p:nvPr/>
          </p:nvSpPr>
          <p:spPr>
            <a:xfrm>
              <a:off x="5232797" y="2446734"/>
              <a:ext cx="26790" cy="250033"/>
            </a:xfrm>
            <a:custGeom>
              <a:avLst/>
              <a:gdLst/>
              <a:ahLst/>
              <a:cxnLst/>
              <a:rect l="0" t="0" r="0" b="0"/>
              <a:pathLst>
                <a:path w="26790" h="250033">
                  <a:moveTo>
                    <a:pt x="0" y="0"/>
                  </a:moveTo>
                  <a:lnTo>
                    <a:pt x="0" y="4741"/>
                  </a:lnTo>
                  <a:lnTo>
                    <a:pt x="992" y="7130"/>
                  </a:lnTo>
                  <a:lnTo>
                    <a:pt x="2645" y="9714"/>
                  </a:lnTo>
                  <a:lnTo>
                    <a:pt x="4740" y="12429"/>
                  </a:lnTo>
                  <a:lnTo>
                    <a:pt x="6137" y="16224"/>
                  </a:lnTo>
                  <a:lnTo>
                    <a:pt x="7068" y="20738"/>
                  </a:lnTo>
                  <a:lnTo>
                    <a:pt x="7689" y="25732"/>
                  </a:lnTo>
                  <a:lnTo>
                    <a:pt x="8102" y="31045"/>
                  </a:lnTo>
                  <a:lnTo>
                    <a:pt x="8378" y="36572"/>
                  </a:lnTo>
                  <a:lnTo>
                    <a:pt x="8562" y="42241"/>
                  </a:lnTo>
                  <a:lnTo>
                    <a:pt x="9676" y="48004"/>
                  </a:lnTo>
                  <a:lnTo>
                    <a:pt x="11412" y="53831"/>
                  </a:lnTo>
                  <a:lnTo>
                    <a:pt x="13561" y="59700"/>
                  </a:lnTo>
                  <a:lnTo>
                    <a:pt x="14994" y="66589"/>
                  </a:lnTo>
                  <a:lnTo>
                    <a:pt x="15949" y="74159"/>
                  </a:lnTo>
                  <a:lnTo>
                    <a:pt x="16585" y="82181"/>
                  </a:lnTo>
                  <a:lnTo>
                    <a:pt x="17010" y="89514"/>
                  </a:lnTo>
                  <a:lnTo>
                    <a:pt x="17482" y="102954"/>
                  </a:lnTo>
                  <a:lnTo>
                    <a:pt x="18600" y="110308"/>
                  </a:lnTo>
                  <a:lnTo>
                    <a:pt x="20337" y="118187"/>
                  </a:lnTo>
                  <a:lnTo>
                    <a:pt x="22487" y="126416"/>
                  </a:lnTo>
                  <a:lnTo>
                    <a:pt x="23922" y="133887"/>
                  </a:lnTo>
                  <a:lnTo>
                    <a:pt x="24877" y="140852"/>
                  </a:lnTo>
                  <a:lnTo>
                    <a:pt x="25515" y="147479"/>
                  </a:lnTo>
                  <a:lnTo>
                    <a:pt x="25939" y="154875"/>
                  </a:lnTo>
                  <a:lnTo>
                    <a:pt x="26411" y="171029"/>
                  </a:lnTo>
                  <a:lnTo>
                    <a:pt x="26756" y="210933"/>
                  </a:lnTo>
                  <a:lnTo>
                    <a:pt x="26789" y="2500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307"/>
            <p:cNvSpPr/>
            <p:nvPr/>
          </p:nvSpPr>
          <p:spPr>
            <a:xfrm>
              <a:off x="5241727" y="2553891"/>
              <a:ext cx="133946" cy="44649"/>
            </a:xfrm>
            <a:custGeom>
              <a:avLst/>
              <a:gdLst/>
              <a:ahLst/>
              <a:cxnLst/>
              <a:rect l="0" t="0" r="0" b="0"/>
              <a:pathLst>
                <a:path w="133946" h="44649">
                  <a:moveTo>
                    <a:pt x="0" y="44648"/>
                  </a:moveTo>
                  <a:lnTo>
                    <a:pt x="0" y="39907"/>
                  </a:lnTo>
                  <a:lnTo>
                    <a:pt x="992" y="38511"/>
                  </a:lnTo>
                  <a:lnTo>
                    <a:pt x="2645" y="37580"/>
                  </a:lnTo>
                  <a:lnTo>
                    <a:pt x="4739" y="36960"/>
                  </a:lnTo>
                  <a:lnTo>
                    <a:pt x="7128" y="36546"/>
                  </a:lnTo>
                  <a:lnTo>
                    <a:pt x="9713" y="36270"/>
                  </a:lnTo>
                  <a:lnTo>
                    <a:pt x="12428" y="36086"/>
                  </a:lnTo>
                  <a:lnTo>
                    <a:pt x="15231" y="34971"/>
                  </a:lnTo>
                  <a:lnTo>
                    <a:pt x="18091" y="33236"/>
                  </a:lnTo>
                  <a:lnTo>
                    <a:pt x="20990" y="31087"/>
                  </a:lnTo>
                  <a:lnTo>
                    <a:pt x="24907" y="28662"/>
                  </a:lnTo>
                  <a:lnTo>
                    <a:pt x="29503" y="26053"/>
                  </a:lnTo>
                  <a:lnTo>
                    <a:pt x="34551" y="23322"/>
                  </a:lnTo>
                  <a:lnTo>
                    <a:pt x="39901" y="21501"/>
                  </a:lnTo>
                  <a:lnTo>
                    <a:pt x="45452" y="20287"/>
                  </a:lnTo>
                  <a:lnTo>
                    <a:pt x="51137" y="19478"/>
                  </a:lnTo>
                  <a:lnTo>
                    <a:pt x="56911" y="18938"/>
                  </a:lnTo>
                  <a:lnTo>
                    <a:pt x="62745" y="18579"/>
                  </a:lnTo>
                  <a:lnTo>
                    <a:pt x="68619" y="18339"/>
                  </a:lnTo>
                  <a:lnTo>
                    <a:pt x="74519" y="17187"/>
                  </a:lnTo>
                  <a:lnTo>
                    <a:pt x="80437" y="15426"/>
                  </a:lnTo>
                  <a:lnTo>
                    <a:pt x="86367" y="13261"/>
                  </a:lnTo>
                  <a:lnTo>
                    <a:pt x="92304" y="11817"/>
                  </a:lnTo>
                  <a:lnTo>
                    <a:pt x="98247" y="10854"/>
                  </a:lnTo>
                  <a:lnTo>
                    <a:pt x="104193" y="10212"/>
                  </a:lnTo>
                  <a:lnTo>
                    <a:pt x="109149" y="8793"/>
                  </a:lnTo>
                  <a:lnTo>
                    <a:pt x="113445" y="6854"/>
                  </a:lnTo>
                  <a:lnTo>
                    <a:pt x="117302" y="4569"/>
                  </a:lnTo>
                  <a:lnTo>
                    <a:pt x="120865" y="3046"/>
                  </a:lnTo>
                  <a:lnTo>
                    <a:pt x="124232" y="2031"/>
                  </a:lnTo>
                  <a:lnTo>
                    <a:pt x="13394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308"/>
            <p:cNvSpPr/>
            <p:nvPr/>
          </p:nvSpPr>
          <p:spPr>
            <a:xfrm>
              <a:off x="5358183" y="2411016"/>
              <a:ext cx="17457" cy="339329"/>
            </a:xfrm>
            <a:custGeom>
              <a:avLst/>
              <a:gdLst/>
              <a:ahLst/>
              <a:cxnLst/>
              <a:rect l="0" t="0" r="0" b="0"/>
              <a:pathLst>
                <a:path w="17457" h="339329">
                  <a:moveTo>
                    <a:pt x="8559" y="0"/>
                  </a:moveTo>
                  <a:lnTo>
                    <a:pt x="8559" y="39292"/>
                  </a:lnTo>
                  <a:lnTo>
                    <a:pt x="9551" y="46038"/>
                  </a:lnTo>
                  <a:lnTo>
                    <a:pt x="11205" y="52520"/>
                  </a:lnTo>
                  <a:lnTo>
                    <a:pt x="13299" y="58826"/>
                  </a:lnTo>
                  <a:lnTo>
                    <a:pt x="14696" y="66006"/>
                  </a:lnTo>
                  <a:lnTo>
                    <a:pt x="15627" y="73769"/>
                  </a:lnTo>
                  <a:lnTo>
                    <a:pt x="16248" y="81922"/>
                  </a:lnTo>
                  <a:lnTo>
                    <a:pt x="16661" y="90333"/>
                  </a:lnTo>
                  <a:lnTo>
                    <a:pt x="17121" y="107617"/>
                  </a:lnTo>
                  <a:lnTo>
                    <a:pt x="17456" y="168463"/>
                  </a:lnTo>
                  <a:lnTo>
                    <a:pt x="16475" y="177793"/>
                  </a:lnTo>
                  <a:lnTo>
                    <a:pt x="14828" y="186989"/>
                  </a:lnTo>
                  <a:lnTo>
                    <a:pt x="12739" y="196097"/>
                  </a:lnTo>
                  <a:lnTo>
                    <a:pt x="11345" y="205145"/>
                  </a:lnTo>
                  <a:lnTo>
                    <a:pt x="10417" y="214154"/>
                  </a:lnTo>
                  <a:lnTo>
                    <a:pt x="9797" y="223136"/>
                  </a:lnTo>
                  <a:lnTo>
                    <a:pt x="9110" y="238409"/>
                  </a:lnTo>
                  <a:lnTo>
                    <a:pt x="8804" y="252803"/>
                  </a:lnTo>
                  <a:lnTo>
                    <a:pt x="8668" y="269122"/>
                  </a:lnTo>
                  <a:lnTo>
                    <a:pt x="7640" y="276649"/>
                  </a:lnTo>
                  <a:lnTo>
                    <a:pt x="5962" y="283651"/>
                  </a:lnTo>
                  <a:lnTo>
                    <a:pt x="3851" y="290304"/>
                  </a:lnTo>
                  <a:lnTo>
                    <a:pt x="2444" y="296723"/>
                  </a:lnTo>
                  <a:lnTo>
                    <a:pt x="1506" y="302987"/>
                  </a:lnTo>
                  <a:lnTo>
                    <a:pt x="880" y="309147"/>
                  </a:lnTo>
                  <a:lnTo>
                    <a:pt x="464" y="314247"/>
                  </a:lnTo>
                  <a:lnTo>
                    <a:pt x="0" y="322558"/>
                  </a:lnTo>
                  <a:lnTo>
                    <a:pt x="869" y="326164"/>
                  </a:lnTo>
                  <a:lnTo>
                    <a:pt x="2440" y="329559"/>
                  </a:lnTo>
                  <a:lnTo>
                    <a:pt x="8559" y="339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309"/>
            <p:cNvSpPr/>
            <p:nvPr/>
          </p:nvSpPr>
          <p:spPr>
            <a:xfrm>
              <a:off x="6304359" y="2518172"/>
              <a:ext cx="339330" cy="26790"/>
            </a:xfrm>
            <a:custGeom>
              <a:avLst/>
              <a:gdLst/>
              <a:ahLst/>
              <a:cxnLst/>
              <a:rect l="0" t="0" r="0" b="0"/>
              <a:pathLst>
                <a:path w="339330" h="26790">
                  <a:moveTo>
                    <a:pt x="0" y="0"/>
                  </a:moveTo>
                  <a:lnTo>
                    <a:pt x="20991" y="0"/>
                  </a:lnTo>
                  <a:lnTo>
                    <a:pt x="24908" y="992"/>
                  </a:lnTo>
                  <a:lnTo>
                    <a:pt x="29504" y="2646"/>
                  </a:lnTo>
                  <a:lnTo>
                    <a:pt x="34552" y="4740"/>
                  </a:lnTo>
                  <a:lnTo>
                    <a:pt x="39902" y="6137"/>
                  </a:lnTo>
                  <a:lnTo>
                    <a:pt x="45453" y="7068"/>
                  </a:lnTo>
                  <a:lnTo>
                    <a:pt x="51138" y="7688"/>
                  </a:lnTo>
                  <a:lnTo>
                    <a:pt x="57905" y="9094"/>
                  </a:lnTo>
                  <a:lnTo>
                    <a:pt x="65392" y="11023"/>
                  </a:lnTo>
                  <a:lnTo>
                    <a:pt x="73361" y="13302"/>
                  </a:lnTo>
                  <a:lnTo>
                    <a:pt x="81649" y="14821"/>
                  </a:lnTo>
                  <a:lnTo>
                    <a:pt x="90152" y="15834"/>
                  </a:lnTo>
                  <a:lnTo>
                    <a:pt x="98796" y="16509"/>
                  </a:lnTo>
                  <a:lnTo>
                    <a:pt x="106544" y="16959"/>
                  </a:lnTo>
                  <a:lnTo>
                    <a:pt x="120445" y="17459"/>
                  </a:lnTo>
                  <a:lnTo>
                    <a:pt x="152665" y="17780"/>
                  </a:lnTo>
                  <a:lnTo>
                    <a:pt x="333217" y="17859"/>
                  </a:lnTo>
                  <a:lnTo>
                    <a:pt x="335254" y="18851"/>
                  </a:lnTo>
                  <a:lnTo>
                    <a:pt x="336612" y="20505"/>
                  </a:lnTo>
                  <a:lnTo>
                    <a:pt x="339329" y="267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310"/>
            <p:cNvSpPr/>
            <p:nvPr/>
          </p:nvSpPr>
          <p:spPr>
            <a:xfrm>
              <a:off x="6706195" y="2393156"/>
              <a:ext cx="26790" cy="285751"/>
            </a:xfrm>
            <a:custGeom>
              <a:avLst/>
              <a:gdLst/>
              <a:ahLst/>
              <a:cxnLst/>
              <a:rect l="0" t="0" r="0" b="0"/>
              <a:pathLst>
                <a:path w="26790" h="285751">
                  <a:moveTo>
                    <a:pt x="0" y="0"/>
                  </a:moveTo>
                  <a:lnTo>
                    <a:pt x="0" y="20991"/>
                  </a:lnTo>
                  <a:lnTo>
                    <a:pt x="993" y="24908"/>
                  </a:lnTo>
                  <a:lnTo>
                    <a:pt x="2646" y="29504"/>
                  </a:lnTo>
                  <a:lnTo>
                    <a:pt x="4740" y="34552"/>
                  </a:lnTo>
                  <a:lnTo>
                    <a:pt x="6137" y="40894"/>
                  </a:lnTo>
                  <a:lnTo>
                    <a:pt x="7068" y="48099"/>
                  </a:lnTo>
                  <a:lnTo>
                    <a:pt x="7689" y="55878"/>
                  </a:lnTo>
                  <a:lnTo>
                    <a:pt x="8103" y="63049"/>
                  </a:lnTo>
                  <a:lnTo>
                    <a:pt x="8562" y="76308"/>
                  </a:lnTo>
                  <a:lnTo>
                    <a:pt x="8881" y="116728"/>
                  </a:lnTo>
                  <a:lnTo>
                    <a:pt x="8929" y="219747"/>
                  </a:lnTo>
                  <a:lnTo>
                    <a:pt x="9922" y="226865"/>
                  </a:lnTo>
                  <a:lnTo>
                    <a:pt x="11576" y="234587"/>
                  </a:lnTo>
                  <a:lnTo>
                    <a:pt x="13670" y="242712"/>
                  </a:lnTo>
                  <a:lnTo>
                    <a:pt x="15067" y="249121"/>
                  </a:lnTo>
                  <a:lnTo>
                    <a:pt x="15998" y="254385"/>
                  </a:lnTo>
                  <a:lnTo>
                    <a:pt x="16619" y="258887"/>
                  </a:lnTo>
                  <a:lnTo>
                    <a:pt x="18024" y="262880"/>
                  </a:lnTo>
                  <a:lnTo>
                    <a:pt x="19954" y="266535"/>
                  </a:lnTo>
                  <a:lnTo>
                    <a:pt x="22232" y="269964"/>
                  </a:lnTo>
                  <a:lnTo>
                    <a:pt x="23751" y="273241"/>
                  </a:lnTo>
                  <a:lnTo>
                    <a:pt x="24764" y="276419"/>
                  </a:lnTo>
                  <a:lnTo>
                    <a:pt x="26789" y="285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311"/>
            <p:cNvSpPr/>
            <p:nvPr/>
          </p:nvSpPr>
          <p:spPr>
            <a:xfrm>
              <a:off x="6697266" y="2509242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27157"/>
                  </a:lnTo>
                  <a:lnTo>
                    <a:pt x="992" y="26042"/>
                  </a:lnTo>
                  <a:lnTo>
                    <a:pt x="4740" y="22158"/>
                  </a:lnTo>
                  <a:lnTo>
                    <a:pt x="12428" y="14393"/>
                  </a:lnTo>
                  <a:lnTo>
                    <a:pt x="16223" y="12572"/>
                  </a:lnTo>
                  <a:lnTo>
                    <a:pt x="20737" y="11358"/>
                  </a:lnTo>
                  <a:lnTo>
                    <a:pt x="25731" y="10549"/>
                  </a:lnTo>
                  <a:lnTo>
                    <a:pt x="31044" y="10009"/>
                  </a:lnTo>
                  <a:lnTo>
                    <a:pt x="36571" y="9649"/>
                  </a:lnTo>
                  <a:lnTo>
                    <a:pt x="42240" y="9409"/>
                  </a:lnTo>
                  <a:lnTo>
                    <a:pt x="48004" y="8257"/>
                  </a:lnTo>
                  <a:lnTo>
                    <a:pt x="53830" y="6497"/>
                  </a:lnTo>
                  <a:lnTo>
                    <a:pt x="59699" y="4332"/>
                  </a:lnTo>
                  <a:lnTo>
                    <a:pt x="65596" y="2888"/>
                  </a:lnTo>
                  <a:lnTo>
                    <a:pt x="71512" y="1925"/>
                  </a:lnTo>
                  <a:lnTo>
                    <a:pt x="77440" y="1283"/>
                  </a:lnTo>
                  <a:lnTo>
                    <a:pt x="83377" y="856"/>
                  </a:lnTo>
                  <a:lnTo>
                    <a:pt x="89319" y="571"/>
                  </a:lnTo>
                  <a:lnTo>
                    <a:pt x="104517" y="169"/>
                  </a:lnTo>
                  <a:lnTo>
                    <a:pt x="14287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312"/>
            <p:cNvSpPr/>
            <p:nvPr/>
          </p:nvSpPr>
          <p:spPr>
            <a:xfrm>
              <a:off x="6822281" y="2393156"/>
              <a:ext cx="26790" cy="294681"/>
            </a:xfrm>
            <a:custGeom>
              <a:avLst/>
              <a:gdLst/>
              <a:ahLst/>
              <a:cxnLst/>
              <a:rect l="0" t="0" r="0" b="0"/>
              <a:pathLst>
                <a:path w="26790" h="294681">
                  <a:moveTo>
                    <a:pt x="0" y="0"/>
                  </a:moveTo>
                  <a:lnTo>
                    <a:pt x="0" y="12429"/>
                  </a:lnTo>
                  <a:lnTo>
                    <a:pt x="992" y="15231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6137" y="23916"/>
                  </a:lnTo>
                  <a:lnTo>
                    <a:pt x="7068" y="26858"/>
                  </a:lnTo>
                  <a:lnTo>
                    <a:pt x="7689" y="29812"/>
                  </a:lnTo>
                  <a:lnTo>
                    <a:pt x="8378" y="38385"/>
                  </a:lnTo>
                  <a:lnTo>
                    <a:pt x="8562" y="43450"/>
                  </a:lnTo>
                  <a:lnTo>
                    <a:pt x="8821" y="64798"/>
                  </a:lnTo>
                  <a:lnTo>
                    <a:pt x="8929" y="196459"/>
                  </a:lnTo>
                  <a:lnTo>
                    <a:pt x="9922" y="205387"/>
                  </a:lnTo>
                  <a:lnTo>
                    <a:pt x="11576" y="214315"/>
                  </a:lnTo>
                  <a:lnTo>
                    <a:pt x="13670" y="223244"/>
                  </a:lnTo>
                  <a:lnTo>
                    <a:pt x="15067" y="231181"/>
                  </a:lnTo>
                  <a:lnTo>
                    <a:pt x="15998" y="238456"/>
                  </a:lnTo>
                  <a:lnTo>
                    <a:pt x="16619" y="245291"/>
                  </a:lnTo>
                  <a:lnTo>
                    <a:pt x="17033" y="251833"/>
                  </a:lnTo>
                  <a:lnTo>
                    <a:pt x="17491" y="264392"/>
                  </a:lnTo>
                  <a:lnTo>
                    <a:pt x="18606" y="269527"/>
                  </a:lnTo>
                  <a:lnTo>
                    <a:pt x="20342" y="273942"/>
                  </a:lnTo>
                  <a:lnTo>
                    <a:pt x="22491" y="277878"/>
                  </a:lnTo>
                  <a:lnTo>
                    <a:pt x="23924" y="281495"/>
                  </a:lnTo>
                  <a:lnTo>
                    <a:pt x="24879" y="284898"/>
                  </a:lnTo>
                  <a:lnTo>
                    <a:pt x="26789" y="294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313"/>
            <p:cNvSpPr/>
            <p:nvPr/>
          </p:nvSpPr>
          <p:spPr>
            <a:xfrm>
              <a:off x="6125766" y="2794992"/>
              <a:ext cx="26790" cy="392907"/>
            </a:xfrm>
            <a:custGeom>
              <a:avLst/>
              <a:gdLst/>
              <a:ahLst/>
              <a:cxnLst/>
              <a:rect l="0" t="0" r="0" b="0"/>
              <a:pathLst>
                <a:path w="26790" h="392907">
                  <a:moveTo>
                    <a:pt x="0" y="0"/>
                  </a:moveTo>
                  <a:lnTo>
                    <a:pt x="0" y="51138"/>
                  </a:lnTo>
                  <a:lnTo>
                    <a:pt x="992" y="56912"/>
                  </a:lnTo>
                  <a:lnTo>
                    <a:pt x="2645" y="62746"/>
                  </a:lnTo>
                  <a:lnTo>
                    <a:pt x="4739" y="68620"/>
                  </a:lnTo>
                  <a:lnTo>
                    <a:pt x="6137" y="74520"/>
                  </a:lnTo>
                  <a:lnTo>
                    <a:pt x="7067" y="80438"/>
                  </a:lnTo>
                  <a:lnTo>
                    <a:pt x="7688" y="86367"/>
                  </a:lnTo>
                  <a:lnTo>
                    <a:pt x="8377" y="98248"/>
                  </a:lnTo>
                  <a:lnTo>
                    <a:pt x="8562" y="104194"/>
                  </a:lnTo>
                  <a:lnTo>
                    <a:pt x="9676" y="110142"/>
                  </a:lnTo>
                  <a:lnTo>
                    <a:pt x="11412" y="116092"/>
                  </a:lnTo>
                  <a:lnTo>
                    <a:pt x="13561" y="122043"/>
                  </a:lnTo>
                  <a:lnTo>
                    <a:pt x="14994" y="128987"/>
                  </a:lnTo>
                  <a:lnTo>
                    <a:pt x="15948" y="136593"/>
                  </a:lnTo>
                  <a:lnTo>
                    <a:pt x="16585" y="144640"/>
                  </a:lnTo>
                  <a:lnTo>
                    <a:pt x="17010" y="151989"/>
                  </a:lnTo>
                  <a:lnTo>
                    <a:pt x="17482" y="165447"/>
                  </a:lnTo>
                  <a:lnTo>
                    <a:pt x="17784" y="197384"/>
                  </a:lnTo>
                  <a:lnTo>
                    <a:pt x="17856" y="260239"/>
                  </a:lnTo>
                  <a:lnTo>
                    <a:pt x="18849" y="267750"/>
                  </a:lnTo>
                  <a:lnTo>
                    <a:pt x="20503" y="274743"/>
                  </a:lnTo>
                  <a:lnTo>
                    <a:pt x="22598" y="281388"/>
                  </a:lnTo>
                  <a:lnTo>
                    <a:pt x="23995" y="287803"/>
                  </a:lnTo>
                  <a:lnTo>
                    <a:pt x="24926" y="294064"/>
                  </a:lnTo>
                  <a:lnTo>
                    <a:pt x="25547" y="300223"/>
                  </a:lnTo>
                  <a:lnTo>
                    <a:pt x="26237" y="312357"/>
                  </a:lnTo>
                  <a:lnTo>
                    <a:pt x="26543" y="324364"/>
                  </a:lnTo>
                  <a:lnTo>
                    <a:pt x="26789" y="392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314"/>
            <p:cNvSpPr/>
            <p:nvPr/>
          </p:nvSpPr>
          <p:spPr>
            <a:xfrm>
              <a:off x="6072188" y="3241477"/>
              <a:ext cx="26790" cy="241102"/>
            </a:xfrm>
            <a:custGeom>
              <a:avLst/>
              <a:gdLst/>
              <a:ahLst/>
              <a:cxnLst/>
              <a:rect l="0" t="0" r="0" b="0"/>
              <a:pathLst>
                <a:path w="26790" h="241102">
                  <a:moveTo>
                    <a:pt x="0" y="0"/>
                  </a:moveTo>
                  <a:lnTo>
                    <a:pt x="4739" y="4740"/>
                  </a:lnTo>
                  <a:lnTo>
                    <a:pt x="6137" y="7129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8377" y="18091"/>
                  </a:lnTo>
                  <a:lnTo>
                    <a:pt x="8561" y="20990"/>
                  </a:lnTo>
                  <a:lnTo>
                    <a:pt x="9676" y="24907"/>
                  </a:lnTo>
                  <a:lnTo>
                    <a:pt x="11412" y="29503"/>
                  </a:lnTo>
                  <a:lnTo>
                    <a:pt x="13561" y="34552"/>
                  </a:lnTo>
                  <a:lnTo>
                    <a:pt x="14994" y="39901"/>
                  </a:lnTo>
                  <a:lnTo>
                    <a:pt x="15948" y="45452"/>
                  </a:lnTo>
                  <a:lnTo>
                    <a:pt x="16585" y="51138"/>
                  </a:lnTo>
                  <a:lnTo>
                    <a:pt x="17010" y="56912"/>
                  </a:lnTo>
                  <a:lnTo>
                    <a:pt x="17293" y="62746"/>
                  </a:lnTo>
                  <a:lnTo>
                    <a:pt x="17481" y="68619"/>
                  </a:lnTo>
                  <a:lnTo>
                    <a:pt x="18599" y="74519"/>
                  </a:lnTo>
                  <a:lnTo>
                    <a:pt x="20337" y="80437"/>
                  </a:lnTo>
                  <a:lnTo>
                    <a:pt x="22487" y="86367"/>
                  </a:lnTo>
                  <a:lnTo>
                    <a:pt x="23921" y="93297"/>
                  </a:lnTo>
                  <a:lnTo>
                    <a:pt x="24876" y="100893"/>
                  </a:lnTo>
                  <a:lnTo>
                    <a:pt x="25514" y="108934"/>
                  </a:lnTo>
                  <a:lnTo>
                    <a:pt x="25939" y="116278"/>
                  </a:lnTo>
                  <a:lnTo>
                    <a:pt x="26411" y="129731"/>
                  </a:lnTo>
                  <a:lnTo>
                    <a:pt x="26677" y="148461"/>
                  </a:lnTo>
                  <a:lnTo>
                    <a:pt x="26789" y="2411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315"/>
            <p:cNvSpPr/>
            <p:nvPr/>
          </p:nvSpPr>
          <p:spPr>
            <a:xfrm>
              <a:off x="6063258" y="3357563"/>
              <a:ext cx="241102" cy="8930"/>
            </a:xfrm>
            <a:custGeom>
              <a:avLst/>
              <a:gdLst/>
              <a:ahLst/>
              <a:cxnLst/>
              <a:rect l="0" t="0" r="0" b="0"/>
              <a:pathLst>
                <a:path w="241102" h="8930">
                  <a:moveTo>
                    <a:pt x="0" y="8929"/>
                  </a:moveTo>
                  <a:lnTo>
                    <a:pt x="9481" y="4189"/>
                  </a:lnTo>
                  <a:lnTo>
                    <a:pt x="13266" y="2792"/>
                  </a:lnTo>
                  <a:lnTo>
                    <a:pt x="16781" y="1861"/>
                  </a:lnTo>
                  <a:lnTo>
                    <a:pt x="20117" y="1241"/>
                  </a:lnTo>
                  <a:lnTo>
                    <a:pt x="24325" y="827"/>
                  </a:lnTo>
                  <a:lnTo>
                    <a:pt x="29115" y="551"/>
                  </a:lnTo>
                  <a:lnTo>
                    <a:pt x="39729" y="244"/>
                  </a:lnTo>
                  <a:lnTo>
                    <a:pt x="101394" y="6"/>
                  </a:lnTo>
                  <a:lnTo>
                    <a:pt x="197263" y="0"/>
                  </a:lnTo>
                  <a:lnTo>
                    <a:pt x="201954" y="992"/>
                  </a:lnTo>
                  <a:lnTo>
                    <a:pt x="207066" y="2645"/>
                  </a:lnTo>
                  <a:lnTo>
                    <a:pt x="212457" y="4740"/>
                  </a:lnTo>
                  <a:lnTo>
                    <a:pt x="217044" y="6137"/>
                  </a:lnTo>
                  <a:lnTo>
                    <a:pt x="221095" y="7067"/>
                  </a:lnTo>
                  <a:lnTo>
                    <a:pt x="224787" y="7688"/>
                  </a:lnTo>
                  <a:lnTo>
                    <a:pt x="228241" y="8102"/>
                  </a:lnTo>
                  <a:lnTo>
                    <a:pt x="231536" y="8378"/>
                  </a:lnTo>
                  <a:lnTo>
                    <a:pt x="241101" y="89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316"/>
            <p:cNvSpPr/>
            <p:nvPr/>
          </p:nvSpPr>
          <p:spPr>
            <a:xfrm>
              <a:off x="6250781" y="3223617"/>
              <a:ext cx="17861" cy="267892"/>
            </a:xfrm>
            <a:custGeom>
              <a:avLst/>
              <a:gdLst/>
              <a:ahLst/>
              <a:cxnLst/>
              <a:rect l="0" t="0" r="0" b="0"/>
              <a:pathLst>
                <a:path w="17861" h="267892">
                  <a:moveTo>
                    <a:pt x="0" y="0"/>
                  </a:moveTo>
                  <a:lnTo>
                    <a:pt x="0" y="17169"/>
                  </a:lnTo>
                  <a:lnTo>
                    <a:pt x="992" y="22360"/>
                  </a:lnTo>
                  <a:lnTo>
                    <a:pt x="2646" y="27805"/>
                  </a:lnTo>
                  <a:lnTo>
                    <a:pt x="4740" y="33420"/>
                  </a:lnTo>
                  <a:lnTo>
                    <a:pt x="6137" y="39147"/>
                  </a:lnTo>
                  <a:lnTo>
                    <a:pt x="7068" y="44949"/>
                  </a:lnTo>
                  <a:lnTo>
                    <a:pt x="7689" y="50803"/>
                  </a:lnTo>
                  <a:lnTo>
                    <a:pt x="8102" y="56689"/>
                  </a:lnTo>
                  <a:lnTo>
                    <a:pt x="8378" y="62597"/>
                  </a:lnTo>
                  <a:lnTo>
                    <a:pt x="8685" y="75446"/>
                  </a:lnTo>
                  <a:lnTo>
                    <a:pt x="8897" y="116614"/>
                  </a:lnTo>
                  <a:lnTo>
                    <a:pt x="9900" y="124376"/>
                  </a:lnTo>
                  <a:lnTo>
                    <a:pt x="11562" y="131534"/>
                  </a:lnTo>
                  <a:lnTo>
                    <a:pt x="13661" y="138291"/>
                  </a:lnTo>
                  <a:lnTo>
                    <a:pt x="15060" y="145772"/>
                  </a:lnTo>
                  <a:lnTo>
                    <a:pt x="15993" y="153736"/>
                  </a:lnTo>
                  <a:lnTo>
                    <a:pt x="16615" y="162022"/>
                  </a:lnTo>
                  <a:lnTo>
                    <a:pt x="16038" y="170523"/>
                  </a:lnTo>
                  <a:lnTo>
                    <a:pt x="14661" y="179166"/>
                  </a:lnTo>
                  <a:lnTo>
                    <a:pt x="12750" y="187905"/>
                  </a:lnTo>
                  <a:lnTo>
                    <a:pt x="11477" y="195715"/>
                  </a:lnTo>
                  <a:lnTo>
                    <a:pt x="10628" y="202907"/>
                  </a:lnTo>
                  <a:lnTo>
                    <a:pt x="10062" y="209685"/>
                  </a:lnTo>
                  <a:lnTo>
                    <a:pt x="9685" y="216189"/>
                  </a:lnTo>
                  <a:lnTo>
                    <a:pt x="9266" y="228706"/>
                  </a:lnTo>
                  <a:lnTo>
                    <a:pt x="9030" y="242170"/>
                  </a:lnTo>
                  <a:lnTo>
                    <a:pt x="9988" y="245782"/>
                  </a:lnTo>
                  <a:lnTo>
                    <a:pt x="11620" y="249183"/>
                  </a:lnTo>
                  <a:lnTo>
                    <a:pt x="13700" y="252442"/>
                  </a:lnTo>
                  <a:lnTo>
                    <a:pt x="15087" y="255607"/>
                  </a:lnTo>
                  <a:lnTo>
                    <a:pt x="16011" y="258710"/>
                  </a:lnTo>
                  <a:lnTo>
                    <a:pt x="17860" y="2678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7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3" autoUpdateAnimBg="0"/>
      <p:bldP spid="2" grpId="0" animBg="1"/>
      <p:bldP spid="43" grpId="0" animBg="1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Projections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A way to make your Lewis structures indicate their three dimensional VSEPR shape on paper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0"/>
          <p:cNvGraphicFramePr>
            <a:graphicFrameLocks noChangeAspect="1"/>
          </p:cNvGraphicFramePr>
          <p:nvPr/>
        </p:nvGraphicFramePr>
        <p:xfrm>
          <a:off x="660400" y="381000"/>
          <a:ext cx="2082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Document" r:id="rId3" imgW="1266825" imgH="1390650" progId="">
                  <p:embed/>
                </p:oleObj>
              </mc:Choice>
              <mc:Fallback>
                <p:oleObj name="Document" r:id="rId3" imgW="1266825" imgH="139065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81000"/>
                        <a:ext cx="2082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"/>
          <p:cNvGraphicFramePr>
            <a:graphicFrameLocks noChangeAspect="1"/>
          </p:cNvGraphicFramePr>
          <p:nvPr/>
        </p:nvGraphicFramePr>
        <p:xfrm>
          <a:off x="3633788" y="1235075"/>
          <a:ext cx="200501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Document" r:id="rId5" imgW="1266825" imgH="885825" progId="">
                  <p:embed/>
                </p:oleObj>
              </mc:Choice>
              <mc:Fallback>
                <p:oleObj name="Document" r:id="rId5" imgW="1266825" imgH="885825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1235075"/>
                        <a:ext cx="200501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387156" y="525013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0" dirty="0">
                <a:latin typeface="Times New Roman" pitchFamily="18" charset="0"/>
              </a:rPr>
              <a:t>..</a:t>
            </a:r>
          </a:p>
        </p:txBody>
      </p:sp>
      <p:pic>
        <p:nvPicPr>
          <p:cNvPr id="29703" name="Picture 9" descr="methan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0600" r="22350" b="18405"/>
          <a:stretch>
            <a:fillRect/>
          </a:stretch>
        </p:blipFill>
        <p:spPr bwMode="auto">
          <a:xfrm>
            <a:off x="304800" y="3429000"/>
            <a:ext cx="2446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wat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8867" r="9279" b="25774"/>
          <a:stretch>
            <a:fillRect/>
          </a:stretch>
        </p:blipFill>
        <p:spPr bwMode="auto">
          <a:xfrm>
            <a:off x="6553200" y="4500563"/>
            <a:ext cx="23622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ammoni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6" b="25258"/>
          <a:stretch>
            <a:fillRect/>
          </a:stretch>
        </p:blipFill>
        <p:spPr bwMode="auto">
          <a:xfrm>
            <a:off x="2895600" y="4114800"/>
            <a:ext cx="32099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383506FA-3ED9-46E9-B3AE-36350222E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9113" y="1050925"/>
          <a:ext cx="174466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CS ChemDraw Drawing" r:id="rId10" imgW="1219200" imgH="873760" progId="">
                  <p:embed/>
                </p:oleObj>
              </mc:Choice>
              <mc:Fallback>
                <p:oleObj name="CS ChemDraw Drawing" r:id="rId10" imgW="1219200" imgH="873760" progId="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113" y="1050925"/>
                        <a:ext cx="1744662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A2A2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tha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0600" r="22350" b="18405"/>
          <a:stretch>
            <a:fillRect/>
          </a:stretch>
        </p:blipFill>
        <p:spPr bwMode="auto">
          <a:xfrm>
            <a:off x="304800" y="3429000"/>
            <a:ext cx="2446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wa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8867" r="9279" b="25774"/>
          <a:stretch>
            <a:fillRect/>
          </a:stretch>
        </p:blipFill>
        <p:spPr bwMode="auto">
          <a:xfrm>
            <a:off x="6553200" y="4500563"/>
            <a:ext cx="23622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ammon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7D9ED"/>
              </a:clrFrom>
              <a:clrTo>
                <a:srgbClr val="27D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6" b="25258"/>
          <a:stretch>
            <a:fillRect/>
          </a:stretch>
        </p:blipFill>
        <p:spPr bwMode="auto">
          <a:xfrm>
            <a:off x="2895600" y="4114800"/>
            <a:ext cx="32099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823913" y="403225"/>
          <a:ext cx="1766887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CS ChemDraw Drawing" r:id="rId6" imgW="1234440" imgH="1409700" progId="">
                  <p:embed/>
                </p:oleObj>
              </mc:Choice>
              <mc:Fallback>
                <p:oleObj name="CS ChemDraw Drawing" r:id="rId6" imgW="1234440" imgH="14097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03225"/>
                        <a:ext cx="1766887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A2A2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840163" y="914400"/>
          <a:ext cx="176688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CS ChemDraw Drawing" r:id="rId8" imgW="1234440" imgH="1064260" progId="">
                  <p:embed/>
                </p:oleObj>
              </mc:Choice>
              <mc:Fallback>
                <p:oleObj name="CS ChemDraw Drawing" r:id="rId8" imgW="1234440" imgH="10642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914400"/>
                        <a:ext cx="1766887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A2A2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869113" y="1050925"/>
          <a:ext cx="174466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CS ChemDraw Drawing" r:id="rId10" imgW="1219200" imgH="873760" progId="">
                  <p:embed/>
                </p:oleObj>
              </mc:Choice>
              <mc:Fallback>
                <p:oleObj name="CS ChemDraw Drawing" r:id="rId10" imgW="1219200" imgH="87376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113" y="1050925"/>
                        <a:ext cx="1744662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A2A2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6" name="Freeform 8"/>
          <p:cNvSpPr>
            <a:spLocks/>
          </p:cNvSpPr>
          <p:nvPr/>
        </p:nvSpPr>
        <p:spPr bwMode="auto">
          <a:xfrm>
            <a:off x="-449263" y="2343150"/>
            <a:ext cx="2427288" cy="4770438"/>
          </a:xfrm>
          <a:custGeom>
            <a:avLst/>
            <a:gdLst>
              <a:gd name="T0" fmla="*/ 2427288 w 1529"/>
              <a:gd name="T1" fmla="*/ 0 h 3005"/>
              <a:gd name="T2" fmla="*/ 2289175 w 1529"/>
              <a:gd name="T3" fmla="*/ 3463925 h 3005"/>
              <a:gd name="T4" fmla="*/ 0 60000 65536"/>
              <a:gd name="T5" fmla="*/ 0 60000 65536"/>
              <a:gd name="T6" fmla="*/ 0 w 1529"/>
              <a:gd name="T7" fmla="*/ 0 h 3005"/>
              <a:gd name="T8" fmla="*/ 1529 w 1529"/>
              <a:gd name="T9" fmla="*/ 3005 h 3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9" h="3005">
                <a:moveTo>
                  <a:pt x="1529" y="0"/>
                </a:moveTo>
                <a:cubicBezTo>
                  <a:pt x="427" y="619"/>
                  <a:pt x="0" y="3005"/>
                  <a:pt x="1442" y="2182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37" name="Freeform 9"/>
          <p:cNvSpPr>
            <a:spLocks/>
          </p:cNvSpPr>
          <p:nvPr/>
        </p:nvSpPr>
        <p:spPr bwMode="auto">
          <a:xfrm>
            <a:off x="2606675" y="331788"/>
            <a:ext cx="2457450" cy="4548187"/>
          </a:xfrm>
          <a:custGeom>
            <a:avLst/>
            <a:gdLst>
              <a:gd name="T0" fmla="*/ 0 w 1548"/>
              <a:gd name="T1" fmla="*/ 1096962 h 2865"/>
              <a:gd name="T2" fmla="*/ 68263 w 1548"/>
              <a:gd name="T3" fmla="*/ 4548187 h 2865"/>
              <a:gd name="T4" fmla="*/ 0 60000 65536"/>
              <a:gd name="T5" fmla="*/ 0 60000 65536"/>
              <a:gd name="T6" fmla="*/ 0 w 1548"/>
              <a:gd name="T7" fmla="*/ 0 h 2865"/>
              <a:gd name="T8" fmla="*/ 1548 w 1548"/>
              <a:gd name="T9" fmla="*/ 2865 h 28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8" h="2865">
                <a:moveTo>
                  <a:pt x="0" y="691"/>
                </a:moveTo>
                <a:cubicBezTo>
                  <a:pt x="1548" y="0"/>
                  <a:pt x="725" y="2291"/>
                  <a:pt x="43" y="2865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 animBg="1"/>
      <p:bldP spid="3809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Projections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Bonds in the plane of the paper are shown as lines</a:t>
            </a: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Bonds projecting in front of the plane of the paper are shown as triangles </a:t>
            </a:r>
          </a:p>
          <a:p>
            <a:pPr marL="114300" indent="0" algn="ctr">
              <a:buNone/>
            </a:pP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11430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Bonds projecting behind the plane of the paper are shown as stacked lines</a:t>
            </a:r>
          </a:p>
        </p:txBody>
      </p:sp>
      <p:sp>
        <p:nvSpPr>
          <p:cNvPr id="2" name="Isosceles Triangle 1"/>
          <p:cNvSpPr/>
          <p:nvPr/>
        </p:nvSpPr>
        <p:spPr>
          <a:xfrm rot="1447652">
            <a:off x="8026558" y="3961624"/>
            <a:ext cx="337619" cy="58630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001000" y="5715000"/>
            <a:ext cx="457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153400" y="5867400"/>
            <a:ext cx="304800" cy="209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305800" y="6019800"/>
            <a:ext cx="163461" cy="114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9419" y="6135710"/>
            <a:ext cx="81730" cy="57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62800" y="24384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uiExpand="1" build="p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107721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Lewis structures don’t give us a 3-dimensional view of how the atoms are bonded together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7172" y="-9659"/>
            <a:ext cx="9144000" cy="156966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Determining the Shape of a molecule</a:t>
            </a: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7848600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4800600" y="6019800"/>
            <a:ext cx="3886200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3962399" y="5181600"/>
            <a:ext cx="5045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400" b="0" dirty="0">
                <a:latin typeface="Tahoma" pitchFamily="34" charset="0"/>
              </a:rPr>
              <a:t>Would you have predicted this arrangement of atoms from just seeing it’s Lewis structure?</a:t>
            </a:r>
          </a:p>
        </p:txBody>
      </p:sp>
      <p:sp>
        <p:nvSpPr>
          <p:cNvPr id="4103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pic>
        <p:nvPicPr>
          <p:cNvPr id="4114" name="Picture 18" descr="http://t1.gstatic.com/images?q=tbn:ANd9GcTJKea2-HAA_y8ght-peMWEtUT0MEgW11wRkKRusgf3kbNs6aZY:chemphys.gcsu.edu/~metzker/Survey/Notes/Images/tetrahed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18910"/>
            <a:ext cx="16764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farm6.staticflickr.com/5149/5588733754_bb39ede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17837"/>
            <a:ext cx="2133600" cy="191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1" y="5181600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400" b="0" dirty="0">
                <a:latin typeface="Tahoma" pitchFamily="34" charset="0"/>
              </a:rPr>
              <a:t>The Lewis structure implies a cross shape with 90</a:t>
            </a:r>
            <a:r>
              <a:rPr lang="en-US" sz="2400" b="0" baseline="50000" dirty="0">
                <a:latin typeface="Tahoma" pitchFamily="34" charset="0"/>
              </a:rPr>
              <a:t>o </a:t>
            </a:r>
            <a:r>
              <a:rPr lang="en-US" sz="2400" b="0" dirty="0">
                <a:latin typeface="Tahoma" pitchFamily="34" charset="0"/>
              </a:rPr>
              <a:t>angles</a:t>
            </a:r>
            <a:endParaRPr lang="en-US" sz="2400" b="0" baseline="500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autoUpdateAnimBg="0"/>
      <p:bldP spid="410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Text Box 1027"/>
          <p:cNvSpPr txBox="1">
            <a:spLocks noChangeArrowheads="1"/>
          </p:cNvSpPr>
          <p:nvPr/>
        </p:nvSpPr>
        <p:spPr bwMode="auto">
          <a:xfrm>
            <a:off x="5366" y="2286000"/>
            <a:ext cx="9144000" cy="1323439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using the VSEPR Theory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(pronounced </a:t>
            </a:r>
            <a:r>
              <a:rPr lang="en-US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Vess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Purr)</a:t>
            </a:r>
          </a:p>
        </p:txBody>
      </p:sp>
      <p:sp>
        <p:nvSpPr>
          <p:cNvPr id="375813" name="Text Box 1029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how do we find the shape of a molecule?</a:t>
            </a:r>
          </a:p>
        </p:txBody>
      </p:sp>
      <p:sp>
        <p:nvSpPr>
          <p:cNvPr id="512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Text Box 1027"/>
          <p:cNvSpPr txBox="1">
            <a:spLocks noChangeArrowheads="1"/>
          </p:cNvSpPr>
          <p:nvPr/>
        </p:nvSpPr>
        <p:spPr bwMode="auto">
          <a:xfrm>
            <a:off x="-14748" y="1143000"/>
            <a:ext cx="9144000" cy="335476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alence </a:t>
            </a: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hell </a:t>
            </a: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lectron </a:t>
            </a: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air </a:t>
            </a: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epulsion </a:t>
            </a:r>
            <a:r>
              <a:rPr lang="en-US" sz="32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heory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0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Premise:  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Molecules will adopt a shape that is lowest in energy by minimizing the valence shell electron pair repulsion (VSEPR) between adjacent atoms </a:t>
            </a:r>
          </a:p>
        </p:txBody>
      </p:sp>
      <p:sp>
        <p:nvSpPr>
          <p:cNvPr id="375813" name="Text Box 1029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VSEPR Theory</a:t>
            </a:r>
          </a:p>
        </p:txBody>
      </p:sp>
      <p:sp>
        <p:nvSpPr>
          <p:cNvPr id="512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pic>
        <p:nvPicPr>
          <p:cNvPr id="54274" name="Picture 2" descr="C:\Users\grayted\AppData\Local\Microsoft\Windows\Temporary Internet Files\Content.IE5\E7T3WE5M\MP9102208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752600" cy="248799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Text Box 1027"/>
          <p:cNvSpPr txBox="1">
            <a:spLocks noChangeArrowheads="1"/>
          </p:cNvSpPr>
          <p:nvPr/>
        </p:nvSpPr>
        <p:spPr bwMode="auto">
          <a:xfrm>
            <a:off x="17172" y="289560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/>
              <a:t>Atoms in a molecule try to spread out from one another as much as possible to reduce the “like charge repulsion” between their outer electrons</a:t>
            </a:r>
          </a:p>
        </p:txBody>
      </p:sp>
      <p:pic>
        <p:nvPicPr>
          <p:cNvPr id="388100" name="Picture 1028" descr="trigonalplan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8175"/>
            <a:ext cx="2819400" cy="2174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52400" y="468907"/>
            <a:ext cx="4343400" cy="92333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Huh???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7200" y="381000"/>
          <a:ext cx="2082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Document" r:id="rId3" imgW="1266825" imgH="1390650" progId="">
                  <p:embed/>
                </p:oleObj>
              </mc:Choice>
              <mc:Fallback>
                <p:oleObj name="Document" r:id="rId3" imgW="1266825" imgH="139065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2082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5029200" cy="9144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0">
                <a:effectLst>
                  <a:outerShdw blurRad="38100" dist="38100" dir="2700000" algn="tl">
                    <a:srgbClr val="000000"/>
                  </a:outerShdw>
                </a:effectLst>
              </a:rPr>
              <a:t>methane, CH</a:t>
            </a:r>
            <a:r>
              <a:rPr lang="en-US" sz="5400" b="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428036" name="Picture 4" descr="methanePlana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35497" r="13229" b="36894"/>
          <a:stretch>
            <a:fillRect/>
          </a:stretch>
        </p:blipFill>
        <p:spPr bwMode="auto">
          <a:xfrm>
            <a:off x="4724400" y="3200400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037" name="Picture 5" descr="metha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0600" r="22350" b="18405"/>
          <a:stretch>
            <a:fillRect/>
          </a:stretch>
        </p:blipFill>
        <p:spPr bwMode="auto">
          <a:xfrm>
            <a:off x="609600" y="2895600"/>
            <a:ext cx="2446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0" y="5334000"/>
            <a:ext cx="8534400" cy="138499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if you think in 3 dimensions, the </a:t>
            </a:r>
            <a:r>
              <a:rPr lang="en-US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hydrogens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can actually get farther away from each other and minimize adjacent electron cloud repulsions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3200400"/>
            <a:ext cx="1231900" cy="1066800"/>
            <a:chOff x="1344" y="2352"/>
            <a:chExt cx="776" cy="672"/>
          </a:xfrm>
        </p:grpSpPr>
        <p:sp>
          <p:nvSpPr>
            <p:cNvPr id="428040" name="Text Box 8"/>
            <p:cNvSpPr txBox="1">
              <a:spLocks noChangeArrowheads="1"/>
            </p:cNvSpPr>
            <p:nvPr/>
          </p:nvSpPr>
          <p:spPr bwMode="auto">
            <a:xfrm>
              <a:off x="1440" y="2541"/>
              <a:ext cx="68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109.5°</a:t>
              </a:r>
            </a:p>
          </p:txBody>
        </p:sp>
        <p:sp>
          <p:nvSpPr>
            <p:cNvPr id="9238" name="Line 9"/>
            <p:cNvSpPr>
              <a:spLocks noChangeShapeType="1"/>
            </p:cNvSpPr>
            <p:nvPr/>
          </p:nvSpPr>
          <p:spPr bwMode="auto">
            <a:xfrm flipH="1" flipV="1">
              <a:off x="1344" y="2352"/>
              <a:ext cx="336" cy="1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0"/>
            <p:cNvSpPr>
              <a:spLocks noChangeShapeType="1"/>
            </p:cNvSpPr>
            <p:nvPr/>
          </p:nvSpPr>
          <p:spPr bwMode="auto">
            <a:xfrm flipH="1">
              <a:off x="1632" y="2784"/>
              <a:ext cx="48" cy="24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3276600"/>
            <a:ext cx="1138238" cy="628650"/>
            <a:chOff x="4800" y="2580"/>
            <a:chExt cx="717" cy="396"/>
          </a:xfrm>
        </p:grpSpPr>
        <p:sp>
          <p:nvSpPr>
            <p:cNvPr id="428044" name="Text Box 12"/>
            <p:cNvSpPr txBox="1">
              <a:spLocks noChangeArrowheads="1"/>
            </p:cNvSpPr>
            <p:nvPr/>
          </p:nvSpPr>
          <p:spPr bwMode="auto">
            <a:xfrm>
              <a:off x="5088" y="2580"/>
              <a:ext cx="42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90°</a:t>
              </a:r>
            </a:p>
          </p:txBody>
        </p:sp>
        <p:sp>
          <p:nvSpPr>
            <p:cNvPr id="9235" name="Line 13"/>
            <p:cNvSpPr>
              <a:spLocks noChangeShapeType="1"/>
            </p:cNvSpPr>
            <p:nvPr/>
          </p:nvSpPr>
          <p:spPr bwMode="auto">
            <a:xfrm flipH="1">
              <a:off x="4800" y="2736"/>
              <a:ext cx="336" cy="4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4"/>
            <p:cNvSpPr>
              <a:spLocks noChangeShapeType="1"/>
            </p:cNvSpPr>
            <p:nvPr/>
          </p:nvSpPr>
          <p:spPr bwMode="auto">
            <a:xfrm>
              <a:off x="5232" y="2803"/>
              <a:ext cx="48" cy="17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225" name="Object 15"/>
          <p:cNvGraphicFramePr>
            <a:graphicFrameLocks noChangeAspect="1"/>
          </p:cNvGraphicFramePr>
          <p:nvPr/>
        </p:nvGraphicFramePr>
        <p:xfrm>
          <a:off x="457200" y="381000"/>
          <a:ext cx="2082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Document" r:id="rId7" imgW="1266825" imgH="1390650" progId="">
                  <p:embed/>
                </p:oleObj>
              </mc:Choice>
              <mc:Fallback>
                <p:oleObj name="Document" r:id="rId7" imgW="1266825" imgH="139065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2082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8383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8" name="Line 16"/>
          <p:cNvSpPr>
            <a:spLocks noChangeShapeType="1"/>
          </p:cNvSpPr>
          <p:nvPr/>
        </p:nvSpPr>
        <p:spPr bwMode="auto">
          <a:xfrm>
            <a:off x="1662113" y="1519238"/>
            <a:ext cx="5032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806450" y="1524000"/>
            <a:ext cx="5032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 rot="-5400000">
            <a:off x="1243806" y="1051719"/>
            <a:ext cx="5032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1" name="Line 19"/>
          <p:cNvSpPr>
            <a:spLocks noChangeShapeType="1"/>
          </p:cNvSpPr>
          <p:nvPr/>
        </p:nvSpPr>
        <p:spPr bwMode="auto">
          <a:xfrm rot="-5400000">
            <a:off x="1243806" y="2004219"/>
            <a:ext cx="5032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lagCount" hidden="1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3962400" y="1676400"/>
            <a:ext cx="5181600" cy="137318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might think this is the farthest that the </a:t>
            </a:r>
            <a:r>
              <a:rPr lang="en-US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hydrogens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can get away from each other </a:t>
            </a: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>
            <a:off x="6705600" y="3048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 flipV="1">
            <a:off x="1371600" y="49530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8" grpId="0" uiExpand="1" build="p" autoUpdateAnimBg="0"/>
      <p:bldP spid="428053" grpId="0" build="p" autoUpdateAnimBg="0"/>
      <p:bldP spid="428054" grpId="0" animBg="1"/>
      <p:bldP spid="4280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552450"/>
          </a:xfrm>
          <a:noFill/>
        </p:spPr>
        <p:txBody>
          <a:bodyPr lIns="90487" tIns="44450" rIns="90487" bIns="44450">
            <a:noAutofit/>
          </a:bodyPr>
          <a:lstStyle/>
          <a:p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 Main VSEPR Shapes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00600"/>
            <a:ext cx="7772400" cy="1733550"/>
          </a:xfrm>
        </p:spPr>
        <p:txBody>
          <a:bodyPr lIns="90487" tIns="44450" rIns="90487" bIns="44450">
            <a:normAutofit/>
          </a:bodyPr>
          <a:lstStyle/>
          <a:p>
            <a:pPr marL="0" indent="0" algn="ctr"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These shapes minimize the like charge repulsion between adjacent electron clouds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" y="1447800"/>
            <a:ext cx="7421563" cy="136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41045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ACCDFF"/>
              </a:gs>
              <a:gs pos="100000">
                <a:srgbClr val="5E9EFF">
                  <a:alpha val="25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CCFF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8CF30DBDC3498E3A7BFF5A7DB582" ma:contentTypeVersion="0" ma:contentTypeDescription="Create a new document." ma:contentTypeScope="" ma:versionID="fa0369ac323581766a17eefb9be2563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71FD1DA-4224-4E20-9968-CF5CD6F77F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3360A-9674-47CC-A0B0-A08419893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1F2C4D-270A-4624-834A-291B3F59F5AF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1827</TotalTime>
  <Words>1203</Words>
  <Application>Microsoft Office PowerPoint</Application>
  <PresentationFormat>On-screen Show (4:3)</PresentationFormat>
  <Paragraphs>196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Rounded MT Bold</vt:lpstr>
      <vt:lpstr>Book Antiqua</vt:lpstr>
      <vt:lpstr>Candara</vt:lpstr>
      <vt:lpstr>Century Gothic</vt:lpstr>
      <vt:lpstr>Comic Sans MS</vt:lpstr>
      <vt:lpstr>Tahoma</vt:lpstr>
      <vt:lpstr>Times New Roman</vt:lpstr>
      <vt:lpstr>Apothecary</vt:lpstr>
      <vt:lpstr>Document</vt:lpstr>
      <vt:lpstr>Bitmap Image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5 Main VSEPR Shapes</vt:lpstr>
      <vt:lpstr>From Lewis to VSEPR Shape</vt:lpstr>
      <vt:lpstr>Electron domains</vt:lpstr>
      <vt:lpstr>How many “domains” around the central atom?</vt:lpstr>
      <vt:lpstr>Remember the BIG PICTURE?</vt:lpstr>
      <vt:lpstr>The vsepr chart</vt:lpstr>
      <vt:lpstr>Let’s look at some Examples</vt:lpstr>
      <vt:lpstr>great website for  learning VSEPR!!!</vt:lpstr>
      <vt:lpstr>VSEPR Example 1</vt:lpstr>
      <vt:lpstr>VSEPR Example 1</vt:lpstr>
      <vt:lpstr>VSEPR Example 2</vt:lpstr>
      <vt:lpstr>VSEPR Example 2</vt:lpstr>
      <vt:lpstr>VSEPR Example 3</vt:lpstr>
      <vt:lpstr>VSEPR Example 3</vt:lpstr>
      <vt:lpstr>VSEPR Example 4</vt:lpstr>
      <vt:lpstr>VSEPR Example 4</vt:lpstr>
      <vt:lpstr>VSEPR Example 5</vt:lpstr>
      <vt:lpstr>VSEPR Example 5</vt:lpstr>
      <vt:lpstr>VSEPR Example 6</vt:lpstr>
      <vt:lpstr>VSEPR Example 6</vt:lpstr>
      <vt:lpstr>PowerPoint Presentation</vt:lpstr>
      <vt:lpstr>PowerPoint Presentation</vt:lpstr>
      <vt:lpstr>For tetrahedral Shapes </vt:lpstr>
      <vt:lpstr>VSEPR Notation</vt:lpstr>
      <vt:lpstr>Examples of using  axe notation</vt:lpstr>
      <vt:lpstr>Examples of using  axe notation</vt:lpstr>
      <vt:lpstr>Examples of using  axe notation</vt:lpstr>
      <vt:lpstr>Fisher Projections</vt:lpstr>
      <vt:lpstr>PowerPoint Presentation</vt:lpstr>
      <vt:lpstr>PowerPoint Presentation</vt:lpstr>
      <vt:lpstr>Fisher Projections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fowler</dc:creator>
  <cp:lastModifiedBy>Susan Phillips</cp:lastModifiedBy>
  <cp:revision>83</cp:revision>
  <cp:lastPrinted>1999-09-14T11:50:58Z</cp:lastPrinted>
  <dcterms:created xsi:type="dcterms:W3CDTF">2001-08-10T10:56:24Z</dcterms:created>
  <dcterms:modified xsi:type="dcterms:W3CDTF">2020-01-21T16:24:18Z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>http://ms.cc.sunysb.edu/~ffowler/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C:\FWF\CO\331\Che331F99\WWW\html-pdf\ch1\html</vt:lpwstr>
  </property>
  <property fmtid="{D5CDD505-2E9C-101B-9397-08002B2CF9AE}" pid="22" name="ContentTypeId">
    <vt:lpwstr>0x0101008CE58CF30DBDC3498E3A7BFF5A7DB582</vt:lpwstr>
  </property>
</Properties>
</file>