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7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2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7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0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9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1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94F1-578A-41F6-8DDE-493E82EA6AC6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143000"/>
          </a:xfrm>
        </p:spPr>
        <p:txBody>
          <a:bodyPr/>
          <a:lstStyle/>
          <a:p>
            <a:r>
              <a:rPr lang="en-US" dirty="0" err="1"/>
              <a:t>Biochem</a:t>
            </a:r>
            <a:r>
              <a:rPr lang="en-US" dirty="0"/>
              <a:t> Ch 2 HW- Day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8580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Day 1: Questions</a:t>
            </a:r>
            <a:r>
              <a:rPr lang="en-US" dirty="0"/>
              <a:t>. Copy questions and answer all questions on a another sheet of paper </a:t>
            </a:r>
            <a:r>
              <a:rPr lang="en-US"/>
              <a:t>(put each </a:t>
            </a:r>
            <a:r>
              <a:rPr lang="en-US" dirty="0"/>
              <a:t>answer directly beneath each question). IT IS HIGHLY RECOMMENDED TO PURCHASE A </a:t>
            </a:r>
            <a:r>
              <a:rPr lang="en-US" b="1" dirty="0"/>
              <a:t>COMPOSITION NOTEBOOK </a:t>
            </a:r>
            <a:r>
              <a:rPr lang="en-US" dirty="0"/>
              <a:t>AND KEEP ALL BOOK QUESTIONS TOGETHER. Even if you do not, you must have ALL questions, </a:t>
            </a:r>
            <a:r>
              <a:rPr lang="en-US" u="sng" dirty="0"/>
              <a:t>on every sheet of paper</a:t>
            </a:r>
            <a:r>
              <a:rPr lang="en-US" dirty="0"/>
              <a:t>, with you in class EVERY SINGLE DAY  </a:t>
            </a:r>
          </a:p>
          <a:p>
            <a:r>
              <a:rPr lang="en-US" dirty="0"/>
              <a:t>1. What is Dalton’s Atomic Theory?</a:t>
            </a:r>
          </a:p>
          <a:p>
            <a:r>
              <a:rPr lang="en-US" dirty="0"/>
              <a:t>2. What are the “big 4” elements necessary for human life? #5?</a:t>
            </a:r>
          </a:p>
          <a:p>
            <a:r>
              <a:rPr lang="en-US" dirty="0"/>
              <a:t>**Remember elements and symbols!</a:t>
            </a:r>
          </a:p>
          <a:p>
            <a:r>
              <a:rPr lang="en-US" dirty="0"/>
              <a:t>From p. 62-63:</a:t>
            </a:r>
          </a:p>
          <a:p>
            <a:r>
              <a:rPr lang="en-US" dirty="0"/>
              <a:t>2.21(all); 23; 24a;26a;27(only use ‘a’ from 26); 28a; 29; 30a; 32; 33; 35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8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Biochem Ch 2 HW- Day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 Ch 2 HW</dc:title>
  <dc:creator>Susan Phillips</dc:creator>
  <cp:lastModifiedBy>Susan Phillips</cp:lastModifiedBy>
  <cp:revision>8</cp:revision>
  <cp:lastPrinted>2019-01-08T21:39:58Z</cp:lastPrinted>
  <dcterms:created xsi:type="dcterms:W3CDTF">2012-08-15T02:26:07Z</dcterms:created>
  <dcterms:modified xsi:type="dcterms:W3CDTF">2019-01-08T21:40:54Z</dcterms:modified>
</cp:coreProperties>
</file>