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A3DB-8A37-4B07-8CB0-59C56DA9B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1C13D-98C4-4042-8769-9E53F3E34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5673A-CC25-4C7B-96EB-548BAD42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CCCEB-56B3-464E-96BA-94743C40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149C6-7F1C-416A-A33C-CC4F9297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1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3CA5-AD45-4F82-BE86-555838E5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9B4DC-81F2-4DCC-A1A3-A1E57AE1D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A0FA-F71C-47E7-9F65-45F10EE4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C7659-5BD4-4281-B6F4-FA416A5D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2DDC-EBEA-4415-A525-25628E7E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F0BA2-28BF-4999-9438-F68994F4A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C0B3B-FF51-499D-A15A-5AFED1834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32E33-2701-4EBF-A4BD-54E7D6A5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A885-362E-49DA-B371-9AE9413E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CFD1D-0D40-4256-907D-4082BF2F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3B39-415B-43CA-95E0-6F563CA4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A3DB-4CBE-4693-8EF9-20270C7F6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A17F1-FB79-4E10-8600-56C9CB1C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3A22-3BFD-4BB7-98AE-7EE8429C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489C-1FA3-4A96-8056-99E99944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4697-60EB-4F4B-90FB-56D1A910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35F49-6BFE-43D8-AB99-55F520C1F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33911-415C-4996-A7AA-28D47E38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4ACA2-66AC-4201-92A0-C3680EDC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F2DBA-CDDA-404B-BF4B-D1362632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FF0B-6837-45C3-8B38-B3687468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F2706-4812-4061-8264-DA913BE77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43CFD-FAB9-464F-996B-6D5EDA649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AAF89-75F1-4C01-ADDA-B52FDBDD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F2E09-8DE0-485F-95EA-2CC32A40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530C1-307B-4C10-902A-EDC3B421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0A6D-5F34-4D98-BFE6-DE9F94F0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F6102-56BD-42C6-A224-9B98ED814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7D678-0D53-424A-89F2-1E0E71AC6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0ED79-4DBE-42DB-9AE4-4580C730F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E8347-36F3-4A7B-85B1-C6121E5B4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5D33F-24B9-484B-98E3-7E8251F2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35691-3CBF-49DB-A77C-38546780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B7133-A856-4226-A7F6-7B9101BE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6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F06C5-E900-4E2B-861D-CE01FB49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FD7C6-DE2F-4EE4-805F-163F8118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7F31E-821F-4230-ADBD-65ED8A3D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2479D-A6EF-4E9B-A4FE-B7081716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7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62B79-693A-48C9-9B06-A66D78D3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83BFB-0040-40BE-93F9-D14AFCB4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5DD04-4A01-490C-A076-B709B17C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5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8FFF-509F-439A-95FC-E12FE889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420C4-5153-4B0C-B5B6-7F1A9DCD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2219B-6D31-4AAA-8146-F7B04B90B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10DDD-2E60-4F30-8521-1C640BF9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E60F9-F2BB-4497-A285-B9F7C51E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EB5DE-4566-4BF8-BD19-03CB27DE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2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CB62-3EEB-49DC-B6FA-5FD29DF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58326-55AC-4DD7-B500-ECC6F2B2D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3306E-083B-4809-8F17-667701B0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CA85C-B68A-4336-AA6E-7A2AC813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80335-8719-4274-A284-526B7DB3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8B7E3-328C-4640-BA1C-0F3FFE8B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DD801-35BB-454B-A91D-AA56FAEF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C4E74-5B92-420E-A229-377D6176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C7AC3-46EC-4237-9191-F000C0208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DAD5-1472-4514-B811-D9F19196D09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47D1-CBAE-4E1A-A291-FE17238A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40EEF-9027-4C59-BE52-E192452A2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7F84-2138-4DAA-92DA-71C420DC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phillips@wheelermagne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B130-6386-4319-9EE2-1B4B98F9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420" y="574260"/>
            <a:ext cx="8436006" cy="358691"/>
          </a:xfrm>
        </p:spPr>
        <p:txBody>
          <a:bodyPr>
            <a:noAutofit/>
          </a:bodyPr>
          <a:lstStyle/>
          <a:p>
            <a:r>
              <a:rPr lang="en-US" sz="2400" b="1" dirty="0"/>
              <a:t>Due Dates: Chap 16 &amp; 17 (partial)- upcoming assignments.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67BAB-1948-4BC6-A0B4-6989B964A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420" y="1094885"/>
            <a:ext cx="8605237" cy="5616157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Friday, 9/20</a:t>
            </a:r>
          </a:p>
          <a:p>
            <a:pPr lvl="1"/>
            <a:r>
              <a:rPr lang="en-US" sz="8000" dirty="0"/>
              <a:t>CW: Ch 16- Bozeman (or </a:t>
            </a:r>
            <a:r>
              <a:rPr lang="en-US" sz="8000" dirty="0" err="1"/>
              <a:t>BioFlix</a:t>
            </a:r>
            <a:r>
              <a:rPr lang="en-US" sz="8000" dirty="0"/>
              <a:t>) Replication; possibly watch Bozeman Transcription/Translation (Ch 17)</a:t>
            </a:r>
          </a:p>
          <a:p>
            <a:pPr lvl="1"/>
            <a:r>
              <a:rPr lang="en-US" sz="8000" dirty="0"/>
              <a:t>CW: </a:t>
            </a:r>
            <a:r>
              <a:rPr lang="en-US" sz="8000" u="sng" dirty="0"/>
              <a:t>Finish</a:t>
            </a:r>
            <a:r>
              <a:rPr lang="en-US" sz="8000" dirty="0"/>
              <a:t> Genetics Fly Lab (MUST get through ONE Dihybrid cross to receive full credit). You’ll have to finish over break if you’re behind.</a:t>
            </a:r>
          </a:p>
          <a:p>
            <a:r>
              <a:rPr lang="en-US" sz="9600" b="1"/>
              <a:t>Other Due Dates:</a:t>
            </a:r>
            <a:endParaRPr lang="en-US" sz="9600" b="1" dirty="0"/>
          </a:p>
          <a:p>
            <a:pPr lvl="1"/>
            <a:r>
              <a:rPr lang="en-US" sz="8000" dirty="0"/>
              <a:t>Ch 16 WS (Replication)- Will check Tuesday.</a:t>
            </a:r>
          </a:p>
          <a:p>
            <a:pPr lvl="1"/>
            <a:r>
              <a:rPr lang="en-US" sz="8000" dirty="0"/>
              <a:t>Ch 17: Transcription WS- will check Tuesday. The aide accidentally ran both the Transcription and Translation packets together. You must get through </a:t>
            </a:r>
            <a:r>
              <a:rPr lang="en-US" sz="8000" b="1" u="sng" dirty="0"/>
              <a:t>transcription</a:t>
            </a:r>
            <a:r>
              <a:rPr lang="en-US" sz="8000" dirty="0"/>
              <a:t>. Do it in pencil, in case there are mistakes. You may stop once you see the heading “Translation” (that part is due Wed). There are good video links on my blog, if needed.   </a:t>
            </a:r>
          </a:p>
          <a:p>
            <a:pPr lvl="1"/>
            <a:r>
              <a:rPr lang="en-US" sz="8000" b="1" dirty="0"/>
              <a:t>Mastering</a:t>
            </a:r>
            <a:r>
              <a:rPr lang="en-US" sz="8000" dirty="0"/>
              <a:t> assignments are due the Sunday night before we return. *</a:t>
            </a:r>
            <a:r>
              <a:rPr lang="en-US" sz="8000" b="1" dirty="0"/>
              <a:t>NEW: Now due Monday night</a:t>
            </a:r>
            <a:r>
              <a:rPr lang="en-US" sz="8000" dirty="0"/>
              <a:t> (check mastering calendar for Unit 5 HW due dates)</a:t>
            </a:r>
          </a:p>
          <a:p>
            <a:pPr lvl="1"/>
            <a:r>
              <a:rPr lang="en-US" sz="8000" b="1" dirty="0"/>
              <a:t>Fly Lab with pre-lab questions, 2 completed monohybrid crosses and at least ONE dihybrid cross the Monday we return from break </a:t>
            </a:r>
            <a:r>
              <a:rPr lang="en-US" sz="8000" dirty="0"/>
              <a:t>(due date was by the end of class today, but 2 groups are a little behind) </a:t>
            </a:r>
          </a:p>
          <a:p>
            <a:pPr lvl="1"/>
            <a:r>
              <a:rPr lang="en-US" sz="8000" b="1" dirty="0"/>
              <a:t>Project</a:t>
            </a:r>
            <a:r>
              <a:rPr lang="en-US" sz="8000" dirty="0"/>
              <a:t>: information given in class on Friday, 9/20. Get the Google Drive folder created (EXACTLY like the example shows!), share it with </a:t>
            </a:r>
            <a:r>
              <a:rPr lang="en-US" sz="8000" dirty="0">
                <a:hlinkClick r:id="rId2"/>
              </a:rPr>
              <a:t>susan.phillips@wheelermagnet.com</a:t>
            </a:r>
            <a:r>
              <a:rPr lang="en-US" sz="8000" dirty="0"/>
              <a:t>  and start researching food problems. The 1</a:t>
            </a:r>
            <a:r>
              <a:rPr lang="en-US" sz="8000" baseline="30000" dirty="0"/>
              <a:t>st</a:t>
            </a:r>
            <a:r>
              <a:rPr lang="en-US" sz="8000" dirty="0"/>
              <a:t> checkpoint is due the Friday we return from break (10/4).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sz="4800" i="1" dirty="0"/>
              <a:t>*</a:t>
            </a:r>
            <a:r>
              <a:rPr lang="en-US" sz="5600" i="1" dirty="0"/>
              <a:t>Links for recommended lectures and videos are on my blog (Unit 5)</a:t>
            </a:r>
          </a:p>
        </p:txBody>
      </p:sp>
    </p:spTree>
    <p:extLst>
      <p:ext uri="{BB962C8B-B14F-4D97-AF65-F5344CB8AC3E}">
        <p14:creationId xmlns:p14="http://schemas.microsoft.com/office/powerpoint/2010/main" val="2553326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Due Dates: Chap 16 &amp; 17 (partial)- upcoming assignments.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Dates: Chap 16 &amp; 17 (partial)- includes Fall Break assignments.</dc:title>
  <dc:creator>Susan Phillips</dc:creator>
  <cp:lastModifiedBy>Susan Phillips</cp:lastModifiedBy>
  <cp:revision>6</cp:revision>
  <dcterms:created xsi:type="dcterms:W3CDTF">2019-09-20T14:48:09Z</dcterms:created>
  <dcterms:modified xsi:type="dcterms:W3CDTF">2019-09-21T04:03:45Z</dcterms:modified>
</cp:coreProperties>
</file>