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4" r:id="rId3"/>
    <p:sldId id="262" r:id="rId4"/>
    <p:sldId id="263" r:id="rId5"/>
    <p:sldId id="269" r:id="rId6"/>
    <p:sldId id="275" r:id="rId7"/>
    <p:sldId id="264" r:id="rId8"/>
    <p:sldId id="266" r:id="rId9"/>
    <p:sldId id="270" r:id="rId10"/>
    <p:sldId id="265" r:id="rId11"/>
    <p:sldId id="278" r:id="rId12"/>
    <p:sldId id="271" r:id="rId13"/>
    <p:sldId id="272" r:id="rId14"/>
    <p:sldId id="27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ith Condon" initials="J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28186-8EBC-4054-9465-2DBB2CF4532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A96B-C210-4760-ACB5-BF15228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4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0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3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8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6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4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2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A96B-C210-4760-ACB5-BF15228AC5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8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2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5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D04F-3F61-4C95-89C4-2D440F5D478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2B917-B023-4D7B-B24B-156895293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r-data.com/theprojec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david_mccandless_the_beauty_of_data_visualiz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t.umblr.com/redirect?z=http://itp.nyu.edu/~mk3321/itp_blog/?p=779&amp;t=NmFiNTY0NjVkMmE1NGUxOGM0ZTk0YmQ2M2Q0ZGM3YzhiOGYzOTc5NixkR3lnaGpNUQ==&amp;b=t:IYX6OEmF3_Aqpekx1VeeEA&amp;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goldberg.berkeley.edu/art/Blo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08194"/>
            <a:ext cx="4772025" cy="65779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97" y="3776015"/>
            <a:ext cx="2615715" cy="2745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68" y="3473047"/>
            <a:ext cx="3227875" cy="32278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91607" y="877456"/>
            <a:ext cx="10515600" cy="2215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Data Visualization </a:t>
            </a:r>
          </a:p>
          <a:p>
            <a:pPr algn="ctr"/>
            <a:r>
              <a:rPr lang="en-US" sz="2800" b="1" dirty="0"/>
              <a:t>AKA: Art Data</a:t>
            </a:r>
          </a:p>
        </p:txBody>
      </p:sp>
    </p:spTree>
    <p:extLst>
      <p:ext uri="{BB962C8B-B14F-4D97-AF65-F5344CB8AC3E}">
        <p14:creationId xmlns:p14="http://schemas.microsoft.com/office/powerpoint/2010/main" val="68627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25159"/>
            <a:ext cx="10515600" cy="1325563"/>
          </a:xfrm>
        </p:spPr>
        <p:txBody>
          <a:bodyPr/>
          <a:lstStyle/>
          <a:p>
            <a:r>
              <a:rPr lang="en-US" dirty="0"/>
              <a:t>Samuel Granados, “Lego Cartography”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529967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39076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4"/>
            <a:ext cx="10515600" cy="732585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Dear Data</a:t>
            </a:r>
            <a:endParaRPr lang="en-US" dirty="0"/>
          </a:p>
        </p:txBody>
      </p:sp>
      <p:pic>
        <p:nvPicPr>
          <p:cNvPr id="4" name="Picture 3" descr="Week of Complaints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4" y="688761"/>
            <a:ext cx="11091404" cy="59279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6019" y="1029247"/>
            <a:ext cx="2410954" cy="5535492"/>
          </a:xfrm>
        </p:spPr>
        <p:txBody>
          <a:bodyPr>
            <a:normAutofit/>
          </a:bodyPr>
          <a:lstStyle/>
          <a:p>
            <a:r>
              <a:rPr lang="en-US" sz="2000" dirty="0"/>
              <a:t>Dear Data is a year-long, analog data drawing project by </a:t>
            </a:r>
            <a:r>
              <a:rPr lang="en-US" sz="2000" dirty="0" err="1"/>
              <a:t>Giorgia</a:t>
            </a:r>
            <a:r>
              <a:rPr lang="en-US" sz="2000" dirty="0"/>
              <a:t> </a:t>
            </a:r>
            <a:r>
              <a:rPr lang="en-US" sz="2000" dirty="0" err="1"/>
              <a:t>Lupi</a:t>
            </a:r>
            <a:r>
              <a:rPr lang="en-US" sz="2000" dirty="0"/>
              <a:t> and Stefanie </a:t>
            </a:r>
            <a:r>
              <a:rPr lang="en-US" sz="2000" dirty="0" err="1"/>
              <a:t>Posavec</a:t>
            </a:r>
            <a:r>
              <a:rPr lang="en-US" sz="2000" dirty="0"/>
              <a:t>, two award-winning information designers living on different sides of the Atlantic.</a:t>
            </a:r>
          </a:p>
          <a:p>
            <a:r>
              <a:rPr lang="en-US" sz="2000" dirty="0"/>
              <a:t>By collecting and hand drawing their personal data and sending it to each other in the form of postcards, they became friends.</a:t>
            </a:r>
          </a:p>
        </p:txBody>
      </p:sp>
    </p:spTree>
    <p:extLst>
      <p:ext uri="{BB962C8B-B14F-4D97-AF65-F5344CB8AC3E}">
        <p14:creationId xmlns:p14="http://schemas.microsoft.com/office/powerpoint/2010/main" val="191999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9" y="365125"/>
            <a:ext cx="6406743" cy="435133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661" y="2473938"/>
            <a:ext cx="4441107" cy="409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40" y="195232"/>
            <a:ext cx="4489971" cy="336747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0" y="536002"/>
            <a:ext cx="5166808" cy="589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2" y="3654966"/>
            <a:ext cx="3945145" cy="29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43" y="3720801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Why do we need to visualize data?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-to REDUCE: simplify for understanding</a:t>
            </a:r>
            <a:br>
              <a:rPr lang="en-US" b="1" dirty="0"/>
            </a:br>
            <a:r>
              <a:rPr lang="en-US" b="1" dirty="0"/>
              <a:t>-to REVEAL: show things we have never seen before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-Create the “OOH, AHH”!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-TO CHANGE HUMAN ACTION/BEHAVIOR</a:t>
            </a:r>
            <a:br>
              <a:rPr lang="en-US" b="1" dirty="0"/>
            </a:br>
            <a:br>
              <a:rPr lang="en-US" sz="3600" dirty="0"/>
            </a:br>
            <a:r>
              <a:rPr lang="en-US" sz="3600" dirty="0"/>
              <a:t>-Data Artist, </a:t>
            </a:r>
            <a:r>
              <a:rPr lang="en-US" sz="3600" dirty="0" err="1"/>
              <a:t>Jer</a:t>
            </a:r>
            <a:r>
              <a:rPr lang="en-US" sz="3600" dirty="0"/>
              <a:t> Thorp, Office for Creative Research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57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Now it is your turn…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your data set to create “data art”!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Goals: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 data to simplify understanding</a:t>
            </a:r>
          </a:p>
          <a:p>
            <a:r>
              <a:rPr lang="en-US" dirty="0"/>
              <a:t>Create a balance of the “OOH” and the “AHH”.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https://www.ted.com/talks/david_mccandless_the_beauty_of_data_visualization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0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343" y="3720801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Why do we need to visualize data?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-to REDUCE: simplify for understanding</a:t>
            </a:r>
            <a:br>
              <a:rPr lang="en-US" b="1" dirty="0"/>
            </a:br>
            <a:r>
              <a:rPr lang="en-US" b="1" dirty="0"/>
              <a:t>-to REVEAL: show things we have never seen before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-Create the “OOH, AHH”! </a:t>
            </a:r>
            <a:br>
              <a:rPr lang="en-US" b="1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-Data Artist, </a:t>
            </a:r>
            <a:r>
              <a:rPr lang="en-US" sz="3600" dirty="0" err="1"/>
              <a:t>Jer</a:t>
            </a:r>
            <a:r>
              <a:rPr lang="en-US" sz="3600" dirty="0"/>
              <a:t> Thorp, Office for Creative Research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52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23" y="23405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can we get data to change human action?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Use the arts to start the conversation, promote thinking and drive change.</a:t>
            </a:r>
          </a:p>
        </p:txBody>
      </p:sp>
    </p:spTree>
    <p:extLst>
      <p:ext uri="{BB962C8B-B14F-4D97-AF65-F5344CB8AC3E}">
        <p14:creationId xmlns:p14="http://schemas.microsoft.com/office/powerpoint/2010/main" val="404388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546721" cy="6237932"/>
          </a:xfrm>
        </p:spPr>
      </p:pic>
      <p:sp>
        <p:nvSpPr>
          <p:cNvPr id="7" name="Rectangle 6"/>
          <p:cNvSpPr/>
          <p:nvPr/>
        </p:nvSpPr>
        <p:spPr>
          <a:xfrm>
            <a:off x="5253461" y="3244334"/>
            <a:ext cx="25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16566"/>
                </a:solidFill>
                <a:latin typeface="Georgia" panose="02040502050405020303" pitchFamily="18" charset="0"/>
                <a:hlinkClick r:id="rId4"/>
              </a:rPr>
              <a:t>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3" y="1532162"/>
            <a:ext cx="6091460" cy="41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1" y="365125"/>
            <a:ext cx="576814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61" y="2303253"/>
            <a:ext cx="5086707" cy="4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5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4" y="1343608"/>
            <a:ext cx="3796004" cy="869594"/>
          </a:xfrm>
        </p:spPr>
        <p:txBody>
          <a:bodyPr/>
          <a:lstStyle/>
          <a:p>
            <a:r>
              <a:rPr lang="en-US" dirty="0"/>
              <a:t>Ken Goldberg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3" y="3644706"/>
            <a:ext cx="3773709" cy="2515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83" y="4082842"/>
            <a:ext cx="3974841" cy="196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47" y="365125"/>
            <a:ext cx="4990680" cy="3108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05" y="3858021"/>
            <a:ext cx="3624215" cy="2416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3925" y="6004058"/>
            <a:ext cx="163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Seismic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2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098" y="5265836"/>
            <a:ext cx="10515600" cy="1325563"/>
          </a:xfrm>
        </p:spPr>
        <p:txBody>
          <a:bodyPr/>
          <a:lstStyle/>
          <a:p>
            <a:r>
              <a:rPr lang="en-US" dirty="0"/>
              <a:t>Luke </a:t>
            </a:r>
            <a:r>
              <a:rPr lang="en-US" dirty="0" err="1"/>
              <a:t>Jerram</a:t>
            </a:r>
            <a:r>
              <a:rPr lang="en-US" dirty="0"/>
              <a:t>, Glass Microbiology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35" y="365125"/>
            <a:ext cx="7792130" cy="49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" y="790455"/>
            <a:ext cx="6626403" cy="4351338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83" y="1179164"/>
            <a:ext cx="3048264" cy="4861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623" y="5641675"/>
            <a:ext cx="494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Stef Lewandowski, “Data Necklace”</a:t>
            </a:r>
          </a:p>
        </p:txBody>
      </p:sp>
    </p:spTree>
    <p:extLst>
      <p:ext uri="{BB962C8B-B14F-4D97-AF65-F5344CB8AC3E}">
        <p14:creationId xmlns:p14="http://schemas.microsoft.com/office/powerpoint/2010/main" val="1269518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186</Words>
  <Application>Microsoft Office PowerPoint</Application>
  <PresentationFormat>Widescreen</PresentationFormat>
  <Paragraphs>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Office Theme</vt:lpstr>
      <vt:lpstr>PowerPoint Presentation</vt:lpstr>
      <vt:lpstr>TED TALK</vt:lpstr>
      <vt:lpstr>Why do we need to visualize data?  -to REDUCE: simplify for understanding -to REVEAL: show things we have never seen before  -Create the “OOH, AHH”!    -Data Artist, Jer Thorp, Office for Creative Research    </vt:lpstr>
      <vt:lpstr>How can we get data to change human action?  Use the arts to start the conversation, promote thinking and drive change.</vt:lpstr>
      <vt:lpstr>PowerPoint Presentation</vt:lpstr>
      <vt:lpstr>PowerPoint Presentation</vt:lpstr>
      <vt:lpstr>Ken Goldberg</vt:lpstr>
      <vt:lpstr>Luke Jerram, Glass Microbiology</vt:lpstr>
      <vt:lpstr>PowerPoint Presentation</vt:lpstr>
      <vt:lpstr>Samuel Granados, “Lego Cartography”</vt:lpstr>
      <vt:lpstr>Dear Data</vt:lpstr>
      <vt:lpstr>PowerPoint Presentation</vt:lpstr>
      <vt:lpstr>PowerPoint Presentation</vt:lpstr>
      <vt:lpstr>Why do we need to visualize data?  -to REDUCE: simplify for understanding -to REVEAL: show things we have never seen before  -Create the “OOH, AHH”!   -TO CHANGE HUMAN ACTION/BEHAVIOR  -Data Artist, Jer Thorp, Office for Creative Research    </vt:lpstr>
      <vt:lpstr>Now it is your turn…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Condon</dc:creator>
  <cp:lastModifiedBy>Susan Phillips</cp:lastModifiedBy>
  <cp:revision>32</cp:revision>
  <dcterms:created xsi:type="dcterms:W3CDTF">2016-11-22T19:51:56Z</dcterms:created>
  <dcterms:modified xsi:type="dcterms:W3CDTF">2017-10-24T01:48:30Z</dcterms:modified>
</cp:coreProperties>
</file>