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696" r:id="rId3"/>
    <p:sldId id="698" r:id="rId4"/>
    <p:sldId id="690" r:id="rId5"/>
    <p:sldId id="693" r:id="rId6"/>
    <p:sldId id="691" r:id="rId7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09244-A79B-465B-9466-BC7068D4B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B063E3-E09F-4D0D-8B87-8333601613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26759-927D-45FC-9754-EC1AFA51A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D90E-0E0D-46A0-892D-0ADBEB0DB47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C1318-9F99-4713-A47E-DC039CB0C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D9EF8-10AA-4CAA-8744-0E04B1078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D41C-07C7-4055-87A5-1F6A1AF3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0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9F775-A6A9-459E-A8D2-81B75B962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E0D580-5143-4E10-A684-D268D71D0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F9FE8-5803-4864-A234-5AD836EBA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D90E-0E0D-46A0-892D-0ADBEB0DB47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20EC3-705D-4DF4-A8CF-D2685C840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977DB-81AA-4A03-ACC5-B5AD06B02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D41C-07C7-4055-87A5-1F6A1AF3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4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2509F5-2197-4392-A961-64D732504F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0E0471-8640-4E3A-8685-4C9DE7566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33373-0C78-4A5C-B268-8B765A55A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D90E-0E0D-46A0-892D-0ADBEB0DB47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6231A-E493-4C73-B863-EEF39C7B7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4CE5F-8882-42B3-96E7-C14BDFF98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D41C-07C7-4055-87A5-1F6A1AF3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724D1-BA0E-411E-9E1E-8FEAE7652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DD497-FCEE-4404-BCD0-5B3729C95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D8667-4E78-4550-9C16-05B34B859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D90E-0E0D-46A0-892D-0ADBEB0DB47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56834-17BE-4D8A-A3FB-D8130CFC1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2B1D4-E386-4BE2-A8E6-95BF11F6E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D41C-07C7-4055-87A5-1F6A1AF3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46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8EBC8-7830-490D-A219-B1E4D72FF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7646FA-9C6D-4A34-8C29-CC295C3D6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F8A68-13A1-40DB-A033-B9C61E397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D90E-0E0D-46A0-892D-0ADBEB0DB47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CFB79-D24F-4FF3-99A5-EEAE2E529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03865-649B-468A-A639-D42185A91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D41C-07C7-4055-87A5-1F6A1AF3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40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70978-9437-4328-AA11-2E3B247E9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E3AD4-62F8-4930-A393-50D7D18BD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11B34-DFDA-47CC-9742-D2003B44A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D56D58-F35D-4A51-A252-859E6DB39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D90E-0E0D-46A0-892D-0ADBEB0DB47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14D4C4-F4A4-420D-8333-3018A90CA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BD970-111E-493A-B6F5-8D2C86C7F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D41C-07C7-4055-87A5-1F6A1AF3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9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252D6-53DD-4843-ACB3-52BADB999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EA9314-FA65-49B1-B14D-8BC070F8D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2047D6-5D55-4245-9276-4E9784AD7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6A84A0-06BF-49A1-A3D4-6B5B24C0C1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2205B4-E2DA-4012-BF9B-1981DD41E5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257B78-17EB-427D-A568-08FD69B66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D90E-0E0D-46A0-892D-0ADBEB0DB47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748CE1-18A9-4A45-95E5-B4C403AA4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18290E-4C89-4E09-892E-60F8A996E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D41C-07C7-4055-87A5-1F6A1AF3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5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38A6D-7D05-45BB-9568-AB93747B5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A8A69A-1A59-441C-A3B3-C97197F1B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D90E-0E0D-46A0-892D-0ADBEB0DB47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3B8A4A-2897-4578-B3EF-EA8892384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8678BE-0A36-4170-997F-D4CEE7565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D41C-07C7-4055-87A5-1F6A1AF3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9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001EE7-F9CB-4082-A475-75D78D81E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D90E-0E0D-46A0-892D-0ADBEB0DB47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2CA9A6-04EA-4987-9D5A-D126805B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77F09D-A1C0-49C7-8BFD-DFF51046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D41C-07C7-4055-87A5-1F6A1AF3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1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98044-5010-463A-A0AD-647E28863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4EF59-650B-49DA-B8BF-690B61E82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C2402C-E430-47F5-B720-6469CD4CB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EC54A-3E25-4518-9502-49DC848C0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D90E-0E0D-46A0-892D-0ADBEB0DB47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FF8940-9C91-4515-B569-9C6290F6C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B6E65D-2096-4D82-ABA6-CFDB180DA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D41C-07C7-4055-87A5-1F6A1AF3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2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A15B-3738-4D35-9B3D-FA2B3C79A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8F51A8-0DFE-4F16-81AF-377A352142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68616-1D5A-42DA-A7B9-99D380C80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F98C3-C235-4FB0-84AB-12CB9A9FD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D90E-0E0D-46A0-892D-0ADBEB0DB47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DCF1C-7ECF-407C-84A9-FB1A50988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CB1406-3800-4389-9BD4-7F54056D1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D41C-07C7-4055-87A5-1F6A1AF3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82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8D6DD7-415A-45E5-86B9-689BA175E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EB675-4486-4940-AB86-087689669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A2DE3-A8B0-46FD-BD92-692E83AD25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7D90E-0E0D-46A0-892D-0ADBEB0DB476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250A1-A293-497F-9375-2DE50A0628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880A8-8931-4EE7-8A21-B011BD84CE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4D41C-07C7-4055-87A5-1F6A1AF30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4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albert.io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2.estrellamountain.edu/faculty/farabee/biobk/biobookendocr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97938-4913-40A1-970E-A0417FD543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EOC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6FDD72-0A61-454F-8883-0CAB8653E0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Feedback Control</a:t>
            </a:r>
          </a:p>
        </p:txBody>
      </p:sp>
    </p:spTree>
    <p:extLst>
      <p:ext uri="{BB962C8B-B14F-4D97-AF65-F5344CB8AC3E}">
        <p14:creationId xmlns:p14="http://schemas.microsoft.com/office/powerpoint/2010/main" val="884470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01810-FB30-4F1F-9E77-0C6E67A4A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Control: General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4B0BC-4C26-4FC9-82A9-9F872ECE3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03156" y="1427460"/>
            <a:ext cx="4040188" cy="639762"/>
          </a:xfrm>
        </p:spPr>
        <p:txBody>
          <a:bodyPr/>
          <a:lstStyle/>
          <a:p>
            <a:r>
              <a:rPr lang="en-US" dirty="0"/>
              <a:t>Example: Negative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D26CB4-31D6-4681-A18F-2F8C961368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2606" y="1544155"/>
            <a:ext cx="4041775" cy="879475"/>
          </a:xfrm>
        </p:spPr>
        <p:txBody>
          <a:bodyPr/>
          <a:lstStyle/>
          <a:p>
            <a:r>
              <a:rPr lang="en-US" dirty="0"/>
              <a:t>Example: Negative</a:t>
            </a:r>
          </a:p>
          <a:p>
            <a:r>
              <a:rPr lang="en-US" sz="2000" dirty="0"/>
              <a:t>(*Good site- </a:t>
            </a:r>
            <a:r>
              <a:rPr lang="en-US" sz="2000" dirty="0" err="1"/>
              <a:t>Bioninja</a:t>
            </a:r>
            <a:r>
              <a:rPr lang="en-US" sz="2000" dirty="0"/>
              <a:t>)</a:t>
            </a:r>
          </a:p>
        </p:txBody>
      </p:sp>
      <p:pic>
        <p:nvPicPr>
          <p:cNvPr id="669698" name="Picture 2" descr="Image result for feedback control diagram test question biology">
            <a:extLst>
              <a:ext uri="{FF2B5EF4-FFF2-40B4-BE49-F238E27FC236}">
                <a16:creationId xmlns:a16="http://schemas.microsoft.com/office/drawing/2014/main" id="{D4956B1A-D669-4FDA-A8CC-624413385C6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282" y="2774157"/>
            <a:ext cx="2486025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9700" name="Picture 4" descr="Related image">
            <a:extLst>
              <a:ext uri="{FF2B5EF4-FFF2-40B4-BE49-F238E27FC236}">
                <a16:creationId xmlns:a16="http://schemas.microsoft.com/office/drawing/2014/main" id="{A075DDD1-D8B7-4CCE-9792-CC8F07BD2439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026" y="3352724"/>
            <a:ext cx="4041775" cy="159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077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1EF4E-29A0-4110-8D8F-1A30AEC64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Control </a:t>
            </a:r>
            <a:br>
              <a:rPr lang="en-US" dirty="0"/>
            </a:br>
            <a:r>
              <a:rPr lang="en-US" sz="2800" dirty="0"/>
              <a:t>Source: </a:t>
            </a:r>
            <a:r>
              <a:rPr lang="en-US" sz="2800" dirty="0">
                <a:hlinkClick r:id="rId2"/>
              </a:rPr>
              <a:t>www.albert.io</a:t>
            </a:r>
            <a:r>
              <a:rPr lang="en-US" sz="2800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3B532-AE36-424F-ADB1-E9F45511EC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Positive: Ex #1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2D01192-053E-4DBE-89FE-2D0F38B9473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9240" y="2743199"/>
            <a:ext cx="5157787" cy="1923393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A0C62B-E3DE-433B-9180-7824E7CA0D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76865" y="1690688"/>
            <a:ext cx="4817237" cy="814387"/>
          </a:xfrm>
        </p:spPr>
        <p:txBody>
          <a:bodyPr/>
          <a:lstStyle/>
          <a:p>
            <a:r>
              <a:rPr lang="en-US" dirty="0"/>
              <a:t>Positive: Ex #2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8F30CE7-810D-4A85-970F-6B84448678E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6534975" y="2900032"/>
            <a:ext cx="4959127" cy="160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41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D1C02-AA02-434A-81B9-BE1A02EE5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Control: General question (homeostasis)</a:t>
            </a:r>
          </a:p>
        </p:txBody>
      </p:sp>
      <p:pic>
        <p:nvPicPr>
          <p:cNvPr id="521220" name="Picture 4" descr="Image result for endocrine system feedback control diagram test question biology">
            <a:extLst>
              <a:ext uri="{FF2B5EF4-FFF2-40B4-BE49-F238E27FC236}">
                <a16:creationId xmlns:a16="http://schemas.microsoft.com/office/drawing/2014/main" id="{638638DA-17A7-44A9-81D3-92472DAECF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76400"/>
            <a:ext cx="73914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70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E66C3-6E7E-4324-8628-92EBBC05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this diagram up in words</a:t>
            </a:r>
          </a:p>
        </p:txBody>
      </p:sp>
      <p:pic>
        <p:nvPicPr>
          <p:cNvPr id="668674" name="Picture 2" descr="Image result for endocrine system feedback control diagram test question biology">
            <a:extLst>
              <a:ext uri="{FF2B5EF4-FFF2-40B4-BE49-F238E27FC236}">
                <a16:creationId xmlns:a16="http://schemas.microsoft.com/office/drawing/2014/main" id="{E575B73C-D0B6-46C1-926C-2B96DBF5714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676400"/>
            <a:ext cx="57150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483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9AEE0-954F-47F0-990F-793B4C7EB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Control: Endocrine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554A8-729D-4AC1-9A08-0316BE573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0"/>
            <a:ext cx="8458200" cy="4495800"/>
          </a:xfrm>
        </p:spPr>
        <p:txBody>
          <a:bodyPr/>
          <a:lstStyle/>
          <a:p>
            <a:r>
              <a:rPr lang="en-US" sz="1800" dirty="0">
                <a:hlinkClick r:id="rId2"/>
              </a:rPr>
              <a:t>http://www2.estrellamountain.edu/faculty/farabee/biobk/biobookendocr.html</a:t>
            </a:r>
            <a:endParaRPr lang="en-US" sz="1800" dirty="0"/>
          </a:p>
          <a:p>
            <a:r>
              <a:rPr lang="en-US" sz="1800" dirty="0"/>
              <a:t>You don’t have to understand what these even are to see that this is neg feedback control (inhibition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1A0649-D13A-4CD9-A65A-355CAFCC0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1850" y="2571912"/>
            <a:ext cx="544830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230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86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EOC Review</vt:lpstr>
      <vt:lpstr>Feedback Control: General</vt:lpstr>
      <vt:lpstr>Feedback Control  Source: www.albert.io </vt:lpstr>
      <vt:lpstr>Feedback Control: General question (homeostasis)</vt:lpstr>
      <vt:lpstr>Sum this diagram up in words</vt:lpstr>
      <vt:lpstr>Feedback Control: Endocrine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EOC Review</dc:title>
  <dc:creator>Susan Phillips</dc:creator>
  <cp:lastModifiedBy>Susan Phillips</cp:lastModifiedBy>
  <cp:revision>1</cp:revision>
  <cp:lastPrinted>2019-05-07T20:41:54Z</cp:lastPrinted>
  <dcterms:created xsi:type="dcterms:W3CDTF">2019-05-07T20:41:09Z</dcterms:created>
  <dcterms:modified xsi:type="dcterms:W3CDTF">2019-05-07T20:45:30Z</dcterms:modified>
</cp:coreProperties>
</file>