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9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6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2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2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22AA7-299E-4D7B-B64E-3F12296C02B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582E9-ABB9-4163-9BB7-0244E3197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2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ZpuMBkf1Ss" TargetMode="External"/><Relationship Id="rId2" Type="http://schemas.openxmlformats.org/officeDocument/2006/relationships/hyperlink" Target="https://www.youtube.com/watch?v=Xto88gMmDz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ncegeek.net/Chemistry/taters/Unit7GasLaws.htm" TargetMode="External"/><Relationship Id="rId4" Type="http://schemas.openxmlformats.org/officeDocument/2006/relationships/hyperlink" Target="https://www.youtube.com/watch?v=0Oq7bCSDPx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0" y="152401"/>
            <a:ext cx="8637588" cy="830263"/>
          </a:xfrm>
        </p:spPr>
        <p:txBody>
          <a:bodyPr/>
          <a:lstStyle/>
          <a:p>
            <a:r>
              <a:rPr lang="en-US" altLang="en-US" sz="4800" b="1"/>
              <a:t>Mag Chem			5/10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6096000"/>
          </a:xfrm>
        </p:spPr>
        <p:txBody>
          <a:bodyPr/>
          <a:lstStyle/>
          <a:p>
            <a:pPr>
              <a:defRPr/>
            </a:pPr>
            <a:r>
              <a:rPr lang="en-US" altLang="en-US" sz="2000" b="1" dirty="0"/>
              <a:t>Begin LAST UNIT! Today: States of Matter (primarily Gas laws)</a:t>
            </a:r>
          </a:p>
          <a:p>
            <a:pPr>
              <a:defRPr/>
            </a:pPr>
            <a:r>
              <a:rPr lang="en-US" altLang="en-US" sz="2000" b="1" dirty="0"/>
              <a:t>Sorry….The </a:t>
            </a:r>
            <a:r>
              <a:rPr lang="en-US" altLang="en-US" sz="2000" b="1" dirty="0" err="1"/>
              <a:t>PPt</a:t>
            </a:r>
            <a:r>
              <a:rPr lang="en-US" altLang="en-US" sz="2000" b="1" dirty="0"/>
              <a:t> for this isn’t run off yet, but I will upload it to blog</a:t>
            </a:r>
          </a:p>
          <a:p>
            <a:pPr>
              <a:defRPr/>
            </a:pPr>
            <a:r>
              <a:rPr lang="en-US" altLang="en-US" sz="2000" b="1" dirty="0"/>
              <a:t>Watch: Crash Course- gases? </a:t>
            </a:r>
          </a:p>
          <a:p>
            <a:pPr>
              <a:defRPr/>
            </a:pPr>
            <a:r>
              <a:rPr lang="en-US" altLang="en-US" sz="2000" b="1" dirty="0"/>
              <a:t>For more review- watch below videos:</a:t>
            </a:r>
          </a:p>
          <a:p>
            <a:pPr>
              <a:defRPr/>
            </a:pPr>
            <a:r>
              <a:rPr lang="en-US" altLang="en-US" sz="2000" b="1" dirty="0"/>
              <a:t>Videos- Boyle’s law: </a:t>
            </a:r>
            <a:r>
              <a:rPr lang="en-US" altLang="en-US" sz="2000" b="1" dirty="0">
                <a:hlinkClick r:id="rId2"/>
              </a:rPr>
              <a:t>https://www.youtube.com/watch?v=Xto88gMmDzw</a:t>
            </a:r>
            <a:endParaRPr lang="en-US" altLang="en-US" sz="2000" b="1" dirty="0"/>
          </a:p>
          <a:p>
            <a:pPr>
              <a:defRPr/>
            </a:pPr>
            <a:r>
              <a:rPr lang="en-US" altLang="en-US" sz="2000" b="1" dirty="0"/>
              <a:t>Charles Law- </a:t>
            </a:r>
            <a:r>
              <a:rPr lang="en-US" altLang="en-US" sz="2000" b="1" dirty="0">
                <a:hlinkClick r:id="rId3"/>
              </a:rPr>
              <a:t>https://www.youtube.com/watch?v=7ZpuMBkf1Ss</a:t>
            </a:r>
            <a:r>
              <a:rPr lang="en-US" altLang="en-US" sz="2000" b="1" dirty="0"/>
              <a:t>a</a:t>
            </a:r>
          </a:p>
          <a:p>
            <a:pPr>
              <a:defRPr/>
            </a:pPr>
            <a:r>
              <a:rPr lang="en-US" altLang="en-US" sz="2000" b="1" dirty="0"/>
              <a:t>Gay- </a:t>
            </a:r>
            <a:r>
              <a:rPr lang="en-US" altLang="en-US" sz="2000" b="1" dirty="0" err="1"/>
              <a:t>Lusaac</a:t>
            </a:r>
            <a:r>
              <a:rPr lang="en-US" altLang="en-US" sz="2000" b="1" dirty="0"/>
              <a:t>: </a:t>
            </a:r>
            <a:r>
              <a:rPr lang="en-US" altLang="en-US" sz="2000" b="1" dirty="0">
                <a:hlinkClick r:id="rId4"/>
              </a:rPr>
              <a:t>https://www.youtube.com/watch?v=0Oq7bCSDPxE</a:t>
            </a:r>
            <a:endParaRPr lang="en-US" altLang="en-US" sz="2000" b="1" dirty="0"/>
          </a:p>
          <a:p>
            <a:pPr>
              <a:defRPr/>
            </a:pPr>
            <a:r>
              <a:rPr lang="en-US" altLang="en-US" sz="2000" b="1" dirty="0"/>
              <a:t>Combined Gas law: </a:t>
            </a:r>
          </a:p>
          <a:p>
            <a:pPr>
              <a:defRPr/>
            </a:pPr>
            <a:r>
              <a:rPr lang="en-US" altLang="en-US" sz="2000" b="1" dirty="0"/>
              <a:t>Do these problems on-line (pair up): </a:t>
            </a:r>
            <a:r>
              <a:rPr lang="en-US" altLang="en-US" sz="2000" b="1" dirty="0">
                <a:hlinkClick r:id="rId5"/>
              </a:rPr>
              <a:t>http://www.sciencegeek.net/Chemistry/taters/Unit7GasLaws.htm</a:t>
            </a:r>
            <a:endParaRPr lang="en-US" altLang="en-US" sz="2000" b="1" dirty="0"/>
          </a:p>
          <a:p>
            <a:pPr>
              <a:defRPr/>
            </a:pPr>
            <a:r>
              <a:rPr lang="en-US" altLang="en-US" sz="2000" b="1" dirty="0"/>
              <a:t>Problems: pick up.  You will only do 8-10 this week (meaning today…I will tell you which ones) and the rest when SLO is over</a:t>
            </a:r>
          </a:p>
          <a:p>
            <a:pPr>
              <a:defRPr/>
            </a:pPr>
            <a:r>
              <a:rPr lang="en-US" altLang="en-US" sz="2000" b="1" dirty="0"/>
              <a:t> I will assign your next </a:t>
            </a:r>
            <a:r>
              <a:rPr lang="en-US" altLang="en-US" sz="2000" b="1" dirty="0" err="1"/>
              <a:t>usatestprep</a:t>
            </a:r>
            <a:r>
              <a:rPr lang="en-US" altLang="en-US" sz="2000" b="1" dirty="0"/>
              <a:t> (</a:t>
            </a:r>
            <a:r>
              <a:rPr lang="en-US" altLang="en-US" sz="2000" b="1" dirty="0" err="1"/>
              <a:t>Prac</a:t>
            </a:r>
            <a:r>
              <a:rPr lang="en-US" altLang="en-US" sz="2000" b="1" dirty="0"/>
              <a:t> Test 3) while you are working problems</a:t>
            </a:r>
          </a:p>
          <a:p>
            <a:pPr>
              <a:defRPr/>
            </a:pPr>
            <a:r>
              <a:rPr lang="en-US" altLang="en-US" sz="2000" b="1" dirty="0"/>
              <a:t>No….the test isn’t graded…4 makeups! </a:t>
            </a:r>
            <a:r>
              <a:rPr lang="en-US" altLang="en-US" sz="2000" b="1" dirty="0">
                <a:sym typeface="Wingdings" panose="05000000000000000000" pitchFamily="2" charset="2"/>
              </a:rPr>
              <a:t></a:t>
            </a:r>
            <a:endParaRPr lang="en-US" altLang="en-US" sz="2000" b="1" dirty="0"/>
          </a:p>
          <a:p>
            <a:pPr marL="0" indent="0">
              <a:buNone/>
              <a:defRPr/>
            </a:pPr>
            <a:endParaRPr lang="en-US" altLang="en-US" b="1" dirty="0"/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9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Mag Chem   5/10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 Chem   5/10</dc:title>
  <dc:creator>Susan Phillips</dc:creator>
  <cp:lastModifiedBy>Susan Phillips</cp:lastModifiedBy>
  <cp:revision>1</cp:revision>
  <dcterms:created xsi:type="dcterms:W3CDTF">2016-05-10T13:00:12Z</dcterms:created>
  <dcterms:modified xsi:type="dcterms:W3CDTF">2016-05-10T13:00:47Z</dcterms:modified>
</cp:coreProperties>
</file>