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3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63" d="100"/>
          <a:sy n="63" d="100"/>
        </p:scale>
        <p:origin x="14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(Photosynthesis and Respiration)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and can take place either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253916"/>
            <a:ext cx="86106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994357"/>
            <a:ext cx="8686800" cy="954107"/>
            <a:chOff x="228600" y="2832557"/>
            <a:chExt cx="8686800" cy="954107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2832557"/>
              <a:ext cx="8686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Energy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       </a:t>
              </a:r>
              <a:r>
                <a:rPr lang="en-US" dirty="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(Reactants)                                                                     (Product)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558534"/>
            <a:ext cx="8686800" cy="1107996"/>
            <a:chOff x="228600" y="3168134"/>
            <a:chExt cx="8686800" cy="1107996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168134"/>
              <a:ext cx="86868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 </a:t>
            </a:r>
            <a:r>
              <a:rPr kumimoji="0" lang="en-US" sz="2800" i="0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which occurs when cells release energy from food without using oxygen.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There are 2 types of fermentation: Alcohol and Lactic Acid</a:t>
            </a:r>
            <a:endParaRPr kumimoji="0" lang="en-US" sz="28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365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267816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yeast, and plants.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It produces alcohol, carbon dioxide and a small amount of energy.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-202286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absorbing compound is a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pigment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—pigments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light and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others—the color our eyes see is the color that the pigment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90800"/>
            <a:ext cx="5257800" cy="4039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absorbs light for photosynthesis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As the chlorophyll in leaves</a:t>
              </a:r>
              <a:r>
                <a:rPr lang="en-US" dirty="0"/>
                <a:t> decays in the autumn, the green color fades and is replaced by the oranges and reds of carotenoids.</a:t>
              </a:r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(Reactants)                                  (Product)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(2 kinds—Aerobic and Anaerobic)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4353118-61BD-452E-BE83-63315C215DB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dad766c-9e36-455d-8d7c-234eca89fe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421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Susan Phillips</cp:lastModifiedBy>
  <cp:revision>88</cp:revision>
  <dcterms:created xsi:type="dcterms:W3CDTF">2009-09-30T15:49:46Z</dcterms:created>
  <dcterms:modified xsi:type="dcterms:W3CDTF">2018-02-06T04:35:24Z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