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B10BB-47FA-4C91-9635-A8890AA3B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6252D6-F2EB-45F0-8A9E-51D5EFAF4C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66D85-DA94-445E-92AF-D1357B81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9D39-5DC0-41EE-880D-CDF0A10FE62B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D1140-3953-4CC7-9B6B-FCF651907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EAB53-8852-47C1-A755-1DCB128DC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9295-A09E-4BDF-9CC4-6D5FB97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9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0988-43C7-4D8C-B157-1EA0E0312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95C80D-DC78-4E54-A827-A884821B7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F7CDF-E929-4EED-B484-DE5393842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9D39-5DC0-41EE-880D-CDF0A10FE62B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43881-A895-4CA4-BB58-707AD3842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24128-2743-49EC-9353-7F141EF23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9295-A09E-4BDF-9CC4-6D5FB97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90ABC8-921B-4D06-9AEC-B26D78DCFE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28F223-ED52-458F-94E9-12C8714A8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07CB3-316E-47B5-9ABF-91A0B9B6D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9D39-5DC0-41EE-880D-CDF0A10FE62B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50278-F37B-4A22-A00C-3C8023F10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462DD-5D63-459F-8379-8DA617995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9295-A09E-4BDF-9CC4-6D5FB97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8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2B158-C980-4A02-BB85-517A1B7BD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98EAC-BE82-452A-AB72-665C6BC05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A2957-CF43-4144-B971-76BC564DC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9D39-5DC0-41EE-880D-CDF0A10FE62B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24E69-740A-4CA9-9836-A274ED52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E82FE-D676-4C43-8855-3C1A28F9C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9295-A09E-4BDF-9CC4-6D5FB97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61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84075-6B46-4D66-97EF-6B30303B6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A68AF-371F-487A-BBB2-C37538EA2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0163E-D7C5-439A-944E-F77A774F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9D39-5DC0-41EE-880D-CDF0A10FE62B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1ABC1-A789-4F31-9DE2-61A2B3BA4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92517-3A39-4E76-984B-4B24C76DC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9295-A09E-4BDF-9CC4-6D5FB97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37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B1172-929F-44AF-A8AD-B64F2ACFA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0B88-65DE-4233-982C-6908477799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B34B2-5F04-4596-8F71-37E530FF53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35BD5-F8AE-4416-A03F-F0C58D8E7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9D39-5DC0-41EE-880D-CDF0A10FE62B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3AF7C-60FC-4392-8F82-A49F6A872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7B81F-63FB-48C4-BF1E-3239D263C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9295-A09E-4BDF-9CC4-6D5FB97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1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32937-C593-4872-A635-58B3F852D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DE1FE-7A68-4111-9C37-4E76C4FBC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FF0E3-9898-4D2C-8BB8-EA6C82EC7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54A8B4-8E84-4666-B508-9314899A50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0E07FA-180F-4046-B414-2434135D03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7250DB-523C-4AC4-B461-787EEB58E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9D39-5DC0-41EE-880D-CDF0A10FE62B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F6AA7C-3B86-44FF-A497-1E552671D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541FE0-AD3B-4C25-8E2D-E9A9889C2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9295-A09E-4BDF-9CC4-6D5FB97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6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946BE-53A5-4F22-B465-7EF163380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61089D-0EB0-4E0A-96D8-BD087D920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9D39-5DC0-41EE-880D-CDF0A10FE62B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7B29E0-F0AF-4F67-886F-CCA77C11B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B0AC04-0254-404E-9448-F187B1554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9295-A09E-4BDF-9CC4-6D5FB97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2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F264B9-34E7-44BB-8EC1-07A10672F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9D39-5DC0-41EE-880D-CDF0A10FE62B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0366C1-06B9-446B-86F9-D5586AA40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0710C5-D8BE-4F28-AF8E-1C3DFAD9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9295-A09E-4BDF-9CC4-6D5FB97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D039-490A-4AB4-83FA-1AC20E09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6076A-A17E-4254-9365-9D28F0DEC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149C26-4DD1-42DD-AD71-BA4C670CF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17F8F7-052E-487A-A2D7-2C6C6AC4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9D39-5DC0-41EE-880D-CDF0A10FE62B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2E660-B564-4566-B7C2-8FCCC78C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ABCCC2-B7E7-4C35-A776-6CB0C2A47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9295-A09E-4BDF-9CC4-6D5FB97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2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EFED9-1BE0-4313-A0DE-DBE1305F1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4E9D13-1463-4CE8-ADB0-E54D517550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F28C12-9A05-4089-8F8A-D1306C1DA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26594-5CFE-4C2F-88FE-BFC05C7CC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9D39-5DC0-41EE-880D-CDF0A10FE62B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4A3ED-DA9B-46BF-BE48-09BD2382D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7BBEE-35ED-41E9-B771-02346899C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9295-A09E-4BDF-9CC4-6D5FB97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1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E7F99F-DFE2-4606-B4EA-BE611CB71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A1988-53B3-4AE9-88C0-1EEE095CB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C27D3-6E06-4F76-BA1A-264CC0A0A4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F9D39-5DC0-41EE-880D-CDF0A10FE62B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39381-DDCA-4B89-B295-F2CA271CF7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FF58D-12A1-47D8-BDE8-D4E4006E6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09295-A09E-4BDF-9CC4-6D5FB97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bonnie_bassler_on_how_bacteria_communicate?language=e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5712E-7CED-4D2D-B8BC-BDD7DAA198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Quorum Sensing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8BEB9A-429E-4292-97CF-DEC97376DF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https://www.ted.com/talks/bonnie_bassler_on_how_bacteria_communicate?language=en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62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399D2-4037-4B95-B205-BBB4D27FB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 Sensing Video 		</a:t>
            </a:r>
            <a:r>
              <a:rPr lang="en-US" sz="2400" dirty="0"/>
              <a:t>Name ____________________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2B4E1-5DF3-4C29-B460-2329989F9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Why are scientists studying how bacteria (&amp; not just human cells) communicate?</a:t>
            </a:r>
          </a:p>
          <a:p>
            <a:endParaRPr lang="en-US" dirty="0"/>
          </a:p>
          <a:p>
            <a:r>
              <a:rPr lang="en-US" dirty="0"/>
              <a:t>2. What is quorum sensing?</a:t>
            </a:r>
          </a:p>
          <a:p>
            <a:endParaRPr lang="en-US" dirty="0"/>
          </a:p>
          <a:p>
            <a:r>
              <a:rPr lang="en-US" dirty="0"/>
              <a:t>3. Describe how Vibrio </a:t>
            </a:r>
            <a:r>
              <a:rPr lang="en-US" dirty="0" err="1"/>
              <a:t>fischeri</a:t>
            </a:r>
            <a:r>
              <a:rPr lang="en-US" dirty="0"/>
              <a:t> use quorum sensing in squid.</a:t>
            </a:r>
          </a:p>
          <a:p>
            <a:endParaRPr lang="en-US" dirty="0"/>
          </a:p>
          <a:p>
            <a:r>
              <a:rPr lang="en-US" dirty="0"/>
              <a:t>4. According to Bonnie </a:t>
            </a:r>
            <a:r>
              <a:rPr lang="en-US" dirty="0" err="1"/>
              <a:t>Bassler</a:t>
            </a:r>
            <a:r>
              <a:rPr lang="en-US" dirty="0"/>
              <a:t> (Princeton), what are scientists hoping to use as the next class of antibiotics? </a:t>
            </a:r>
          </a:p>
        </p:txBody>
      </p:sp>
    </p:spTree>
    <p:extLst>
      <p:ext uri="{BB962C8B-B14F-4D97-AF65-F5344CB8AC3E}">
        <p14:creationId xmlns:p14="http://schemas.microsoft.com/office/powerpoint/2010/main" val="3873890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Quorum Sensing</vt:lpstr>
      <vt:lpstr>Quorum Sensing Video   Name ____________________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Quorum Sensing</dc:title>
  <dc:creator>Susan Phillips</dc:creator>
  <cp:lastModifiedBy>Susan Phillips</cp:lastModifiedBy>
  <cp:revision>1</cp:revision>
  <dcterms:created xsi:type="dcterms:W3CDTF">2018-09-04T14:58:36Z</dcterms:created>
  <dcterms:modified xsi:type="dcterms:W3CDTF">2018-09-04T14:59:17Z</dcterms:modified>
</cp:coreProperties>
</file>