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2415-46EB-4BB0-92F7-25B396ECD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7C306-1D47-4CC8-91A0-754114E15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E54E7-03D0-4080-B085-D5DE5DEB2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F7B58-4C20-4E38-BDDF-EF97A46C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4D21A-1F21-494C-BFA6-450E4A2B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6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12FF-3568-4F76-8DB8-91AAD9EA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77CB4-DB0E-47D7-8861-C2E8AF28C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96D34-3419-466D-9DFB-42E04575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FF565-23A3-4563-8B66-41FCFBBF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0F43A-91BB-4366-BF82-1B69C6F1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07703-3C29-4D8F-88AE-D30160D74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C03F4-927A-4352-9909-A37A65AAE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53284-0142-486E-9DAE-21FD28E0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3AB0C-04E3-4155-993E-B6CCB04F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1EFE-8E33-429B-931A-6DAC344D4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5936-2E8D-4E9E-AD0C-921EC8BC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13501-0424-4789-9B21-BFEAFFA7A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4115E-BE99-4385-B01C-2076692C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F2C0-6228-4396-9D61-2C5115D92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1947D-BEB3-4E35-8D22-D369F3A31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5EAC-6717-4805-AB3F-D5402B7D5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ABEB3-799E-4F08-AD9F-4B6639834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94AA9-D144-4934-9508-9F5D6C9D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D48B1-E5AC-4E54-8354-890393F2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2E664-F024-4F89-86A0-4AEBA684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C1766-D80C-47F8-BB61-BD431D4F4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9B9F-5D2C-41A7-8567-F1A8DA808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12396-B4E2-43B4-9C14-1E9D9A675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3DD3B-2F04-4D78-B42A-58E610CB3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4C530-FDF7-4415-A070-89BAB42D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EB866-6E81-4C15-9914-65A74122C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52558-D78B-453F-8820-DB65D7B07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8D952-501D-48E9-B552-7E2529D16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0B028-BE4C-4E53-9075-F8009C90F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6CE3E-325E-48AD-8488-E3F5A5C63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87C2B-1568-42F4-8FD8-E715CFD8A9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505DE-A545-44BD-BE38-1F25572F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2E24A-C3EC-4EE1-B446-C83120AA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38417-3DC6-4B22-8A26-D2C50168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8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C137-8FC2-48B2-B8AE-13EBC134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2997DD-3C44-40F7-A450-A3D559D6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EB5E1-62EF-4CC8-8A93-A2641CED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8080E9-E686-4BF3-A963-37BCEA03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2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90671D-E767-4845-BD66-0D5621DA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AE592-1722-4E7F-8F9F-35DE7F2E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A4E25-C0B7-4891-9639-20F2FFB8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7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25B4-BF68-41B4-BFE5-BC2739896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134F-199B-49E4-B8E1-E509CBB5D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DB0EF-73AB-4776-BFFB-D3020BFC4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89FAA-75C6-4DBD-92FC-532DEFDF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A7AFB-2A0A-4149-A549-11DCC952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489F9-7D4B-400D-A4C0-EBF435CE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4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C5950-1215-4085-BAB3-0D1B326F4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10AE0-4351-4B1B-87C8-5E876FEBF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468B-9FA5-4B23-847D-C06BEF7E1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01149-8E13-4AEA-BA38-B79EDD1F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48473-9087-4599-B0D1-F0B7E1E0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9A555-84D8-4941-AF8F-1C543D5BA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1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752705-EB06-4D9A-8DEC-8AC8C4C7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77E41-76AF-4775-97F7-FE035E1FB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75DDD-77E5-4199-BC0E-DA5BC42AC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E9C58-3086-4E0B-9FED-54A6B195E5C7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657D0-52FD-41A2-A63E-06483774F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ED9A0-E3E2-47B4-95F5-61E9E5A10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A6E80-11ED-4562-A584-8E0306E12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4714C2C-5E12-4680-8ECD-1CCAA4796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016" y="-305803"/>
            <a:ext cx="8790384" cy="1384995"/>
          </a:xfrm>
        </p:spPr>
        <p:txBody>
          <a:bodyPr/>
          <a:lstStyle/>
          <a:p>
            <a:r>
              <a:rPr lang="en-US" altLang="en-US" b="1" dirty="0"/>
              <a:t>Unit 7</a:t>
            </a:r>
            <a:r>
              <a:rPr lang="en-US" altLang="en-US" dirty="0"/>
              <a:t>: </a:t>
            </a:r>
            <a:r>
              <a:rPr lang="en-US" altLang="en-US" sz="4000" dirty="0"/>
              <a:t>What to Know &amp; What to Omit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C50FFBBB-446D-49F8-961E-3D3F562D3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124" y="671004"/>
            <a:ext cx="8970168" cy="5943600"/>
          </a:xfrm>
        </p:spPr>
        <p:txBody>
          <a:bodyPr/>
          <a:lstStyle/>
          <a:p>
            <a:r>
              <a:rPr lang="en-US" altLang="en-US" sz="1700" dirty="0"/>
              <a:t>Ch 27 </a:t>
            </a:r>
            <a:r>
              <a:rPr lang="en-US" altLang="en-US" sz="1700" b="1" u="sng" dirty="0"/>
              <a:t>Prokaryotes</a:t>
            </a:r>
            <a:r>
              <a:rPr lang="en-US" altLang="en-US" sz="1700" dirty="0"/>
              <a:t>- Primary Focus: Eubacteria (‘true bacteria’). 30-40% of test (including Transformation Lab)</a:t>
            </a:r>
          </a:p>
          <a:p>
            <a:r>
              <a:rPr lang="en-US" altLang="en-US" sz="1700" dirty="0"/>
              <a:t>Ch 28- </a:t>
            </a:r>
            <a:r>
              <a:rPr lang="en-US" altLang="en-US" sz="1700" b="1" u="sng" dirty="0"/>
              <a:t>Protists</a:t>
            </a:r>
            <a:r>
              <a:rPr lang="en-US" altLang="en-US" sz="1700" dirty="0"/>
              <a:t>- Brief. </a:t>
            </a:r>
            <a:r>
              <a:rPr lang="en-US" altLang="en-US" sz="1700" b="1" u="sng" dirty="0"/>
              <a:t>Know</a:t>
            </a:r>
            <a:r>
              <a:rPr lang="en-US" altLang="en-US" sz="1700" dirty="0"/>
              <a:t>: General characteristics of this ‘Kingdom’ </a:t>
            </a:r>
            <a:r>
              <a:rPr lang="en-US" altLang="en-US" sz="1700" u="sng" dirty="0"/>
              <a:t>including</a:t>
            </a:r>
            <a:r>
              <a:rPr lang="en-US" altLang="en-US" sz="1700" dirty="0"/>
              <a:t>: </a:t>
            </a:r>
            <a:r>
              <a:rPr lang="en-US" altLang="en-US" sz="1700" b="1" dirty="0"/>
              <a:t>algae</a:t>
            </a:r>
            <a:r>
              <a:rPr lang="en-US" altLang="en-US" sz="1700" dirty="0"/>
              <a:t> (autotrophic- a few multicellular: ex kelp), </a:t>
            </a:r>
            <a:r>
              <a:rPr lang="en-US" altLang="en-US" sz="1700" b="1" dirty="0"/>
              <a:t>protozoans</a:t>
            </a:r>
            <a:r>
              <a:rPr lang="en-US" altLang="en-US" sz="1700" dirty="0"/>
              <a:t> (heterotrophic and classified by their motility) and </a:t>
            </a:r>
            <a:r>
              <a:rPr lang="en-US" altLang="en-US" sz="1700" b="1" dirty="0"/>
              <a:t>slime molds </a:t>
            </a:r>
            <a:r>
              <a:rPr lang="en-US" altLang="en-US" sz="1700" dirty="0"/>
              <a:t>(decomposers); </a:t>
            </a:r>
            <a:r>
              <a:rPr lang="en-US" altLang="en-US" sz="1700" b="1" dirty="0"/>
              <a:t>Evolutionary trends </a:t>
            </a:r>
            <a:r>
              <a:rPr lang="en-US" altLang="en-US" sz="1700" dirty="0"/>
              <a:t>(endosymbiotic theory); </a:t>
            </a:r>
            <a:r>
              <a:rPr lang="en-US" altLang="en-US" sz="1700" b="1" dirty="0"/>
              <a:t>Alternation of Generations </a:t>
            </a:r>
            <a:r>
              <a:rPr lang="en-US" altLang="en-US" sz="1700" dirty="0"/>
              <a:t>(general diagram)</a:t>
            </a:r>
          </a:p>
          <a:p>
            <a:r>
              <a:rPr lang="en-US" altLang="en-US" sz="1700" dirty="0"/>
              <a:t>Ch 29 and 30: </a:t>
            </a:r>
            <a:r>
              <a:rPr lang="en-US" altLang="en-US" sz="1700" b="1" u="sng" dirty="0"/>
              <a:t>Intro to Plants</a:t>
            </a:r>
            <a:r>
              <a:rPr lang="en-US" altLang="en-US" sz="1700" b="1" dirty="0"/>
              <a:t>- </a:t>
            </a:r>
            <a:r>
              <a:rPr lang="en-US" altLang="en-US" sz="1700" dirty="0"/>
              <a:t>Most will be required. Angiosperm reproduction and application to ‘alternation of generations’ is covered in detail in Ch 38</a:t>
            </a:r>
          </a:p>
          <a:p>
            <a:r>
              <a:rPr lang="en-US" altLang="en-US" sz="1700" dirty="0"/>
              <a:t>Ch 31- </a:t>
            </a:r>
            <a:r>
              <a:rPr lang="en-US" altLang="en-US" sz="1700" b="1" u="sng" dirty="0"/>
              <a:t>Fungi</a:t>
            </a:r>
            <a:r>
              <a:rPr lang="en-US" altLang="en-US" sz="1700" dirty="0"/>
              <a:t>: very brief.  </a:t>
            </a:r>
            <a:r>
              <a:rPr lang="en-US" altLang="en-US" sz="1700" b="1" u="sng" dirty="0"/>
              <a:t>Know</a:t>
            </a:r>
            <a:r>
              <a:rPr lang="en-US" altLang="en-US" sz="1700" dirty="0"/>
              <a:t>: Gen characteristics; Decomposers; Absorption; Symbiosis (ex- </a:t>
            </a:r>
            <a:r>
              <a:rPr lang="en-US" altLang="en-US" sz="1700" dirty="0" err="1"/>
              <a:t>mychorrizae</a:t>
            </a:r>
            <a:r>
              <a:rPr lang="en-US" altLang="en-US" sz="1700" dirty="0"/>
              <a:t>); mutualism (ex-lichen); pathogens (ex: smut- food crop);  Alternation of generations (besides haploid &amp; diploid, there’s also a dikaryotic phase- see mushrooms- 8</a:t>
            </a:r>
            <a:r>
              <a:rPr lang="en-US" altLang="en-US" sz="1700" baseline="30000" dirty="0"/>
              <a:t>th</a:t>
            </a:r>
            <a:r>
              <a:rPr lang="en-US" altLang="en-US" sz="1700" dirty="0"/>
              <a:t> edition: p. 647); Penicillium mold- first antibiotic</a:t>
            </a:r>
          </a:p>
          <a:p>
            <a:r>
              <a:rPr lang="en-US" altLang="en-US" sz="1700" dirty="0"/>
              <a:t>Ch 35- With the exception of </a:t>
            </a:r>
            <a:r>
              <a:rPr lang="en-US" altLang="en-US" sz="1700" b="1" dirty="0"/>
              <a:t>Leaf Anatomy (8</a:t>
            </a:r>
            <a:r>
              <a:rPr lang="en-US" altLang="en-US" sz="1700" b="1" baseline="30000" dirty="0"/>
              <a:t>th</a:t>
            </a:r>
            <a:r>
              <a:rPr lang="en-US" altLang="en-US" sz="1700" b="1" dirty="0"/>
              <a:t> edition-p. 751</a:t>
            </a:r>
            <a:r>
              <a:rPr lang="en-US" altLang="en-US" sz="1700" dirty="0"/>
              <a:t>), OMIT the rest (we will learn what we need from this chapter in the others)</a:t>
            </a:r>
          </a:p>
          <a:p>
            <a:r>
              <a:rPr lang="en-US" altLang="en-US" sz="1700" dirty="0"/>
              <a:t>Ch 36- </a:t>
            </a:r>
            <a:r>
              <a:rPr lang="en-US" altLang="en-US" sz="1700" b="1" u="sng" dirty="0"/>
              <a:t>Transport in plants</a:t>
            </a:r>
            <a:r>
              <a:rPr lang="en-US" altLang="en-US" sz="1700" dirty="0"/>
              <a:t>: Focus mainly on Transpiration </a:t>
            </a:r>
            <a:r>
              <a:rPr lang="en-US" altLang="en-US" sz="1700" i="1" dirty="0"/>
              <a:t>(*includes water potential)</a:t>
            </a:r>
          </a:p>
          <a:p>
            <a:r>
              <a:rPr lang="en-US" altLang="en-US" sz="1700" dirty="0"/>
              <a:t>Ch 37- With the exception of </a:t>
            </a:r>
            <a:r>
              <a:rPr lang="en-US" altLang="en-US" sz="1700" b="1" dirty="0"/>
              <a:t>N2 fixation</a:t>
            </a:r>
            <a:r>
              <a:rPr lang="en-US" altLang="en-US" sz="1700" dirty="0"/>
              <a:t>, soil erosion, etc. OMIT the rest</a:t>
            </a:r>
          </a:p>
          <a:p>
            <a:r>
              <a:rPr lang="en-US" altLang="en-US" sz="1700" dirty="0"/>
              <a:t>Ch 38- </a:t>
            </a:r>
            <a:r>
              <a:rPr lang="en-US" altLang="en-US" sz="1700" b="1" u="sng" dirty="0"/>
              <a:t>Reproduction in Angiosperms</a:t>
            </a:r>
            <a:r>
              <a:rPr lang="en-US" altLang="en-US" sz="1700" dirty="0"/>
              <a:t>. Know life cycle</a:t>
            </a:r>
          </a:p>
          <a:p>
            <a:r>
              <a:rPr lang="en-US" altLang="en-US" sz="1700" dirty="0"/>
              <a:t>Ch 39- </a:t>
            </a:r>
            <a:r>
              <a:rPr lang="en-US" altLang="en-US" sz="1700" b="1" u="sng" dirty="0"/>
              <a:t>Hormones</a:t>
            </a:r>
            <a:r>
              <a:rPr lang="en-US" altLang="en-US" sz="1700" dirty="0"/>
              <a:t>: revisit cell communication, signal transduction, gene regulation, feedback control</a:t>
            </a:r>
          </a:p>
          <a:p>
            <a:r>
              <a:rPr lang="en-US" altLang="en-US" sz="1700" dirty="0"/>
              <a:t>**Be Sure to Review Photosynthesis! (General…not each specific step)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Unit 7: What to Know &amp; What to Omit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What to Know &amp; What to Omit</dc:title>
  <dc:creator>Susan Phillips</dc:creator>
  <cp:lastModifiedBy>Susan Phillips</cp:lastModifiedBy>
  <cp:revision>1</cp:revision>
  <dcterms:created xsi:type="dcterms:W3CDTF">2018-11-06T22:37:51Z</dcterms:created>
  <dcterms:modified xsi:type="dcterms:W3CDTF">2018-11-06T22:47:04Z</dcterms:modified>
</cp:coreProperties>
</file>