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4765-F58C-46DB-AEBA-01496B183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E665C-AFA1-4B51-8D1C-CF9CEA469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E02CE-BC00-44CC-84D5-DD288848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BB57F-49DC-4936-ABEA-C4D68DD9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B2139-60EB-48C5-8DE2-F3110ED3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9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21430-80D2-4F0E-A92F-F8B31C938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E54748-97B6-4B43-9AE1-21AA6D007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55397-6E37-424A-ACAA-5A74D238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48F37-25D4-41E2-967B-89C63B47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43DC4-52A1-426A-871E-0E91BDE5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1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E4120F-14FA-4E5C-AD8E-85E73B9EA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E6F30-72DA-4394-A081-176740D04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C6408-693E-4B5C-8552-FA881406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CAD72-89CB-4965-A2B6-E7B35744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4CAF2-DA0B-4798-AF76-0E5926F1E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6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5E0ED-8898-4C0D-BAD8-9FB040FF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822E2-EE21-4A71-BFF8-A2FA7909A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49046-9BF4-45B8-AE08-DC91D188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17AEA-4B0B-49CB-AC1A-14FD281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308B0-AEA4-4FD1-A189-012C30C53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6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4604-24CC-44B9-B956-6464865A6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4E7E3-E063-4261-BB81-39E1D370D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8A0ED-F8F3-4864-9F8E-8ACD43F1B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C24B6-EBB9-4DB1-B606-8C223F4E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FE5C3-F5FA-44AD-814C-FED2E735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9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7531-08F2-470F-8D39-1FEEAC83E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A0C4B-B593-4F0F-B188-C5E48E64F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2B838-ABF8-41E6-A9F4-A4E3DBB43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ECE12-B515-4CA1-944F-B59F2EA9D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CBA96-4FC6-451B-8C86-38701D97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E306E-C4E6-4A8E-A060-3085EE3C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7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C706-457A-41EA-949C-94C8C7ACC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2B967-6A5F-41D5-8BD3-471A7935B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3713A-347D-4EB2-A0FC-E82D87387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6CB6E5-1F88-4ACE-825A-BA2993EB5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6A2D72-3ABA-44C5-955F-9B966ABC9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E42E75-BF0C-4F0B-B212-2C0FC323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75E58-F28E-452A-95AC-015761FB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FDB44-07E0-4591-9758-4255EE30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1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84BD7-C12B-4A8A-AC9B-73BAB3C16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36030-67B5-4255-AAD9-BDEB9D44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0BAE0-7DD0-434F-BECD-4BA01C93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9C8D0-75DC-41AE-8ABD-A40561AF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550CB-6E92-42B7-A732-9207F1CE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3BB4A-11A2-466B-A3C7-DB8871A94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759C8-006B-4E67-94A0-4581668B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4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FD10-123A-41A7-9637-B95D14A5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4A3CE-B7EF-4A56-A339-5848ABBA3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E7A45-0BFB-4F57-B6BB-C314F4175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371D1-01DA-4CE2-A172-BDF6B9A10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9120C-FB41-43FE-9F27-135524D96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48861-E176-4973-B5CC-33319E87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346F7-9AA7-44E4-BB40-B2E29762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DF5FCB-0759-42DC-B5A9-9AE6D0503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1A8FD-6FEE-4F61-A994-1D0B0B806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633EC-06E2-4CC1-9CD0-16EB1D1F8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99C8E-3C52-485F-9358-0B55399CF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BCCF5-3717-4EF2-808E-C039A579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7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0280C-26B7-4B27-97B9-514D64989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8F70D-55C8-4BE1-A373-ADE825BBE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3C3A8-B69A-4EC7-882B-7896AB033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472F9-933A-4C40-9B4F-77B07ADB89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2545A-415C-42E2-85D9-38781CFC0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2C643-F93A-485F-9F88-DC04E5E2F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0381-C060-48BF-9699-E1708852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1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TgilJAitI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D0DD2-63C5-4B78-A02D-E32FF85788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Water Transport- Plants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F219B-B078-4698-8C95-F963E275F7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Video: </a:t>
            </a:r>
            <a:r>
              <a:rPr lang="en-US" dirty="0">
                <a:hlinkClick r:id="rId2"/>
              </a:rPr>
              <a:t>https://www.youtube.com/watch?v=UTgilJAitII</a:t>
            </a:r>
            <a:r>
              <a:rPr lang="en-US" dirty="0"/>
              <a:t> (</a:t>
            </a:r>
            <a:r>
              <a:rPr lang="en-US" dirty="0" err="1"/>
              <a:t>dfaulkes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205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3A7DA5-EC50-44A8-87AF-A04B17552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Key Points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D9954D1-4BB8-4172-9F96-12897BFF51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3822" y="754209"/>
            <a:ext cx="6553545" cy="535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58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99AC0A-98B4-4D98-9D4A-C76E22122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462" y="542925"/>
            <a:ext cx="7077075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3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78037-4DA8-493F-BD49-1FC6549BA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6" y="1295400"/>
            <a:ext cx="3932237" cy="1600200"/>
          </a:xfrm>
        </p:spPr>
        <p:txBody>
          <a:bodyPr/>
          <a:lstStyle/>
          <a:p>
            <a:r>
              <a:rPr lang="en-US" b="1" dirty="0"/>
              <a:t>Why can’t water simply move into the xylem by osmosis?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BCA8A2-6563-49BB-82A8-E6E59FCB2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6525" y="2319337"/>
            <a:ext cx="6105525" cy="22098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FCA59-5465-4A97-BA06-67FA89065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3027362"/>
            <a:ext cx="3932237" cy="3811588"/>
          </a:xfrm>
        </p:spPr>
        <p:txBody>
          <a:bodyPr>
            <a:normAutofit/>
          </a:bodyPr>
          <a:lstStyle/>
          <a:p>
            <a:r>
              <a:rPr lang="en-US" sz="2400" dirty="0"/>
              <a:t>Hint: Water moves from high water potential to low WP. Where is WP higher…the endodermis or the xylem?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240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BE333-6E9D-4C54-A427-625F72E9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43FE3-B00F-4D58-8BBB-F810A1907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 Salts must be actively transported into the xylem in order for water to move from high to low</a:t>
            </a:r>
          </a:p>
          <a:p>
            <a:r>
              <a:rPr lang="en-US" dirty="0"/>
              <a:t>2- How does active </a:t>
            </a:r>
            <a:r>
              <a:rPr lang="en-US"/>
              <a:t>transport also apply </a:t>
            </a:r>
            <a:r>
              <a:rPr lang="en-US" dirty="0"/>
              <a:t>to the opening and closing of stomata?</a:t>
            </a:r>
          </a:p>
        </p:txBody>
      </p:sp>
    </p:spTree>
    <p:extLst>
      <p:ext uri="{BB962C8B-B14F-4D97-AF65-F5344CB8AC3E}">
        <p14:creationId xmlns:p14="http://schemas.microsoft.com/office/powerpoint/2010/main" val="205282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93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Water Transport- Plants</vt:lpstr>
      <vt:lpstr>Key Points</vt:lpstr>
      <vt:lpstr>PowerPoint Presentation</vt:lpstr>
      <vt:lpstr>Why can’t water simply move into the xylem by osmosis? </vt:lpstr>
      <vt:lpstr>Active Transport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Transport- Plants</dc:title>
  <dc:creator>Susan Phillips</dc:creator>
  <cp:lastModifiedBy>Susan Phillips</cp:lastModifiedBy>
  <cp:revision>2</cp:revision>
  <dcterms:created xsi:type="dcterms:W3CDTF">2018-11-06T23:34:09Z</dcterms:created>
  <dcterms:modified xsi:type="dcterms:W3CDTF">2018-11-06T23:49:31Z</dcterms:modified>
</cp:coreProperties>
</file>